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0799763" cy="93599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9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531818"/>
            <a:ext cx="9179799" cy="3258632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4916115"/>
            <a:ext cx="8099822" cy="2259809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9004-C69A-4F46-9EC8-B2665093FDF0}" type="datetimeFigureOut">
              <a:rPr lang="ko-KR" altLang="en-US" smtClean="0"/>
              <a:t>2020-05-04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81F4-44F2-4DE8-B9BA-CB49DD5030D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1003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9004-C69A-4F46-9EC8-B2665093FDF0}" type="datetimeFigureOut">
              <a:rPr lang="ko-KR" altLang="en-US" smtClean="0"/>
              <a:t>2020-05-04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81F4-44F2-4DE8-B9BA-CB49DD5030D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4486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498328"/>
            <a:ext cx="2328699" cy="793208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498328"/>
            <a:ext cx="6851100" cy="793208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9004-C69A-4F46-9EC8-B2665093FDF0}" type="datetimeFigureOut">
              <a:rPr lang="ko-KR" altLang="en-US" smtClean="0"/>
              <a:t>2020-05-04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81F4-44F2-4DE8-B9BA-CB49DD5030D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1264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9004-C69A-4F46-9EC8-B2665093FDF0}" type="datetimeFigureOut">
              <a:rPr lang="ko-KR" altLang="en-US" smtClean="0"/>
              <a:t>2020-05-04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81F4-44F2-4DE8-B9BA-CB49DD5030D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8544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333478"/>
            <a:ext cx="9314796" cy="3893458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6263769"/>
            <a:ext cx="9314796" cy="204747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9004-C69A-4F46-9EC8-B2665093FDF0}" type="datetimeFigureOut">
              <a:rPr lang="ko-KR" altLang="en-US" smtClean="0"/>
              <a:t>2020-05-04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81F4-44F2-4DE8-B9BA-CB49DD5030D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9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491640"/>
            <a:ext cx="4589899" cy="593877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491640"/>
            <a:ext cx="4589899" cy="593877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9004-C69A-4F46-9EC8-B2665093FDF0}" type="datetimeFigureOut">
              <a:rPr lang="ko-KR" altLang="en-US" smtClean="0"/>
              <a:t>2020-05-04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81F4-44F2-4DE8-B9BA-CB49DD5030D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8407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98330"/>
            <a:ext cx="9314796" cy="180914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294476"/>
            <a:ext cx="4568805" cy="1124487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418964"/>
            <a:ext cx="4568805" cy="502878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294476"/>
            <a:ext cx="4591306" cy="1124487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418964"/>
            <a:ext cx="4591306" cy="502878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9004-C69A-4F46-9EC8-B2665093FDF0}" type="datetimeFigureOut">
              <a:rPr lang="ko-KR" altLang="en-US" smtClean="0"/>
              <a:t>2020-05-04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81F4-44F2-4DE8-B9BA-CB49DD5030D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0189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9004-C69A-4F46-9EC8-B2665093FDF0}" type="datetimeFigureOut">
              <a:rPr lang="ko-KR" altLang="en-US" smtClean="0"/>
              <a:t>2020-05-04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81F4-44F2-4DE8-B9BA-CB49DD5030D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302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9004-C69A-4F46-9EC8-B2665093FDF0}" type="datetimeFigureOut">
              <a:rPr lang="ko-KR" altLang="en-US" smtClean="0"/>
              <a:t>2020-05-04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81F4-44F2-4DE8-B9BA-CB49DD5030D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578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623993"/>
            <a:ext cx="3483205" cy="2183977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347654"/>
            <a:ext cx="5467380" cy="6651596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807970"/>
            <a:ext cx="3483205" cy="5202112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9004-C69A-4F46-9EC8-B2665093FDF0}" type="datetimeFigureOut">
              <a:rPr lang="ko-KR" altLang="en-US" smtClean="0"/>
              <a:t>2020-05-04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81F4-44F2-4DE8-B9BA-CB49DD5030D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504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623993"/>
            <a:ext cx="3483205" cy="2183977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347654"/>
            <a:ext cx="5467380" cy="6651596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807970"/>
            <a:ext cx="3483205" cy="5202112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9004-C69A-4F46-9EC8-B2665093FDF0}" type="datetimeFigureOut">
              <a:rPr lang="ko-KR" altLang="en-US" smtClean="0"/>
              <a:t>2020-05-04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81F4-44F2-4DE8-B9BA-CB49DD5030D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6266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498330"/>
            <a:ext cx="9314796" cy="1809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491640"/>
            <a:ext cx="9314796" cy="5938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8675243"/>
            <a:ext cx="2429947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F9004-C69A-4F46-9EC8-B2665093FDF0}" type="datetimeFigureOut">
              <a:rPr lang="ko-KR" altLang="en-US" smtClean="0"/>
              <a:t>2020-05-04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8675243"/>
            <a:ext cx="3644920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8675243"/>
            <a:ext cx="2429947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281F4-44F2-4DE8-B9BA-CB49DD5030D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774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79998" rtl="0" eaLnBrk="1" latinLnBrk="1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/>
        </p:nvSpPr>
        <p:spPr>
          <a:xfrm>
            <a:off x="4679569" y="359569"/>
            <a:ext cx="1440000" cy="14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8" tIns="18290" rIns="36578" bIns="18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634"/>
          </a:p>
        </p:txBody>
      </p:sp>
      <p:grpSp>
        <p:nvGrpSpPr>
          <p:cNvPr id="93" name="그룹 92"/>
          <p:cNvGrpSpPr/>
          <p:nvPr/>
        </p:nvGrpSpPr>
        <p:grpSpPr>
          <a:xfrm>
            <a:off x="359569" y="359569"/>
            <a:ext cx="10080625" cy="8640763"/>
            <a:chOff x="0" y="0"/>
            <a:chExt cx="10080625" cy="8640763"/>
          </a:xfrm>
        </p:grpSpPr>
        <p:grpSp>
          <p:nvGrpSpPr>
            <p:cNvPr id="52" name="그룹 51"/>
            <p:cNvGrpSpPr/>
            <p:nvPr/>
          </p:nvGrpSpPr>
          <p:grpSpPr>
            <a:xfrm>
              <a:off x="375" y="0"/>
              <a:ext cx="10080000" cy="1440000"/>
              <a:chOff x="0" y="0"/>
              <a:chExt cx="10080000" cy="1440000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1440000" cy="14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578" tIns="18290" rIns="36578" bIns="18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634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578" tIns="18290" rIns="36578" bIns="18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634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2880000" y="0"/>
                <a:ext cx="1440000" cy="14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578" tIns="18290" rIns="36578" bIns="18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634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4320000" y="0"/>
                <a:ext cx="1440000" cy="144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578" tIns="18290" rIns="36578" bIns="18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634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5760000" y="0"/>
                <a:ext cx="1440000" cy="14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578" tIns="18290" rIns="36578" bIns="18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634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7200000" y="0"/>
                <a:ext cx="1440000" cy="144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578" tIns="18290" rIns="36578" bIns="18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634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8640000" y="0"/>
                <a:ext cx="1440000" cy="14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578" tIns="18290" rIns="36578" bIns="18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634"/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250" y="1440153"/>
              <a:ext cx="10080000" cy="1440000"/>
              <a:chOff x="0" y="1440000"/>
              <a:chExt cx="10080000" cy="1440000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0" y="1440000"/>
                <a:ext cx="1440000" cy="144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578" tIns="18290" rIns="36578" bIns="18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634"/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1440000" y="1440000"/>
                <a:ext cx="1440000" cy="14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578" tIns="18290" rIns="36578" bIns="18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634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2880000" y="1440000"/>
                <a:ext cx="1440000" cy="144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578" tIns="18290" rIns="36578" bIns="18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634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4320000" y="1440000"/>
                <a:ext cx="1440000" cy="14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578" tIns="18290" rIns="36578" bIns="18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634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5760000" y="1440000"/>
                <a:ext cx="1440000" cy="144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578" tIns="18290" rIns="36578" bIns="18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634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7200000" y="1440000"/>
                <a:ext cx="1440000" cy="14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578" tIns="18290" rIns="36578" bIns="18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634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8640000" y="1440000"/>
                <a:ext cx="1440000" cy="144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578" tIns="18290" rIns="36578" bIns="18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634"/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125" y="2880306"/>
              <a:ext cx="10080000" cy="1440000"/>
              <a:chOff x="0" y="0"/>
              <a:chExt cx="10080000" cy="144000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0" y="0"/>
                <a:ext cx="1440000" cy="14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578" tIns="18290" rIns="36578" bIns="18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634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578" tIns="18290" rIns="36578" bIns="18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634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2880000" y="0"/>
                <a:ext cx="1440000" cy="14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578" tIns="18290" rIns="36578" bIns="18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634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4320000" y="0"/>
                <a:ext cx="1440000" cy="144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578" tIns="18290" rIns="36578" bIns="18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634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5760000" y="0"/>
                <a:ext cx="1440000" cy="14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578" tIns="18290" rIns="36578" bIns="18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634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7200000" y="0"/>
                <a:ext cx="1440000" cy="144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578" tIns="18290" rIns="36578" bIns="18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634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8640000" y="0"/>
                <a:ext cx="1440000" cy="14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578" tIns="18290" rIns="36578" bIns="18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634"/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625" y="4320459"/>
              <a:ext cx="10080000" cy="1440000"/>
              <a:chOff x="0" y="1440000"/>
              <a:chExt cx="10080000" cy="1440000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0" y="1440000"/>
                <a:ext cx="1440000" cy="144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578" tIns="18290" rIns="36578" bIns="18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634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1440000" y="1440000"/>
                <a:ext cx="1440000" cy="14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578" tIns="18290" rIns="36578" bIns="18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634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880000" y="1440000"/>
                <a:ext cx="1440000" cy="144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578" tIns="18290" rIns="36578" bIns="18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634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320000" y="1440000"/>
                <a:ext cx="1440000" cy="14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578" tIns="18290" rIns="36578" bIns="18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634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5760000" y="1440000"/>
                <a:ext cx="1440000" cy="144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578" tIns="18290" rIns="36578" bIns="18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634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7200000" y="1440000"/>
                <a:ext cx="1440000" cy="14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578" tIns="18290" rIns="36578" bIns="18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634"/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8640000" y="1440000"/>
                <a:ext cx="1440000" cy="144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578" tIns="18290" rIns="36578" bIns="18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634"/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500" y="5760612"/>
              <a:ext cx="10080000" cy="1440000"/>
              <a:chOff x="0" y="0"/>
              <a:chExt cx="10080000" cy="1440000"/>
            </a:xfrm>
          </p:grpSpPr>
          <p:sp>
            <p:nvSpPr>
              <p:cNvPr id="78" name="직사각형 77"/>
              <p:cNvSpPr/>
              <p:nvPr/>
            </p:nvSpPr>
            <p:spPr>
              <a:xfrm>
                <a:off x="0" y="0"/>
                <a:ext cx="1440000" cy="14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578" tIns="18290" rIns="36578" bIns="18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634"/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578" tIns="18290" rIns="36578" bIns="18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634"/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2880000" y="0"/>
                <a:ext cx="1440000" cy="14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578" tIns="18290" rIns="36578" bIns="18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634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4320000" y="0"/>
                <a:ext cx="1440000" cy="144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578" tIns="18290" rIns="36578" bIns="18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634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5760000" y="0"/>
                <a:ext cx="1440000" cy="14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578" tIns="18290" rIns="36578" bIns="18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634"/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7200000" y="0"/>
                <a:ext cx="1440000" cy="144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578" tIns="18290" rIns="36578" bIns="18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634"/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8640000" y="0"/>
                <a:ext cx="1440000" cy="14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578" tIns="18290" rIns="36578" bIns="18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634"/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0" y="7200763"/>
              <a:ext cx="10080000" cy="1440000"/>
              <a:chOff x="0" y="1440000"/>
              <a:chExt cx="10080000" cy="1440000"/>
            </a:xfrm>
          </p:grpSpPr>
          <p:sp>
            <p:nvSpPr>
              <p:cNvPr id="86" name="직사각형 85"/>
              <p:cNvSpPr/>
              <p:nvPr/>
            </p:nvSpPr>
            <p:spPr>
              <a:xfrm>
                <a:off x="0" y="1440000"/>
                <a:ext cx="1440000" cy="144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578" tIns="18290" rIns="36578" bIns="18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634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1440000" y="1440000"/>
                <a:ext cx="1440000" cy="14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578" tIns="18290" rIns="36578" bIns="18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634"/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2880000" y="1440000"/>
                <a:ext cx="1440000" cy="144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578" tIns="18290" rIns="36578" bIns="18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634"/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4320000" y="1440000"/>
                <a:ext cx="1440000" cy="14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578" tIns="18290" rIns="36578" bIns="18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634"/>
              </a:p>
            </p:txBody>
          </p:sp>
          <p:sp>
            <p:nvSpPr>
              <p:cNvPr id="90" name="직사각형 89"/>
              <p:cNvSpPr/>
              <p:nvPr/>
            </p:nvSpPr>
            <p:spPr>
              <a:xfrm>
                <a:off x="5760000" y="1440000"/>
                <a:ext cx="1440000" cy="144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578" tIns="18290" rIns="36578" bIns="18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634"/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7200000" y="1440000"/>
                <a:ext cx="1440000" cy="14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578" tIns="18290" rIns="36578" bIns="18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634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8640000" y="1440000"/>
                <a:ext cx="1440000" cy="144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578" tIns="18290" rIns="36578" bIns="18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634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8898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0</Words>
  <Application>Microsoft Office PowerPoint</Application>
  <PresentationFormat>사용자 지정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</cp:revision>
  <dcterms:created xsi:type="dcterms:W3CDTF">2020-05-04T06:31:25Z</dcterms:created>
  <dcterms:modified xsi:type="dcterms:W3CDTF">2020-05-04T06:39:14Z</dcterms:modified>
</cp:coreProperties>
</file>