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81" r:id="rId5"/>
    <p:sldId id="260" r:id="rId6"/>
    <p:sldId id="261" r:id="rId7"/>
    <p:sldId id="262" r:id="rId8"/>
    <p:sldId id="268" r:id="rId9"/>
    <p:sldId id="269" r:id="rId10"/>
    <p:sldId id="264" r:id="rId11"/>
    <p:sldId id="265" r:id="rId12"/>
    <p:sldId id="266" r:id="rId13"/>
    <p:sldId id="267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07-5F99-498F-B85C-DC955A6C6B94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A38-C76D-4E7F-AE9D-48932895F3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07-5F99-498F-B85C-DC955A6C6B94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A38-C76D-4E7F-AE9D-48932895F3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07-5F99-498F-B85C-DC955A6C6B94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A38-C76D-4E7F-AE9D-48932895F3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07-5F99-498F-B85C-DC955A6C6B94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A38-C76D-4E7F-AE9D-48932895F3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07-5F99-498F-B85C-DC955A6C6B94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A38-C76D-4E7F-AE9D-48932895F3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07-5F99-498F-B85C-DC955A6C6B94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A38-C76D-4E7F-AE9D-48932895F3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07-5F99-498F-B85C-DC955A6C6B94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A38-C76D-4E7F-AE9D-48932895F3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07-5F99-498F-B85C-DC955A6C6B94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A38-C76D-4E7F-AE9D-48932895F3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07-5F99-498F-B85C-DC955A6C6B94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A38-C76D-4E7F-AE9D-48932895F3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07-5F99-498F-B85C-DC955A6C6B94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A38-C76D-4E7F-AE9D-48932895F3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07-5F99-498F-B85C-DC955A6C6B94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FBAA38-C76D-4E7F-AE9D-48932895F3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8FBAA38-C76D-4E7F-AE9D-48932895F3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EF6207-5F99-498F-B85C-DC955A6C6B94}" type="datetimeFigureOut">
              <a:rPr lang="en-US" smtClean="0"/>
              <a:t>9/5/2017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Two Primary Topics in this </a:t>
            </a:r>
            <a:r>
              <a:rPr lang="en-US" sz="4000" dirty="0"/>
              <a:t>C</a:t>
            </a:r>
            <a:r>
              <a:rPr lang="en-US" sz="4000" dirty="0" smtClean="0"/>
              <a:t>ourse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US" sz="3200" u="sng" dirty="0" smtClean="0"/>
              <a:t>Universal Morality</a:t>
            </a:r>
          </a:p>
          <a:p>
            <a:r>
              <a:rPr lang="en-US" sz="3200" dirty="0" smtClean="0"/>
              <a:t>Arguments that self-interest is primary to human nature.</a:t>
            </a:r>
          </a:p>
          <a:p>
            <a:r>
              <a:rPr lang="en-US" sz="3200" dirty="0" smtClean="0"/>
              <a:t>Arguments that a regard-for-others is primary to human nature.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u="sng" dirty="0" smtClean="0"/>
              <a:t>Global Justice </a:t>
            </a:r>
          </a:p>
          <a:p>
            <a:r>
              <a:rPr lang="en-US" sz="3200" dirty="0" smtClean="0"/>
              <a:t>International Legality</a:t>
            </a:r>
          </a:p>
          <a:p>
            <a:r>
              <a:rPr lang="en-US" sz="3200" dirty="0" smtClean="0"/>
              <a:t>Civil Disobedience</a:t>
            </a:r>
          </a:p>
          <a:p>
            <a:r>
              <a:rPr lang="en-US" sz="3200" dirty="0" smtClean="0"/>
              <a:t>Fairness</a:t>
            </a:r>
          </a:p>
          <a:p>
            <a:pPr marL="1143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70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Hannah Arendt (1906-1975)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Main Themes</a:t>
            </a:r>
          </a:p>
          <a:p>
            <a:r>
              <a:rPr lang="en-US" dirty="0" smtClean="0"/>
              <a:t>The Holocaust</a:t>
            </a:r>
          </a:p>
          <a:p>
            <a:r>
              <a:rPr lang="en-US" dirty="0" smtClean="0"/>
              <a:t>Banality of Evil</a:t>
            </a:r>
          </a:p>
          <a:p>
            <a:r>
              <a:rPr lang="en-US" dirty="0" smtClean="0"/>
              <a:t>Global Justice</a:t>
            </a:r>
          </a:p>
          <a:p>
            <a:r>
              <a:rPr lang="en-US" dirty="0" smtClean="0"/>
              <a:t>Civil Disobedience</a:t>
            </a:r>
          </a:p>
          <a:p>
            <a:pPr marL="114300" indent="0">
              <a:buNone/>
            </a:pPr>
            <a:r>
              <a:rPr lang="en-US" dirty="0" smtClean="0"/>
              <a:t>Readings</a:t>
            </a:r>
          </a:p>
          <a:p>
            <a:r>
              <a:rPr lang="en-US" i="1" dirty="0" smtClean="0"/>
              <a:t>Eichmann in Jerusalem</a:t>
            </a:r>
          </a:p>
          <a:p>
            <a:pPr marL="114300" indent="0">
              <a:buNone/>
            </a:pPr>
            <a:endParaRPr lang="en-US" i="1" dirty="0"/>
          </a:p>
        </p:txBody>
      </p:sp>
      <p:pic>
        <p:nvPicPr>
          <p:cNvPr id="3074" name="Picture 2" descr="C:\Users\nahumbrown\Desktop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352800" cy="426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Henry David Thoreau (1817-1862)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Main Themes</a:t>
            </a:r>
          </a:p>
          <a:p>
            <a:r>
              <a:rPr lang="en-US" dirty="0" smtClean="0"/>
              <a:t>Civil Disobedience</a:t>
            </a:r>
          </a:p>
          <a:p>
            <a:r>
              <a:rPr lang="en-US" dirty="0" smtClean="0"/>
              <a:t>Universal Morality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Readings</a:t>
            </a:r>
          </a:p>
          <a:p>
            <a:r>
              <a:rPr lang="en-US" dirty="0" smtClean="0"/>
              <a:t>“On the Duties of Civil Disobedience”</a:t>
            </a:r>
            <a:endParaRPr lang="en-US" dirty="0"/>
          </a:p>
        </p:txBody>
      </p:sp>
      <p:pic>
        <p:nvPicPr>
          <p:cNvPr id="4098" name="Picture 2" descr="C:\Users\nahumbrown\Desktop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752600"/>
            <a:ext cx="3124200" cy="38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8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Georgio Agamben (1942-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Main Themes</a:t>
            </a:r>
          </a:p>
          <a:p>
            <a:r>
              <a:rPr lang="en-US" dirty="0" smtClean="0"/>
              <a:t>Potentiality and Power</a:t>
            </a:r>
          </a:p>
          <a:p>
            <a:r>
              <a:rPr lang="en-US" dirty="0" smtClean="0"/>
              <a:t>Political Resistance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Readings</a:t>
            </a:r>
          </a:p>
          <a:p>
            <a:r>
              <a:rPr lang="en-US" dirty="0" smtClean="0"/>
              <a:t>“On What We Cannot Do”</a:t>
            </a:r>
          </a:p>
        </p:txBody>
      </p:sp>
      <p:pic>
        <p:nvPicPr>
          <p:cNvPr id="5122" name="Picture 2" descr="C:\Users\nahumbrown\Desktop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1" y="2057400"/>
            <a:ext cx="365732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Citizenfour (2014 Film)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3600" dirty="0" smtClean="0"/>
              <a:t>About </a:t>
            </a:r>
            <a:r>
              <a:rPr lang="en-US" sz="3600" dirty="0"/>
              <a:t>Edward Snowden </a:t>
            </a:r>
          </a:p>
        </p:txBody>
      </p:sp>
      <p:pic>
        <p:nvPicPr>
          <p:cNvPr id="7170" name="Picture 2" descr="C:\Users\nahumbrown\Desktop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288832" cy="3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Student Introductions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AutoNum type="arabicParenR"/>
            </a:pPr>
            <a:r>
              <a:rPr lang="en-US" altLang="zh-TW" sz="3600" dirty="0" smtClean="0"/>
              <a:t>What is your name?</a:t>
            </a:r>
          </a:p>
          <a:p>
            <a:pPr marL="571500" indent="-457200">
              <a:buAutoNum type="arabicParenR"/>
            </a:pPr>
            <a:r>
              <a:rPr lang="en-US" altLang="zh-TW" sz="3600" dirty="0" smtClean="0"/>
              <a:t>What year are you in at the University?</a:t>
            </a:r>
          </a:p>
          <a:p>
            <a:pPr marL="571500" indent="-457200">
              <a:buAutoNum type="arabicParenR"/>
            </a:pPr>
            <a:r>
              <a:rPr lang="en-US" altLang="zh-TW" sz="3600" dirty="0" smtClean="0"/>
              <a:t>What is your major (or academic interests)?</a:t>
            </a:r>
          </a:p>
          <a:p>
            <a:pPr marL="571500" indent="-457200">
              <a:buAutoNum type="arabicParenR"/>
            </a:pPr>
            <a:r>
              <a:rPr lang="en-US" altLang="zh-TW" sz="3600" dirty="0" smtClean="0"/>
              <a:t>What is your </a:t>
            </a:r>
            <a:r>
              <a:rPr lang="en-US" altLang="zh-TW" sz="3600" dirty="0" smtClean="0"/>
              <a:t>favorite </a:t>
            </a:r>
            <a:r>
              <a:rPr lang="en-US" altLang="zh-TW" sz="3600" dirty="0" smtClean="0"/>
              <a:t>hobby?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4306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Plato (around 427-347 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Main Themes</a:t>
            </a:r>
          </a:p>
          <a:p>
            <a:r>
              <a:rPr lang="en-US" dirty="0" smtClean="0"/>
              <a:t>Arguments for and against the theory that humans are self-interested by nature.</a:t>
            </a:r>
          </a:p>
          <a:p>
            <a:pPr marL="114300" indent="0">
              <a:buNone/>
            </a:pPr>
            <a:r>
              <a:rPr lang="en-US" dirty="0" smtClean="0"/>
              <a:t>Readings</a:t>
            </a:r>
          </a:p>
          <a:p>
            <a:r>
              <a:rPr lang="en-US" i="1" dirty="0" smtClean="0"/>
              <a:t>The Republic </a:t>
            </a:r>
            <a:r>
              <a:rPr lang="en-US" dirty="0" smtClean="0"/>
              <a:t>(Story of Gyges’ Ring and Socrates’ response)</a:t>
            </a:r>
            <a:endParaRPr lang="en-US" i="1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6" name="Picture 2" descr="C:\Users\nahumbrown\Desktop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2895600" cy="425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Thomas Hobbes (1588-1679)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Main Themes</a:t>
            </a:r>
          </a:p>
          <a:p>
            <a:r>
              <a:rPr lang="en-US" dirty="0" smtClean="0"/>
              <a:t>Self-preservation</a:t>
            </a:r>
          </a:p>
          <a:p>
            <a:r>
              <a:rPr lang="en-US" dirty="0" smtClean="0"/>
              <a:t>Social Contract</a:t>
            </a:r>
          </a:p>
          <a:p>
            <a:r>
              <a:rPr lang="en-US" dirty="0" smtClean="0"/>
              <a:t>State of Nature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Readings</a:t>
            </a:r>
          </a:p>
          <a:p>
            <a:r>
              <a:rPr lang="en-US" i="1" dirty="0" smtClean="0"/>
              <a:t>Leviathan</a:t>
            </a:r>
          </a:p>
        </p:txBody>
      </p:sp>
      <p:pic>
        <p:nvPicPr>
          <p:cNvPr id="2050" name="Picture 2" descr="C:\Users\nahumbrown\Desktop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13717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2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Isaiah </a:t>
            </a:r>
            <a:r>
              <a:rPr lang="en-US" dirty="0" smtClean="0"/>
              <a:t>Berlin </a:t>
            </a:r>
            <a:r>
              <a:rPr lang="en-US" dirty="0"/>
              <a:t>(1909-1997)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dirty="0" smtClean="0"/>
              <a:t>Main themes:</a:t>
            </a:r>
          </a:p>
          <a:p>
            <a:r>
              <a:rPr lang="en-US" dirty="0" smtClean="0"/>
              <a:t>Freedom</a:t>
            </a:r>
          </a:p>
          <a:p>
            <a:r>
              <a:rPr lang="en-US" dirty="0" smtClean="0"/>
              <a:t>The history of philosophy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Readings</a:t>
            </a:r>
          </a:p>
          <a:p>
            <a:r>
              <a:rPr lang="en-US" dirty="0"/>
              <a:t>“Two Concepts of </a:t>
            </a:r>
            <a:r>
              <a:rPr lang="en-US" dirty="0" smtClean="0"/>
              <a:t>Liberty”</a:t>
            </a:r>
            <a:endParaRPr lang="en-US" dirty="0"/>
          </a:p>
        </p:txBody>
      </p:sp>
      <p:pic>
        <p:nvPicPr>
          <p:cNvPr id="1027" name="Picture 3" descr="C:\Users\nahumbrow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47800"/>
            <a:ext cx="379866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5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Mencius </a:t>
            </a:r>
            <a:r>
              <a:rPr lang="en-US" dirty="0" smtClean="0"/>
              <a:t>(</a:t>
            </a:r>
            <a:r>
              <a:rPr lang="ja-JP" altLang="en-US" dirty="0" smtClean="0"/>
              <a:t>孟子</a:t>
            </a:r>
            <a:r>
              <a:rPr lang="en-US" altLang="ja-JP" dirty="0" smtClean="0"/>
              <a:t>)  (</a:t>
            </a:r>
            <a:r>
              <a:rPr lang="en-US" dirty="0" smtClean="0"/>
              <a:t>372-289 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Main Themes</a:t>
            </a:r>
          </a:p>
          <a:p>
            <a:r>
              <a:rPr lang="en-US" dirty="0" smtClean="0"/>
              <a:t>Human Nature as Goodness</a:t>
            </a:r>
          </a:p>
          <a:p>
            <a:r>
              <a:rPr lang="en-US" dirty="0" smtClean="0"/>
              <a:t>Compassion and Sympathy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Readings</a:t>
            </a:r>
          </a:p>
          <a:p>
            <a:r>
              <a:rPr lang="en-US" i="1" dirty="0" smtClean="0"/>
              <a:t>The Mencius, </a:t>
            </a:r>
            <a:r>
              <a:rPr lang="en-US" dirty="0" smtClean="0"/>
              <a:t>chapter 2A</a:t>
            </a:r>
            <a:endParaRPr lang="en-US" i="1" dirty="0" smtClean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6" name="Picture 2" descr="C:\Users\nahumbrown\Desktop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3657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Martin Buber (1878-1965)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Main Themes</a:t>
            </a:r>
          </a:p>
          <a:p>
            <a:r>
              <a:rPr lang="en-US" dirty="0" smtClean="0"/>
              <a:t>Interpersonal Ethics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Readings</a:t>
            </a:r>
          </a:p>
          <a:p>
            <a:r>
              <a:rPr lang="en-US" i="1" dirty="0" smtClean="0"/>
              <a:t>I and Thou</a:t>
            </a:r>
            <a:endParaRPr lang="en-US" i="1" dirty="0"/>
          </a:p>
        </p:txBody>
      </p:sp>
      <p:pic>
        <p:nvPicPr>
          <p:cNvPr id="4098" name="Picture 2" descr="C:\Users\nahumbrown\Desktop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981200"/>
            <a:ext cx="360666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3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Aristotle (384-322 B.C.)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Main Themes</a:t>
            </a:r>
          </a:p>
          <a:p>
            <a:r>
              <a:rPr lang="en-US" dirty="0" smtClean="0"/>
              <a:t>Virtue Ethics</a:t>
            </a:r>
          </a:p>
          <a:p>
            <a:r>
              <a:rPr lang="en-US" dirty="0" smtClean="0"/>
              <a:t>Habits</a:t>
            </a:r>
          </a:p>
          <a:p>
            <a:r>
              <a:rPr lang="en-US" dirty="0"/>
              <a:t>t</a:t>
            </a:r>
            <a:r>
              <a:rPr lang="en-US" dirty="0" smtClean="0"/>
              <a:t>he Mean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Readings</a:t>
            </a:r>
          </a:p>
          <a:p>
            <a:r>
              <a:rPr lang="en-US" i="1" dirty="0" smtClean="0"/>
              <a:t>The</a:t>
            </a:r>
            <a:r>
              <a:rPr lang="en-US" dirty="0" smtClean="0"/>
              <a:t> </a:t>
            </a:r>
            <a:r>
              <a:rPr lang="en-US" i="1" dirty="0" smtClean="0"/>
              <a:t>Nicomachean Ethics</a:t>
            </a:r>
          </a:p>
        </p:txBody>
      </p:sp>
      <p:pic>
        <p:nvPicPr>
          <p:cNvPr id="2050" name="Picture 2" descr="C:\Users\nahumbrown\Desktop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35814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Angry Men (1957 film)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6146" name="Picture 2" descr="C:\Users\nahumbrown\Desktop\92a758ee8974f8e444d9b836a088c2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1"/>
            <a:ext cx="3200400" cy="444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2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Immanuel Kant (1724-1804)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Main Themes</a:t>
            </a:r>
          </a:p>
          <a:p>
            <a:r>
              <a:rPr lang="en-US" dirty="0" smtClean="0"/>
              <a:t>Universal Morality</a:t>
            </a:r>
          </a:p>
          <a:p>
            <a:r>
              <a:rPr lang="en-US" dirty="0" smtClean="0"/>
              <a:t>The Categorical Imperative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Readings</a:t>
            </a:r>
          </a:p>
          <a:p>
            <a:r>
              <a:rPr lang="en-US" i="1" dirty="0" smtClean="0"/>
              <a:t>Groundwork for the Metaphysics of Morals</a:t>
            </a:r>
            <a:endParaRPr lang="en-US" i="1" dirty="0"/>
          </a:p>
        </p:txBody>
      </p:sp>
      <p:pic>
        <p:nvPicPr>
          <p:cNvPr id="4098" name="Picture 2" descr="C:\Users\nahumbrown\Desktop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2600"/>
            <a:ext cx="269155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1853</TotalTime>
  <Words>283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ゴシック</vt:lpstr>
      <vt:lpstr>新細明體</vt:lpstr>
      <vt:lpstr>Arial</vt:lpstr>
      <vt:lpstr>Calibri</vt:lpstr>
      <vt:lpstr>Cambria</vt:lpstr>
      <vt:lpstr>Adjacency</vt:lpstr>
      <vt:lpstr>Two Primary Topics in this Course</vt:lpstr>
      <vt:lpstr>Plato (around 427-347 BC)</vt:lpstr>
      <vt:lpstr>Thomas Hobbes (1588-1679)</vt:lpstr>
      <vt:lpstr>Isaiah Berlin (1909-1997)</vt:lpstr>
      <vt:lpstr>Mencius (孟子)  (372-289 BC)</vt:lpstr>
      <vt:lpstr>Martin Buber (1878-1965)</vt:lpstr>
      <vt:lpstr>Aristotle (384-322 B.C.)</vt:lpstr>
      <vt:lpstr>12 Angry Men (1957 film)</vt:lpstr>
      <vt:lpstr>Immanuel Kant (1724-1804)</vt:lpstr>
      <vt:lpstr>Hannah Arendt (1906-1975)</vt:lpstr>
      <vt:lpstr>Henry David Thoreau (1817-1862)</vt:lpstr>
      <vt:lpstr>Georgio Agamben (1942- )</vt:lpstr>
      <vt:lpstr>Citizenfour (2014 Film)</vt:lpstr>
      <vt:lpstr>Student Introductions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Plato (around 427-300 BC)</dc:title>
  <dc:creator>nahumbrown</dc:creator>
  <cp:lastModifiedBy>BROWN, Nahum</cp:lastModifiedBy>
  <cp:revision>24</cp:revision>
  <dcterms:created xsi:type="dcterms:W3CDTF">2016-08-27T02:02:07Z</dcterms:created>
  <dcterms:modified xsi:type="dcterms:W3CDTF">2017-09-05T05:17:29Z</dcterms:modified>
</cp:coreProperties>
</file>