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7cde4a7b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7cde4a7b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7a2e17c1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7a2e17c1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e5c45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7e5c45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7e5c458f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7e5c458f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7e5c458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7e5c458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7a2e17c14_0_1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7a2e17c14_0_1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7a2e17c14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7a2e17c14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7a2e17c1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7a2e17c1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7a2e17c14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7a2e17c14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7a2e17c1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7a2e17c1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7a2e17c14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7a2e17c14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7a2e17c1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7a2e17c1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7cde4a7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7cde4a7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7cde4a7b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7cde4a7b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7cde4a7b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7cde4a7b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Ontology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881" y="661262"/>
            <a:ext cx="51742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&amp;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List all persons in the ontology showing if they are actor, director, and writer.</a:t>
            </a:r>
            <a:endParaRPr sz="1820"/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075" y="843750"/>
            <a:ext cx="3429150" cy="39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5010275" cy="168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List the movie titles and its details</a:t>
            </a:r>
            <a:endParaRPr sz="1820"/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274" cy="364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 rotWithShape="1">
          <a:blip r:embed="rId4">
            <a:alphaModFix/>
          </a:blip>
          <a:srcRect r="56207"/>
          <a:stretch/>
        </p:blipFill>
        <p:spPr>
          <a:xfrm>
            <a:off x="5340725" y="800925"/>
            <a:ext cx="3803275" cy="15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5"/>
          <p:cNvPicPr preferRelativeResize="0"/>
          <p:nvPr/>
        </p:nvPicPr>
        <p:blipFill rotWithShape="1">
          <a:blip r:embed="rId5">
            <a:alphaModFix/>
          </a:blip>
          <a:srcRect r="61616"/>
          <a:stretch/>
        </p:blipFill>
        <p:spPr>
          <a:xfrm>
            <a:off x="5340725" y="2264300"/>
            <a:ext cx="3671199" cy="28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the query selects movies and retrieves their titles, along with either the associated actors or the directors. also includes a conjunction to make sure movie was before 2010 and is “Action”</a:t>
            </a:r>
            <a:endParaRPr sz="1520"/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482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425" y="1518275"/>
            <a:ext cx="3838575" cy="248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64" y="152400"/>
            <a:ext cx="69802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20" y="152400"/>
            <a:ext cx="70967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movies ontology is designed to represent and describe various aspects of the movie industry. It aims to capture essential information about movies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Titles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Release years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Countries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Languages</a:t>
            </a:r>
          </a:p>
          <a:p>
            <a:r>
              <a:rPr lang="en-US"/>
              <a:t>Production company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Persons such as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Actor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Director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Writer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l="31558" r="12625"/>
          <a:stretch/>
        </p:blipFill>
        <p:spPr>
          <a:xfrm>
            <a:off x="1551151" y="0"/>
            <a:ext cx="6041702" cy="50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OntoGraf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295275"/>
            <a:ext cx="65436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13" y="661263"/>
            <a:ext cx="66827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92" y="661262"/>
            <a:ext cx="56084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178" y="661262"/>
            <a:ext cx="51876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Movies Ontology</vt:lpstr>
      <vt:lpstr>Introduction</vt:lpstr>
      <vt:lpstr>Visual Representation</vt:lpstr>
      <vt:lpstr>PowerPoint Presentation</vt:lpstr>
      <vt:lpstr>OntoGraf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 &amp; Results</vt:lpstr>
      <vt:lpstr>List all persons in the ontology showing if they are actor, director, and writer.</vt:lpstr>
      <vt:lpstr>List the movie titles and its details</vt:lpstr>
      <vt:lpstr>the query selects movies and retrieves their titles, along with either the associated actors or the directors. also includes a conjunction to make sure movie was before 2010 and is “Action”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Ontology</dc:title>
  <cp:lastModifiedBy>Zyad Yasser Abdallah Ali 18P4353</cp:lastModifiedBy>
  <cp:revision>1</cp:revision>
  <dcterms:modified xsi:type="dcterms:W3CDTF">2023-05-20T02:43:02Z</dcterms:modified>
</cp:coreProperties>
</file>