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7cde4a7b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47cde4a7b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7a2e17c14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47a2e17c14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7a2e17c14_0_1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7a2e17c14_0_1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47a2e17c14_0_1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47a2e17c14_0_1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47a2e17c14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47a2e17c14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7a2e17c14_0_1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47a2e17c14_0_1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7a2e17c14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47a2e17c14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47a2e17c14_0_1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47a2e17c14_0_1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47a2e17c14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47a2e17c14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47cde4a7b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47cde4a7b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7cde4a7b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7cde4a7b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47cde4a7b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47cde4a7b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Movies Ontology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4881" y="661262"/>
            <a:ext cx="517423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Queries &amp; Results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864" y="152400"/>
            <a:ext cx="698027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620" y="152400"/>
            <a:ext cx="709676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movies ontology is designed to represent and describe various aspects of the movie industry. It aims to capture essential information about movies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Titles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Genres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Release years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Countries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Languages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Production Company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Persons such as 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Actor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Director 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Writer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Representation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 rotWithShape="1">
          <a:blip r:embed="rId3">
            <a:alphaModFix/>
          </a:blip>
          <a:srcRect l="31558" r="12625"/>
          <a:stretch/>
        </p:blipFill>
        <p:spPr>
          <a:xfrm>
            <a:off x="1551151" y="0"/>
            <a:ext cx="6041702" cy="501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OntoGraf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163" y="295275"/>
            <a:ext cx="6543675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0613" y="661263"/>
            <a:ext cx="668277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7792" y="661262"/>
            <a:ext cx="5608415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8178" y="661262"/>
            <a:ext cx="5187644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47</Words>
  <Application>Microsoft Office PowerPoint</Application>
  <PresentationFormat>On-screen Show (16:9)</PresentationFormat>
  <Paragraphs>16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Simple Light</vt:lpstr>
      <vt:lpstr>Movies Ontology</vt:lpstr>
      <vt:lpstr>Introduction</vt:lpstr>
      <vt:lpstr>Visual Representation</vt:lpstr>
      <vt:lpstr>PowerPoint Presentation</vt:lpstr>
      <vt:lpstr>OntoGraf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Queries &amp; Results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Movies Ontology</dc:title>
  <cp:lastModifiedBy>Reda Mohsen Reda Gebril 18P5141</cp:lastModifiedBy>
  <cp:revision>2</cp:revision>
  <dcterms:modified xsi:type="dcterms:W3CDTF">2023-05-19T20:43:42Z</dcterms:modified>
</cp:coreProperties>
</file>