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06" r:id="rId3"/>
    <p:sldId id="307" r:id="rId4"/>
    <p:sldId id="308" r:id="rId5"/>
    <p:sldId id="305" r:id="rId6"/>
    <p:sldId id="310" r:id="rId7"/>
    <p:sldId id="309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9" r:id="rId20"/>
    <p:sldId id="323" r:id="rId21"/>
    <p:sldId id="324" r:id="rId22"/>
    <p:sldId id="325" r:id="rId23"/>
    <p:sldId id="326" r:id="rId24"/>
    <p:sldId id="330" r:id="rId25"/>
    <p:sldId id="327" r:id="rId26"/>
    <p:sldId id="328" r:id="rId27"/>
    <p:sldId id="331" r:id="rId28"/>
    <p:sldId id="332" r:id="rId29"/>
    <p:sldId id="336" r:id="rId30"/>
    <p:sldId id="337" r:id="rId31"/>
  </p:sldIdLst>
  <p:sldSz cx="9144000" cy="5143500" type="screen16x9"/>
  <p:notesSz cx="6858000" cy="9144000"/>
  <p:embeddedFontLst>
    <p:embeddedFont>
      <p:font typeface="Black Han Sans" panose="020B0604020202020204" charset="-127"/>
      <p:regular r:id="rId34"/>
    </p:embeddedFont>
    <p:embeddedFont>
      <p:font typeface="ABeeZee" panose="020B0604020202020204" charset="0"/>
      <p:regular r:id="rId35"/>
      <p:italic r:id="rId36"/>
    </p:embeddedFont>
    <p:embeddedFont>
      <p:font typeface="Inter" panose="02000503000000020004" pitchFamily="2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0000"/>
    <a:srgbClr val="971991"/>
    <a:srgbClr val="24D3DC"/>
    <a:srgbClr val="183856"/>
    <a:srgbClr val="FF0000"/>
    <a:srgbClr val="F6E556"/>
    <a:srgbClr val="4A66AC"/>
    <a:srgbClr val="2979EF"/>
    <a:srgbClr val="0F5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CA7AB3-2E05-47E0-B7B1-8A6B6133D2ED}">
  <a:tblStyle styleId="{99CA7AB3-2E05-47E0-B7B1-8A6B6133D2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0796" autoAdjust="0"/>
  </p:normalViewPr>
  <p:slideViewPr>
    <p:cSldViewPr snapToGrid="0">
      <p:cViewPr varScale="1">
        <p:scale>
          <a:sx n="99" d="100"/>
          <a:sy n="99" d="100"/>
        </p:scale>
        <p:origin x="198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0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F9D9D75-CBE8-63A6-0CDD-327FABEB82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FCDA40C-FBB6-ED11-C844-BB2CE0BEE0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35944-B232-4CB0-8085-7FDFBDE1C2E1}" type="datetimeFigureOut">
              <a:rPr lang="fr-FR" smtClean="0"/>
              <a:t>10/11/2022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5B5ED2-0767-9F30-5A92-E889DFAD42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C3DE24-BB4F-F7D8-BD5F-F36D088A1F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8590E-4734-4F4B-8DE1-085FA6FBB6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559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100fd3d694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100fd3d694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100fd3d694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100fd3d694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271A38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4173876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100fd3d694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100fd3d694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271A38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339744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100fd3d694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100fd3d694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271A38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613329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100fd3d694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100fd3d694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271A38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579138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100fd3d694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100fd3d694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271A38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403957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8" name="Google Shape;4378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9" name="Google Shape;4379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2530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100fd3d694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100fd3d694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271A38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620234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100fd3d694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100fd3d694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271A38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939948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100fd3d694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100fd3d694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271A38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604474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100fd3d694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100fd3d694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271A38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084306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100fd3d694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100fd3d694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="0" i="0" dirty="0">
              <a:solidFill>
                <a:srgbClr val="271A38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110458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8" name="Google Shape;4378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9" name="Google Shape;4379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5034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100fd3d694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100fd3d694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271A38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7772527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8" name="Google Shape;4378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9" name="Google Shape;4379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23833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100fd3d694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100fd3d694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271A38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904475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100fd3d694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100fd3d694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FontTx/>
              <a:buNone/>
            </a:pPr>
            <a:endParaRPr lang="fr-FR" b="0" i="0" dirty="0">
              <a:solidFill>
                <a:srgbClr val="271A38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1973958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8" name="Google Shape;4378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9" name="Google Shape;4379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32524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100fd3d694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100fd3d694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271A38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2384569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8" name="Google Shape;4378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9" name="Google Shape;4379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39731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100fd3d694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100fd3d694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271A38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9576980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8" name="Google Shape;4378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9" name="Google Shape;4379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0491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100fd3d694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100fd3d694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="1" i="0" dirty="0">
              <a:solidFill>
                <a:srgbClr val="271A38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4775590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100fd3d694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100fd3d694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271A38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577180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100fd3d694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100fd3d694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271A38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230746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3318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8" name="Google Shape;4378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9" name="Google Shape;4379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5136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100fd3d694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100fd3d694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="0" i="0" dirty="0">
              <a:solidFill>
                <a:srgbClr val="271A38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637016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100fd3d694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100fd3d694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="0" i="0" dirty="0">
              <a:solidFill>
                <a:srgbClr val="271A38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948941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100fd3d694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100fd3d694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271A38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572371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bg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3639669" y="1194200"/>
            <a:ext cx="4849500" cy="24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3639669" y="3663500"/>
            <a:ext cx="4849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bg>
      <p:bgPr>
        <a:solidFill>
          <a:srgbClr val="F9F9F9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3"/>
          <p:cNvGrpSpPr/>
          <p:nvPr/>
        </p:nvGrpSpPr>
        <p:grpSpPr>
          <a:xfrm>
            <a:off x="4738143" y="3686402"/>
            <a:ext cx="4405850" cy="1428689"/>
            <a:chOff x="800100" y="2815500"/>
            <a:chExt cx="1339775" cy="434450"/>
          </a:xfrm>
        </p:grpSpPr>
        <p:sp>
          <p:nvSpPr>
            <p:cNvPr id="178" name="Google Shape;178;p3"/>
            <p:cNvSpPr/>
            <p:nvPr/>
          </p:nvSpPr>
          <p:spPr>
            <a:xfrm>
              <a:off x="1376350" y="3185050"/>
              <a:ext cx="122650" cy="64600"/>
            </a:xfrm>
            <a:custGeom>
              <a:avLst/>
              <a:gdLst/>
              <a:ahLst/>
              <a:cxnLst/>
              <a:rect l="l" t="t" r="r" b="b"/>
              <a:pathLst>
                <a:path w="4906" h="2584" extrusionOk="0">
                  <a:moveTo>
                    <a:pt x="4775" y="0"/>
                  </a:moveTo>
                  <a:lnTo>
                    <a:pt x="1" y="2489"/>
                  </a:lnTo>
                  <a:lnTo>
                    <a:pt x="1" y="2584"/>
                  </a:lnTo>
                  <a:lnTo>
                    <a:pt x="393" y="2584"/>
                  </a:lnTo>
                  <a:lnTo>
                    <a:pt x="4906" y="238"/>
                  </a:lnTo>
                  <a:cubicBezTo>
                    <a:pt x="4834" y="179"/>
                    <a:pt x="4787" y="96"/>
                    <a:pt x="477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00100" y="2952275"/>
              <a:ext cx="104775" cy="297100"/>
            </a:xfrm>
            <a:custGeom>
              <a:avLst/>
              <a:gdLst/>
              <a:ahLst/>
              <a:cxnLst/>
              <a:rect l="l" t="t" r="r" b="b"/>
              <a:pathLst>
                <a:path w="4191" h="11884" extrusionOk="0">
                  <a:moveTo>
                    <a:pt x="3929" y="1"/>
                  </a:moveTo>
                  <a:lnTo>
                    <a:pt x="0" y="11883"/>
                  </a:lnTo>
                  <a:lnTo>
                    <a:pt x="274" y="11883"/>
                  </a:lnTo>
                  <a:lnTo>
                    <a:pt x="4191" y="24"/>
                  </a:lnTo>
                  <a:lnTo>
                    <a:pt x="4191" y="24"/>
                  </a:lnTo>
                  <a:cubicBezTo>
                    <a:pt x="4167" y="48"/>
                    <a:pt x="4131" y="60"/>
                    <a:pt x="4108" y="60"/>
                  </a:cubicBezTo>
                  <a:cubicBezTo>
                    <a:pt x="4096" y="62"/>
                    <a:pt x="4086" y="63"/>
                    <a:pt x="4075" y="63"/>
                  </a:cubicBezTo>
                  <a:cubicBezTo>
                    <a:pt x="4009" y="63"/>
                    <a:pt x="3960" y="32"/>
                    <a:pt x="3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904875" y="2946325"/>
              <a:ext cx="142600" cy="33075"/>
            </a:xfrm>
            <a:custGeom>
              <a:avLst/>
              <a:gdLst/>
              <a:ahLst/>
              <a:cxnLst/>
              <a:rect l="l" t="t" r="r" b="b"/>
              <a:pathLst>
                <a:path w="5704" h="1323" extrusionOk="0">
                  <a:moveTo>
                    <a:pt x="71" y="1"/>
                  </a:moveTo>
                  <a:cubicBezTo>
                    <a:pt x="71" y="12"/>
                    <a:pt x="95" y="24"/>
                    <a:pt x="95" y="36"/>
                  </a:cubicBezTo>
                  <a:cubicBezTo>
                    <a:pt x="107" y="131"/>
                    <a:pt x="60" y="203"/>
                    <a:pt x="0" y="251"/>
                  </a:cubicBezTo>
                  <a:lnTo>
                    <a:pt x="5632" y="1322"/>
                  </a:lnTo>
                  <a:cubicBezTo>
                    <a:pt x="5632" y="1215"/>
                    <a:pt x="5655" y="1132"/>
                    <a:pt x="5703" y="1060"/>
                  </a:cubicBezTo>
                  <a:lnTo>
                    <a:pt x="7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1048625" y="3121050"/>
              <a:ext cx="184275" cy="128900"/>
            </a:xfrm>
            <a:custGeom>
              <a:avLst/>
              <a:gdLst/>
              <a:ahLst/>
              <a:cxnLst/>
              <a:rect l="l" t="t" r="r" b="b"/>
              <a:pathLst>
                <a:path w="7371" h="5156" extrusionOk="0">
                  <a:moveTo>
                    <a:pt x="7240" y="0"/>
                  </a:moveTo>
                  <a:lnTo>
                    <a:pt x="1" y="5156"/>
                  </a:lnTo>
                  <a:lnTo>
                    <a:pt x="477" y="5156"/>
                  </a:lnTo>
                  <a:lnTo>
                    <a:pt x="7371" y="262"/>
                  </a:lnTo>
                  <a:cubicBezTo>
                    <a:pt x="7359" y="215"/>
                    <a:pt x="7359" y="203"/>
                    <a:pt x="7359" y="179"/>
                  </a:cubicBezTo>
                  <a:cubicBezTo>
                    <a:pt x="7299" y="155"/>
                    <a:pt x="7240" y="72"/>
                    <a:pt x="72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1033150" y="2989475"/>
              <a:ext cx="25925" cy="257800"/>
            </a:xfrm>
            <a:custGeom>
              <a:avLst/>
              <a:gdLst/>
              <a:ahLst/>
              <a:cxnLst/>
              <a:rect l="l" t="t" r="r" b="b"/>
              <a:pathLst>
                <a:path w="1037" h="10312" extrusionOk="0">
                  <a:moveTo>
                    <a:pt x="751" y="1"/>
                  </a:moveTo>
                  <a:lnTo>
                    <a:pt x="1" y="10300"/>
                  </a:lnTo>
                  <a:lnTo>
                    <a:pt x="24" y="10300"/>
                  </a:lnTo>
                  <a:cubicBezTo>
                    <a:pt x="49" y="10296"/>
                    <a:pt x="73" y="10295"/>
                    <a:pt x="98" y="10295"/>
                  </a:cubicBezTo>
                  <a:cubicBezTo>
                    <a:pt x="158" y="10295"/>
                    <a:pt x="219" y="10303"/>
                    <a:pt x="286" y="10312"/>
                  </a:cubicBezTo>
                  <a:lnTo>
                    <a:pt x="1036" y="49"/>
                  </a:lnTo>
                  <a:lnTo>
                    <a:pt x="1013" y="49"/>
                  </a:lnTo>
                  <a:cubicBezTo>
                    <a:pt x="917" y="49"/>
                    <a:pt x="822" y="25"/>
                    <a:pt x="75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1053400" y="2846600"/>
              <a:ext cx="15500" cy="122375"/>
            </a:xfrm>
            <a:custGeom>
              <a:avLst/>
              <a:gdLst/>
              <a:ahLst/>
              <a:cxnLst/>
              <a:rect l="l" t="t" r="r" b="b"/>
              <a:pathLst>
                <a:path w="620" h="4895" extrusionOk="0">
                  <a:moveTo>
                    <a:pt x="357" y="1"/>
                  </a:moveTo>
                  <a:lnTo>
                    <a:pt x="0" y="4894"/>
                  </a:lnTo>
                  <a:cubicBezTo>
                    <a:pt x="24" y="4882"/>
                    <a:pt x="48" y="4882"/>
                    <a:pt x="72" y="4882"/>
                  </a:cubicBezTo>
                  <a:cubicBezTo>
                    <a:pt x="89" y="4879"/>
                    <a:pt x="108" y="4878"/>
                    <a:pt x="126" y="4878"/>
                  </a:cubicBezTo>
                  <a:cubicBezTo>
                    <a:pt x="172" y="4878"/>
                    <a:pt x="220" y="4886"/>
                    <a:pt x="262" y="4894"/>
                  </a:cubicBezTo>
                  <a:lnTo>
                    <a:pt x="619" y="1"/>
                  </a:lnTo>
                  <a:cubicBezTo>
                    <a:pt x="607" y="1"/>
                    <a:pt x="596" y="1"/>
                    <a:pt x="584" y="13"/>
                  </a:cubicBezTo>
                  <a:cubicBezTo>
                    <a:pt x="549" y="18"/>
                    <a:pt x="515" y="21"/>
                    <a:pt x="482" y="21"/>
                  </a:cubicBezTo>
                  <a:cubicBezTo>
                    <a:pt x="435" y="21"/>
                    <a:pt x="392" y="15"/>
                    <a:pt x="3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1066500" y="2977275"/>
              <a:ext cx="92300" cy="25925"/>
            </a:xfrm>
            <a:custGeom>
              <a:avLst/>
              <a:gdLst/>
              <a:ahLst/>
              <a:cxnLst/>
              <a:rect l="l" t="t" r="r" b="b"/>
              <a:pathLst>
                <a:path w="3692" h="1037" extrusionOk="0">
                  <a:moveTo>
                    <a:pt x="24" y="1"/>
                  </a:moveTo>
                  <a:lnTo>
                    <a:pt x="24" y="25"/>
                  </a:lnTo>
                  <a:cubicBezTo>
                    <a:pt x="36" y="120"/>
                    <a:pt x="24" y="203"/>
                    <a:pt x="0" y="275"/>
                  </a:cubicBezTo>
                  <a:lnTo>
                    <a:pt x="3655" y="1037"/>
                  </a:lnTo>
                  <a:lnTo>
                    <a:pt x="3655" y="1013"/>
                  </a:lnTo>
                  <a:cubicBezTo>
                    <a:pt x="3643" y="918"/>
                    <a:pt x="3643" y="834"/>
                    <a:pt x="3691" y="751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1237650" y="3057050"/>
              <a:ext cx="96150" cy="61950"/>
            </a:xfrm>
            <a:custGeom>
              <a:avLst/>
              <a:gdLst/>
              <a:ahLst/>
              <a:cxnLst/>
              <a:rect l="l" t="t" r="r" b="b"/>
              <a:pathLst>
                <a:path w="3846" h="2478" extrusionOk="0">
                  <a:moveTo>
                    <a:pt x="3715" y="1"/>
                  </a:moveTo>
                  <a:lnTo>
                    <a:pt x="0" y="2263"/>
                  </a:lnTo>
                  <a:cubicBezTo>
                    <a:pt x="84" y="2287"/>
                    <a:pt x="179" y="2370"/>
                    <a:pt x="191" y="2477"/>
                  </a:cubicBezTo>
                  <a:lnTo>
                    <a:pt x="3846" y="239"/>
                  </a:lnTo>
                  <a:cubicBezTo>
                    <a:pt x="3786" y="167"/>
                    <a:pt x="3751" y="96"/>
                    <a:pt x="371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1071550" y="2841850"/>
              <a:ext cx="93775" cy="152425"/>
            </a:xfrm>
            <a:custGeom>
              <a:avLst/>
              <a:gdLst/>
              <a:ahLst/>
              <a:cxnLst/>
              <a:rect l="l" t="t" r="r" b="b"/>
              <a:pathLst>
                <a:path w="3751" h="6097" extrusionOk="0">
                  <a:moveTo>
                    <a:pt x="227" y="0"/>
                  </a:moveTo>
                  <a:cubicBezTo>
                    <a:pt x="167" y="60"/>
                    <a:pt x="96" y="119"/>
                    <a:pt x="1" y="143"/>
                  </a:cubicBezTo>
                  <a:lnTo>
                    <a:pt x="3525" y="6096"/>
                  </a:lnTo>
                  <a:cubicBezTo>
                    <a:pt x="3584" y="6025"/>
                    <a:pt x="3668" y="5965"/>
                    <a:pt x="3751" y="593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169475" y="3008825"/>
              <a:ext cx="65525" cy="109275"/>
            </a:xfrm>
            <a:custGeom>
              <a:avLst/>
              <a:gdLst/>
              <a:ahLst/>
              <a:cxnLst/>
              <a:rect l="l" t="t" r="r" b="b"/>
              <a:pathLst>
                <a:path w="2621" h="4371" extrusionOk="0">
                  <a:moveTo>
                    <a:pt x="251" y="1"/>
                  </a:moveTo>
                  <a:cubicBezTo>
                    <a:pt x="191" y="60"/>
                    <a:pt x="108" y="84"/>
                    <a:pt x="13" y="108"/>
                  </a:cubicBezTo>
                  <a:lnTo>
                    <a:pt x="1" y="108"/>
                  </a:lnTo>
                  <a:lnTo>
                    <a:pt x="2406" y="4370"/>
                  </a:lnTo>
                  <a:cubicBezTo>
                    <a:pt x="2441" y="4287"/>
                    <a:pt x="2513" y="4216"/>
                    <a:pt x="2620" y="4192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32575" y="3125225"/>
              <a:ext cx="48550" cy="124150"/>
            </a:xfrm>
            <a:custGeom>
              <a:avLst/>
              <a:gdLst/>
              <a:ahLst/>
              <a:cxnLst/>
              <a:rect l="l" t="t" r="r" b="b"/>
              <a:pathLst>
                <a:path w="1942" h="4966" extrusionOk="0">
                  <a:moveTo>
                    <a:pt x="275" y="0"/>
                  </a:moveTo>
                  <a:cubicBezTo>
                    <a:pt x="239" y="12"/>
                    <a:pt x="215" y="36"/>
                    <a:pt x="167" y="48"/>
                  </a:cubicBezTo>
                  <a:cubicBezTo>
                    <a:pt x="108" y="48"/>
                    <a:pt x="48" y="36"/>
                    <a:pt x="1" y="12"/>
                  </a:cubicBezTo>
                  <a:lnTo>
                    <a:pt x="1" y="72"/>
                  </a:lnTo>
                  <a:lnTo>
                    <a:pt x="1656" y="4965"/>
                  </a:lnTo>
                  <a:lnTo>
                    <a:pt x="1942" y="4965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356400" y="3074925"/>
              <a:ext cx="20275" cy="174450"/>
            </a:xfrm>
            <a:custGeom>
              <a:avLst/>
              <a:gdLst/>
              <a:ahLst/>
              <a:cxnLst/>
              <a:rect l="l" t="t" r="r" b="b"/>
              <a:pathLst>
                <a:path w="811" h="6978" extrusionOk="0">
                  <a:moveTo>
                    <a:pt x="275" y="0"/>
                  </a:moveTo>
                  <a:cubicBezTo>
                    <a:pt x="273" y="0"/>
                    <a:pt x="272" y="0"/>
                    <a:pt x="271" y="1"/>
                  </a:cubicBezTo>
                  <a:lnTo>
                    <a:pt x="271" y="1"/>
                  </a:lnTo>
                  <a:cubicBezTo>
                    <a:pt x="166" y="24"/>
                    <a:pt x="83" y="24"/>
                    <a:pt x="1" y="24"/>
                  </a:cubicBezTo>
                  <a:lnTo>
                    <a:pt x="548" y="6977"/>
                  </a:lnTo>
                  <a:lnTo>
                    <a:pt x="810" y="6977"/>
                  </a:lnTo>
                  <a:lnTo>
                    <a:pt x="810" y="6894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1378125" y="3063600"/>
              <a:ext cx="123575" cy="114025"/>
            </a:xfrm>
            <a:custGeom>
              <a:avLst/>
              <a:gdLst/>
              <a:ahLst/>
              <a:cxnLst/>
              <a:rect l="l" t="t" r="r" b="b"/>
              <a:pathLst>
                <a:path w="4943" h="4561" extrusionOk="0">
                  <a:moveTo>
                    <a:pt x="191" y="1"/>
                  </a:moveTo>
                  <a:cubicBezTo>
                    <a:pt x="132" y="72"/>
                    <a:pt x="60" y="143"/>
                    <a:pt x="1" y="191"/>
                  </a:cubicBezTo>
                  <a:lnTo>
                    <a:pt x="4752" y="4561"/>
                  </a:lnTo>
                  <a:cubicBezTo>
                    <a:pt x="4799" y="4477"/>
                    <a:pt x="4847" y="4418"/>
                    <a:pt x="4942" y="4370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1512075" y="3187125"/>
              <a:ext cx="68200" cy="62250"/>
            </a:xfrm>
            <a:custGeom>
              <a:avLst/>
              <a:gdLst/>
              <a:ahLst/>
              <a:cxnLst/>
              <a:rect l="l" t="t" r="r" b="b"/>
              <a:pathLst>
                <a:path w="2728" h="2490" extrusionOk="0">
                  <a:moveTo>
                    <a:pt x="179" y="1"/>
                  </a:moveTo>
                  <a:cubicBezTo>
                    <a:pt x="156" y="84"/>
                    <a:pt x="72" y="155"/>
                    <a:pt x="1" y="203"/>
                  </a:cubicBezTo>
                  <a:lnTo>
                    <a:pt x="2453" y="2489"/>
                  </a:lnTo>
                  <a:lnTo>
                    <a:pt x="2620" y="2489"/>
                  </a:lnTo>
                  <a:lnTo>
                    <a:pt x="2727" y="238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1516850" y="3091575"/>
              <a:ext cx="207475" cy="93200"/>
            </a:xfrm>
            <a:custGeom>
              <a:avLst/>
              <a:gdLst/>
              <a:ahLst/>
              <a:cxnLst/>
              <a:rect l="l" t="t" r="r" b="b"/>
              <a:pathLst>
                <a:path w="8299" h="3728" extrusionOk="0">
                  <a:moveTo>
                    <a:pt x="8299" y="1"/>
                  </a:moveTo>
                  <a:lnTo>
                    <a:pt x="0" y="3454"/>
                  </a:lnTo>
                  <a:cubicBezTo>
                    <a:pt x="24" y="3501"/>
                    <a:pt x="36" y="3537"/>
                    <a:pt x="48" y="3573"/>
                  </a:cubicBezTo>
                  <a:cubicBezTo>
                    <a:pt x="36" y="3632"/>
                    <a:pt x="24" y="3680"/>
                    <a:pt x="24" y="3727"/>
                  </a:cubicBezTo>
                  <a:cubicBezTo>
                    <a:pt x="36" y="3727"/>
                    <a:pt x="48" y="3727"/>
                    <a:pt x="84" y="3715"/>
                  </a:cubicBezTo>
                  <a:lnTo>
                    <a:pt x="7846" y="477"/>
                  </a:lnTo>
                  <a:lnTo>
                    <a:pt x="8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1920175" y="3218375"/>
              <a:ext cx="54200" cy="31275"/>
            </a:xfrm>
            <a:custGeom>
              <a:avLst/>
              <a:gdLst/>
              <a:ahLst/>
              <a:cxnLst/>
              <a:rect l="l" t="t" r="r" b="b"/>
              <a:pathLst>
                <a:path w="2168" h="1251" extrusionOk="0">
                  <a:moveTo>
                    <a:pt x="215" y="1"/>
                  </a:moveTo>
                  <a:lnTo>
                    <a:pt x="167" y="25"/>
                  </a:lnTo>
                  <a:cubicBezTo>
                    <a:pt x="155" y="48"/>
                    <a:pt x="119" y="84"/>
                    <a:pt x="95" y="96"/>
                  </a:cubicBezTo>
                  <a:lnTo>
                    <a:pt x="0" y="191"/>
                  </a:lnTo>
                  <a:lnTo>
                    <a:pt x="1655" y="1251"/>
                  </a:lnTo>
                  <a:lnTo>
                    <a:pt x="2167" y="125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1726700" y="3093675"/>
              <a:ext cx="96450" cy="65500"/>
            </a:xfrm>
            <a:custGeom>
              <a:avLst/>
              <a:gdLst/>
              <a:ahLst/>
              <a:cxnLst/>
              <a:rect l="l" t="t" r="r" b="b"/>
              <a:pathLst>
                <a:path w="3858" h="2620" extrusionOk="0">
                  <a:moveTo>
                    <a:pt x="179" y="0"/>
                  </a:moveTo>
                  <a:lnTo>
                    <a:pt x="0" y="202"/>
                  </a:lnTo>
                  <a:lnTo>
                    <a:pt x="3751" y="2619"/>
                  </a:lnTo>
                  <a:lnTo>
                    <a:pt x="3858" y="234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826400" y="3156175"/>
              <a:ext cx="88425" cy="62825"/>
            </a:xfrm>
            <a:custGeom>
              <a:avLst/>
              <a:gdLst/>
              <a:ahLst/>
              <a:cxnLst/>
              <a:rect l="l" t="t" r="r" b="b"/>
              <a:pathLst>
                <a:path w="3537" h="2513" extrusionOk="0">
                  <a:moveTo>
                    <a:pt x="108" y="0"/>
                  </a:moveTo>
                  <a:lnTo>
                    <a:pt x="1" y="262"/>
                  </a:lnTo>
                  <a:lnTo>
                    <a:pt x="3513" y="2513"/>
                  </a:lnTo>
                  <a:cubicBezTo>
                    <a:pt x="3501" y="2489"/>
                    <a:pt x="3489" y="2441"/>
                    <a:pt x="3477" y="2405"/>
                  </a:cubicBezTo>
                  <a:cubicBezTo>
                    <a:pt x="3454" y="2334"/>
                    <a:pt x="3489" y="2263"/>
                    <a:pt x="3537" y="2203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577875" y="2880550"/>
              <a:ext cx="344700" cy="368825"/>
            </a:xfrm>
            <a:custGeom>
              <a:avLst/>
              <a:gdLst/>
              <a:ahLst/>
              <a:cxnLst/>
              <a:rect l="l" t="t" r="r" b="b"/>
              <a:pathLst>
                <a:path w="13788" h="14753" extrusionOk="0">
                  <a:moveTo>
                    <a:pt x="13668" y="0"/>
                  </a:moveTo>
                  <a:lnTo>
                    <a:pt x="5834" y="8466"/>
                  </a:lnTo>
                  <a:lnTo>
                    <a:pt x="5394" y="8942"/>
                  </a:lnTo>
                  <a:lnTo>
                    <a:pt x="107" y="14645"/>
                  </a:lnTo>
                  <a:lnTo>
                    <a:pt x="0" y="14752"/>
                  </a:lnTo>
                  <a:lnTo>
                    <a:pt x="381" y="14752"/>
                  </a:lnTo>
                  <a:lnTo>
                    <a:pt x="5953" y="8727"/>
                  </a:lnTo>
                  <a:lnTo>
                    <a:pt x="6156" y="8525"/>
                  </a:lnTo>
                  <a:lnTo>
                    <a:pt x="13692" y="357"/>
                  </a:lnTo>
                  <a:lnTo>
                    <a:pt x="13787" y="119"/>
                  </a:lnTo>
                  <a:cubicBezTo>
                    <a:pt x="13740" y="84"/>
                    <a:pt x="13692" y="36"/>
                    <a:pt x="1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787125" y="2882925"/>
              <a:ext cx="142000" cy="366450"/>
            </a:xfrm>
            <a:custGeom>
              <a:avLst/>
              <a:gdLst/>
              <a:ahLst/>
              <a:cxnLst/>
              <a:rect l="l" t="t" r="r" b="b"/>
              <a:pathLst>
                <a:path w="5680" h="14658" extrusionOk="0">
                  <a:moveTo>
                    <a:pt x="5417" y="0"/>
                  </a:moveTo>
                  <a:lnTo>
                    <a:pt x="5322" y="239"/>
                  </a:lnTo>
                  <a:lnTo>
                    <a:pt x="1441" y="10776"/>
                  </a:lnTo>
                  <a:lnTo>
                    <a:pt x="1334" y="11049"/>
                  </a:lnTo>
                  <a:lnTo>
                    <a:pt x="0" y="14657"/>
                  </a:lnTo>
                  <a:lnTo>
                    <a:pt x="298" y="14657"/>
                  </a:lnTo>
                  <a:lnTo>
                    <a:pt x="1572" y="11192"/>
                  </a:lnTo>
                  <a:lnTo>
                    <a:pt x="1679" y="10930"/>
                  </a:lnTo>
                  <a:lnTo>
                    <a:pt x="5679" y="72"/>
                  </a:lnTo>
                  <a:cubicBezTo>
                    <a:pt x="5584" y="72"/>
                    <a:pt x="5489" y="60"/>
                    <a:pt x="54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937125" y="2875175"/>
              <a:ext cx="202450" cy="98250"/>
            </a:xfrm>
            <a:custGeom>
              <a:avLst/>
              <a:gdLst/>
              <a:ahLst/>
              <a:cxnLst/>
              <a:rect l="l" t="t" r="r" b="b"/>
              <a:pathLst>
                <a:path w="8098" h="3930" extrusionOk="0">
                  <a:moveTo>
                    <a:pt x="96" y="1"/>
                  </a:moveTo>
                  <a:cubicBezTo>
                    <a:pt x="84" y="96"/>
                    <a:pt x="60" y="180"/>
                    <a:pt x="1" y="251"/>
                  </a:cubicBezTo>
                  <a:lnTo>
                    <a:pt x="8097" y="3930"/>
                  </a:lnTo>
                  <a:lnTo>
                    <a:pt x="8097" y="3632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2088050" y="3163325"/>
              <a:ext cx="43175" cy="86050"/>
            </a:xfrm>
            <a:custGeom>
              <a:avLst/>
              <a:gdLst/>
              <a:ahLst/>
              <a:cxnLst/>
              <a:rect l="l" t="t" r="r" b="b"/>
              <a:pathLst>
                <a:path w="1727" h="3442" extrusionOk="0">
                  <a:moveTo>
                    <a:pt x="1560" y="0"/>
                  </a:moveTo>
                  <a:lnTo>
                    <a:pt x="0" y="3441"/>
                  </a:lnTo>
                  <a:lnTo>
                    <a:pt x="298" y="3441"/>
                  </a:lnTo>
                  <a:lnTo>
                    <a:pt x="1727" y="32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130900" y="3136825"/>
              <a:ext cx="8675" cy="26525"/>
            </a:xfrm>
            <a:custGeom>
              <a:avLst/>
              <a:gdLst/>
              <a:ahLst/>
              <a:cxnLst/>
              <a:rect l="l" t="t" r="r" b="b"/>
              <a:pathLst>
                <a:path w="347" h="1061" extrusionOk="0">
                  <a:moveTo>
                    <a:pt x="346" y="0"/>
                  </a:moveTo>
                  <a:lnTo>
                    <a:pt x="1" y="739"/>
                  </a:lnTo>
                  <a:lnTo>
                    <a:pt x="168" y="1060"/>
                  </a:lnTo>
                  <a:lnTo>
                    <a:pt x="346" y="655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923750" y="3070450"/>
              <a:ext cx="155700" cy="148550"/>
            </a:xfrm>
            <a:custGeom>
              <a:avLst/>
              <a:gdLst/>
              <a:ahLst/>
              <a:cxnLst/>
              <a:rect l="l" t="t" r="r" b="b"/>
              <a:pathLst>
                <a:path w="6228" h="5942" extrusionOk="0">
                  <a:moveTo>
                    <a:pt x="6037" y="0"/>
                  </a:moveTo>
                  <a:lnTo>
                    <a:pt x="3596" y="2263"/>
                  </a:lnTo>
                  <a:cubicBezTo>
                    <a:pt x="3608" y="2298"/>
                    <a:pt x="3632" y="2346"/>
                    <a:pt x="3643" y="2370"/>
                  </a:cubicBezTo>
                  <a:cubicBezTo>
                    <a:pt x="3667" y="2501"/>
                    <a:pt x="3572" y="2644"/>
                    <a:pt x="3429" y="2655"/>
                  </a:cubicBezTo>
                  <a:cubicBezTo>
                    <a:pt x="3417" y="2658"/>
                    <a:pt x="3405" y="2659"/>
                    <a:pt x="3392" y="2659"/>
                  </a:cubicBezTo>
                  <a:cubicBezTo>
                    <a:pt x="3334" y="2659"/>
                    <a:pt x="3278" y="2635"/>
                    <a:pt x="3239" y="2596"/>
                  </a:cubicBezTo>
                  <a:lnTo>
                    <a:pt x="0" y="5620"/>
                  </a:lnTo>
                  <a:cubicBezTo>
                    <a:pt x="36" y="5656"/>
                    <a:pt x="72" y="5703"/>
                    <a:pt x="83" y="5763"/>
                  </a:cubicBezTo>
                  <a:cubicBezTo>
                    <a:pt x="95" y="5834"/>
                    <a:pt x="83" y="5894"/>
                    <a:pt x="36" y="5942"/>
                  </a:cubicBezTo>
                  <a:lnTo>
                    <a:pt x="83" y="5918"/>
                  </a:lnTo>
                  <a:lnTo>
                    <a:pt x="6227" y="215"/>
                  </a:lnTo>
                  <a:cubicBezTo>
                    <a:pt x="6144" y="155"/>
                    <a:pt x="6072" y="96"/>
                    <a:pt x="60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881475" y="3218975"/>
              <a:ext cx="41100" cy="30100"/>
            </a:xfrm>
            <a:custGeom>
              <a:avLst/>
              <a:gdLst/>
              <a:ahLst/>
              <a:cxnLst/>
              <a:rect l="l" t="t" r="r" b="b"/>
              <a:pathLst>
                <a:path w="1644" h="1204" extrusionOk="0">
                  <a:moveTo>
                    <a:pt x="1643" y="60"/>
                  </a:moveTo>
                  <a:lnTo>
                    <a:pt x="1613" y="87"/>
                  </a:lnTo>
                  <a:lnTo>
                    <a:pt x="1613" y="87"/>
                  </a:lnTo>
                  <a:cubicBezTo>
                    <a:pt x="1622" y="80"/>
                    <a:pt x="1632" y="71"/>
                    <a:pt x="1643" y="60"/>
                  </a:cubicBezTo>
                  <a:close/>
                  <a:moveTo>
                    <a:pt x="1310" y="1"/>
                  </a:moveTo>
                  <a:lnTo>
                    <a:pt x="0" y="1203"/>
                  </a:lnTo>
                  <a:lnTo>
                    <a:pt x="405" y="1203"/>
                  </a:lnTo>
                  <a:lnTo>
                    <a:pt x="1548" y="143"/>
                  </a:lnTo>
                  <a:lnTo>
                    <a:pt x="1613" y="87"/>
                  </a:lnTo>
                  <a:lnTo>
                    <a:pt x="1613" y="87"/>
                  </a:lnTo>
                  <a:cubicBezTo>
                    <a:pt x="1592" y="102"/>
                    <a:pt x="1573" y="108"/>
                    <a:pt x="1548" y="108"/>
                  </a:cubicBezTo>
                  <a:cubicBezTo>
                    <a:pt x="1540" y="109"/>
                    <a:pt x="1531" y="110"/>
                    <a:pt x="1522" y="110"/>
                  </a:cubicBezTo>
                  <a:cubicBezTo>
                    <a:pt x="1446" y="110"/>
                    <a:pt x="1363" y="65"/>
                    <a:pt x="13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085975" y="3074925"/>
              <a:ext cx="53900" cy="112825"/>
            </a:xfrm>
            <a:custGeom>
              <a:avLst/>
              <a:gdLst/>
              <a:ahLst/>
              <a:cxnLst/>
              <a:rect l="l" t="t" r="r" b="b"/>
              <a:pathLst>
                <a:path w="2156" h="4513" extrusionOk="0">
                  <a:moveTo>
                    <a:pt x="250" y="0"/>
                  </a:moveTo>
                  <a:cubicBezTo>
                    <a:pt x="191" y="48"/>
                    <a:pt x="119" y="83"/>
                    <a:pt x="36" y="95"/>
                  </a:cubicBezTo>
                  <a:lnTo>
                    <a:pt x="0" y="95"/>
                  </a:lnTo>
                  <a:lnTo>
                    <a:pt x="1679" y="3536"/>
                  </a:lnTo>
                  <a:lnTo>
                    <a:pt x="1822" y="3846"/>
                  </a:lnTo>
                  <a:lnTo>
                    <a:pt x="2155" y="4512"/>
                  </a:lnTo>
                  <a:lnTo>
                    <a:pt x="2155" y="3893"/>
                  </a:lnTo>
                  <a:lnTo>
                    <a:pt x="1965" y="3536"/>
                  </a:lnTo>
                  <a:lnTo>
                    <a:pt x="1810" y="321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128225" y="3239825"/>
              <a:ext cx="11350" cy="9550"/>
            </a:xfrm>
            <a:custGeom>
              <a:avLst/>
              <a:gdLst/>
              <a:ahLst/>
              <a:cxnLst/>
              <a:rect l="l" t="t" r="r" b="b"/>
              <a:pathLst>
                <a:path w="454" h="382" extrusionOk="0">
                  <a:moveTo>
                    <a:pt x="453" y="0"/>
                  </a:moveTo>
                  <a:lnTo>
                    <a:pt x="1" y="381"/>
                  </a:lnTo>
                  <a:lnTo>
                    <a:pt x="417" y="381"/>
                  </a:lnTo>
                  <a:lnTo>
                    <a:pt x="453" y="357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326050" y="3014475"/>
              <a:ext cx="64325" cy="61350"/>
            </a:xfrm>
            <a:custGeom>
              <a:avLst/>
              <a:gdLst/>
              <a:ahLst/>
              <a:cxnLst/>
              <a:rect l="l" t="t" r="r" b="b"/>
              <a:pathLst>
                <a:path w="2573" h="2454" extrusionOk="0">
                  <a:moveTo>
                    <a:pt x="1305" y="1"/>
                  </a:moveTo>
                  <a:cubicBezTo>
                    <a:pt x="1248" y="1"/>
                    <a:pt x="1190" y="5"/>
                    <a:pt x="1131" y="13"/>
                  </a:cubicBezTo>
                  <a:cubicBezTo>
                    <a:pt x="465" y="96"/>
                    <a:pt x="0" y="727"/>
                    <a:pt x="96" y="1394"/>
                  </a:cubicBezTo>
                  <a:cubicBezTo>
                    <a:pt x="108" y="1513"/>
                    <a:pt x="131" y="1620"/>
                    <a:pt x="179" y="1727"/>
                  </a:cubicBezTo>
                  <a:cubicBezTo>
                    <a:pt x="227" y="1811"/>
                    <a:pt x="274" y="1882"/>
                    <a:pt x="310" y="1966"/>
                  </a:cubicBezTo>
                  <a:cubicBezTo>
                    <a:pt x="524" y="2239"/>
                    <a:pt x="846" y="2418"/>
                    <a:pt x="1203" y="2454"/>
                  </a:cubicBezTo>
                  <a:cubicBezTo>
                    <a:pt x="1298" y="2454"/>
                    <a:pt x="1381" y="2442"/>
                    <a:pt x="1477" y="2442"/>
                  </a:cubicBezTo>
                  <a:cubicBezTo>
                    <a:pt x="1715" y="2406"/>
                    <a:pt x="1917" y="2299"/>
                    <a:pt x="2084" y="2168"/>
                  </a:cubicBezTo>
                  <a:cubicBezTo>
                    <a:pt x="2155" y="2108"/>
                    <a:pt x="2215" y="2049"/>
                    <a:pt x="2274" y="1977"/>
                  </a:cubicBezTo>
                  <a:cubicBezTo>
                    <a:pt x="2477" y="1727"/>
                    <a:pt x="2572" y="1394"/>
                    <a:pt x="2513" y="1049"/>
                  </a:cubicBezTo>
                  <a:cubicBezTo>
                    <a:pt x="2437" y="440"/>
                    <a:pt x="1904" y="1"/>
                    <a:pt x="1305" y="1"/>
                  </a:cubicBezTo>
                  <a:close/>
                </a:path>
              </a:pathLst>
            </a:custGeom>
            <a:solidFill>
              <a:srgbClr val="106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048925" y="2815500"/>
              <a:ext cx="33075" cy="31625"/>
            </a:xfrm>
            <a:custGeom>
              <a:avLst/>
              <a:gdLst/>
              <a:ahLst/>
              <a:cxnLst/>
              <a:rect l="l" t="t" r="r" b="b"/>
              <a:pathLst>
                <a:path w="1323" h="1265" extrusionOk="0">
                  <a:moveTo>
                    <a:pt x="669" y="1"/>
                  </a:moveTo>
                  <a:cubicBezTo>
                    <a:pt x="641" y="1"/>
                    <a:pt x="613" y="3"/>
                    <a:pt x="584" y="7"/>
                  </a:cubicBezTo>
                  <a:cubicBezTo>
                    <a:pt x="239" y="66"/>
                    <a:pt x="1" y="376"/>
                    <a:pt x="48" y="721"/>
                  </a:cubicBezTo>
                  <a:cubicBezTo>
                    <a:pt x="84" y="983"/>
                    <a:pt x="286" y="1197"/>
                    <a:pt x="536" y="1245"/>
                  </a:cubicBezTo>
                  <a:cubicBezTo>
                    <a:pt x="571" y="1259"/>
                    <a:pt x="610" y="1265"/>
                    <a:pt x="656" y="1265"/>
                  </a:cubicBezTo>
                  <a:cubicBezTo>
                    <a:pt x="688" y="1265"/>
                    <a:pt x="723" y="1262"/>
                    <a:pt x="763" y="1257"/>
                  </a:cubicBezTo>
                  <a:cubicBezTo>
                    <a:pt x="775" y="1257"/>
                    <a:pt x="786" y="1257"/>
                    <a:pt x="798" y="1245"/>
                  </a:cubicBezTo>
                  <a:cubicBezTo>
                    <a:pt x="834" y="1233"/>
                    <a:pt x="882" y="1233"/>
                    <a:pt x="906" y="1209"/>
                  </a:cubicBezTo>
                  <a:cubicBezTo>
                    <a:pt x="1001" y="1185"/>
                    <a:pt x="1072" y="1126"/>
                    <a:pt x="1132" y="1066"/>
                  </a:cubicBezTo>
                  <a:cubicBezTo>
                    <a:pt x="1251" y="935"/>
                    <a:pt x="1322" y="733"/>
                    <a:pt x="1298" y="542"/>
                  </a:cubicBezTo>
                  <a:cubicBezTo>
                    <a:pt x="1244" y="227"/>
                    <a:pt x="971" y="1"/>
                    <a:pt x="669" y="1"/>
                  </a:cubicBezTo>
                  <a:close/>
                </a:path>
              </a:pathLst>
            </a:custGeom>
            <a:solidFill>
              <a:srgbClr val="106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026600" y="3246400"/>
              <a:ext cx="18475" cy="2975"/>
            </a:xfrm>
            <a:custGeom>
              <a:avLst/>
              <a:gdLst/>
              <a:ahLst/>
              <a:cxnLst/>
              <a:rect l="l" t="t" r="r" b="b"/>
              <a:pathLst>
                <a:path w="739" h="119" extrusionOk="0">
                  <a:moveTo>
                    <a:pt x="348" y="1"/>
                  </a:moveTo>
                  <a:cubicBezTo>
                    <a:pt x="321" y="1"/>
                    <a:pt x="292" y="4"/>
                    <a:pt x="263" y="11"/>
                  </a:cubicBezTo>
                  <a:cubicBezTo>
                    <a:pt x="167" y="35"/>
                    <a:pt x="72" y="70"/>
                    <a:pt x="1" y="118"/>
                  </a:cubicBezTo>
                  <a:lnTo>
                    <a:pt x="739" y="118"/>
                  </a:lnTo>
                  <a:cubicBezTo>
                    <a:pt x="679" y="82"/>
                    <a:pt x="608" y="47"/>
                    <a:pt x="536" y="23"/>
                  </a:cubicBezTo>
                  <a:cubicBezTo>
                    <a:pt x="471" y="15"/>
                    <a:pt x="411" y="1"/>
                    <a:pt x="34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895625" y="2943300"/>
              <a:ext cx="11950" cy="10575"/>
            </a:xfrm>
            <a:custGeom>
              <a:avLst/>
              <a:gdLst/>
              <a:ahLst/>
              <a:cxnLst/>
              <a:rect l="l" t="t" r="r" b="b"/>
              <a:pathLst>
                <a:path w="478" h="423" extrusionOk="0">
                  <a:moveTo>
                    <a:pt x="236" y="1"/>
                  </a:moveTo>
                  <a:cubicBezTo>
                    <a:pt x="225" y="1"/>
                    <a:pt x="214" y="1"/>
                    <a:pt x="203" y="2"/>
                  </a:cubicBezTo>
                  <a:cubicBezTo>
                    <a:pt x="84" y="14"/>
                    <a:pt x="1" y="133"/>
                    <a:pt x="25" y="252"/>
                  </a:cubicBezTo>
                  <a:cubicBezTo>
                    <a:pt x="49" y="300"/>
                    <a:pt x="60" y="348"/>
                    <a:pt x="84" y="372"/>
                  </a:cubicBezTo>
                  <a:cubicBezTo>
                    <a:pt x="133" y="401"/>
                    <a:pt x="182" y="422"/>
                    <a:pt x="244" y="422"/>
                  </a:cubicBezTo>
                  <a:cubicBezTo>
                    <a:pt x="258" y="422"/>
                    <a:pt x="272" y="421"/>
                    <a:pt x="287" y="419"/>
                  </a:cubicBezTo>
                  <a:cubicBezTo>
                    <a:pt x="310" y="419"/>
                    <a:pt x="346" y="395"/>
                    <a:pt x="370" y="383"/>
                  </a:cubicBezTo>
                  <a:cubicBezTo>
                    <a:pt x="441" y="336"/>
                    <a:pt x="477" y="264"/>
                    <a:pt x="465" y="181"/>
                  </a:cubicBezTo>
                  <a:cubicBezTo>
                    <a:pt x="465" y="157"/>
                    <a:pt x="441" y="145"/>
                    <a:pt x="441" y="133"/>
                  </a:cubicBezTo>
                  <a:cubicBezTo>
                    <a:pt x="420" y="48"/>
                    <a:pt x="331" y="1"/>
                    <a:pt x="236" y="1"/>
                  </a:cubicBezTo>
                  <a:close/>
                </a:path>
              </a:pathLst>
            </a:custGeom>
            <a:solidFill>
              <a:srgbClr val="106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1156975" y="2989650"/>
              <a:ext cx="22950" cy="21900"/>
            </a:xfrm>
            <a:custGeom>
              <a:avLst/>
              <a:gdLst/>
              <a:ahLst/>
              <a:cxnLst/>
              <a:rect l="l" t="t" r="r" b="b"/>
              <a:pathLst>
                <a:path w="918" h="876" extrusionOk="0">
                  <a:moveTo>
                    <a:pt x="458" y="1"/>
                  </a:moveTo>
                  <a:cubicBezTo>
                    <a:pt x="437" y="1"/>
                    <a:pt x="415" y="3"/>
                    <a:pt x="394" y="6"/>
                  </a:cubicBezTo>
                  <a:cubicBezTo>
                    <a:pt x="370" y="6"/>
                    <a:pt x="346" y="18"/>
                    <a:pt x="322" y="18"/>
                  </a:cubicBezTo>
                  <a:cubicBezTo>
                    <a:pt x="227" y="53"/>
                    <a:pt x="155" y="113"/>
                    <a:pt x="96" y="184"/>
                  </a:cubicBezTo>
                  <a:cubicBezTo>
                    <a:pt x="84" y="220"/>
                    <a:pt x="72" y="232"/>
                    <a:pt x="48" y="256"/>
                  </a:cubicBezTo>
                  <a:cubicBezTo>
                    <a:pt x="24" y="339"/>
                    <a:pt x="1" y="411"/>
                    <a:pt x="24" y="494"/>
                  </a:cubicBezTo>
                  <a:lnTo>
                    <a:pt x="24" y="530"/>
                  </a:lnTo>
                  <a:cubicBezTo>
                    <a:pt x="70" y="725"/>
                    <a:pt x="249" y="876"/>
                    <a:pt x="464" y="876"/>
                  </a:cubicBezTo>
                  <a:cubicBezTo>
                    <a:pt x="472" y="876"/>
                    <a:pt x="481" y="875"/>
                    <a:pt x="489" y="875"/>
                  </a:cubicBezTo>
                  <a:lnTo>
                    <a:pt x="501" y="875"/>
                  </a:lnTo>
                  <a:cubicBezTo>
                    <a:pt x="620" y="851"/>
                    <a:pt x="691" y="827"/>
                    <a:pt x="751" y="768"/>
                  </a:cubicBezTo>
                  <a:cubicBezTo>
                    <a:pt x="858" y="673"/>
                    <a:pt x="917" y="530"/>
                    <a:pt x="882" y="375"/>
                  </a:cubicBezTo>
                  <a:cubicBezTo>
                    <a:pt x="860" y="158"/>
                    <a:pt x="671" y="1"/>
                    <a:pt x="458" y="1"/>
                  </a:cubicBezTo>
                  <a:close/>
                </a:path>
              </a:pathLst>
            </a:custGeom>
            <a:solidFill>
              <a:srgbClr val="106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073450" y="3055500"/>
              <a:ext cx="22950" cy="21425"/>
            </a:xfrm>
            <a:custGeom>
              <a:avLst/>
              <a:gdLst/>
              <a:ahLst/>
              <a:cxnLst/>
              <a:rect l="l" t="t" r="r" b="b"/>
              <a:pathLst>
                <a:path w="918" h="857" extrusionOk="0">
                  <a:moveTo>
                    <a:pt x="454" y="1"/>
                  </a:moveTo>
                  <a:cubicBezTo>
                    <a:pt x="438" y="1"/>
                    <a:pt x="422" y="1"/>
                    <a:pt x="406" y="3"/>
                  </a:cubicBezTo>
                  <a:cubicBezTo>
                    <a:pt x="168" y="51"/>
                    <a:pt x="1" y="277"/>
                    <a:pt x="37" y="491"/>
                  </a:cubicBezTo>
                  <a:cubicBezTo>
                    <a:pt x="37" y="527"/>
                    <a:pt x="49" y="551"/>
                    <a:pt x="60" y="587"/>
                  </a:cubicBezTo>
                  <a:cubicBezTo>
                    <a:pt x="96" y="670"/>
                    <a:pt x="156" y="753"/>
                    <a:pt x="239" y="789"/>
                  </a:cubicBezTo>
                  <a:cubicBezTo>
                    <a:pt x="304" y="826"/>
                    <a:pt x="369" y="856"/>
                    <a:pt x="440" y="856"/>
                  </a:cubicBezTo>
                  <a:cubicBezTo>
                    <a:pt x="460" y="856"/>
                    <a:pt x="480" y="854"/>
                    <a:pt x="501" y="848"/>
                  </a:cubicBezTo>
                  <a:lnTo>
                    <a:pt x="537" y="848"/>
                  </a:lnTo>
                  <a:cubicBezTo>
                    <a:pt x="545" y="850"/>
                    <a:pt x="553" y="851"/>
                    <a:pt x="561" y="851"/>
                  </a:cubicBezTo>
                  <a:cubicBezTo>
                    <a:pt x="618" y="851"/>
                    <a:pt x="687" y="818"/>
                    <a:pt x="739" y="777"/>
                  </a:cubicBezTo>
                  <a:cubicBezTo>
                    <a:pt x="858" y="694"/>
                    <a:pt x="918" y="539"/>
                    <a:pt x="894" y="372"/>
                  </a:cubicBezTo>
                  <a:cubicBezTo>
                    <a:pt x="872" y="150"/>
                    <a:pt x="674" y="1"/>
                    <a:pt x="454" y="1"/>
                  </a:cubicBezTo>
                  <a:close/>
                </a:path>
              </a:pathLst>
            </a:custGeom>
            <a:solidFill>
              <a:srgbClr val="106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1916900" y="2863525"/>
              <a:ext cx="22350" cy="21800"/>
            </a:xfrm>
            <a:custGeom>
              <a:avLst/>
              <a:gdLst/>
              <a:ahLst/>
              <a:cxnLst/>
              <a:rect l="l" t="t" r="r" b="b"/>
              <a:pathLst>
                <a:path w="894" h="872" extrusionOk="0">
                  <a:moveTo>
                    <a:pt x="453" y="0"/>
                  </a:moveTo>
                  <a:cubicBezTo>
                    <a:pt x="437" y="0"/>
                    <a:pt x="421" y="1"/>
                    <a:pt x="405" y="3"/>
                  </a:cubicBezTo>
                  <a:cubicBezTo>
                    <a:pt x="167" y="50"/>
                    <a:pt x="0" y="276"/>
                    <a:pt x="36" y="491"/>
                  </a:cubicBezTo>
                  <a:cubicBezTo>
                    <a:pt x="48" y="550"/>
                    <a:pt x="60" y="610"/>
                    <a:pt x="84" y="669"/>
                  </a:cubicBezTo>
                  <a:cubicBezTo>
                    <a:pt x="131" y="717"/>
                    <a:pt x="179" y="765"/>
                    <a:pt x="226" y="800"/>
                  </a:cubicBezTo>
                  <a:cubicBezTo>
                    <a:pt x="298" y="836"/>
                    <a:pt x="393" y="872"/>
                    <a:pt x="488" y="872"/>
                  </a:cubicBezTo>
                  <a:lnTo>
                    <a:pt x="536" y="872"/>
                  </a:lnTo>
                  <a:cubicBezTo>
                    <a:pt x="643" y="848"/>
                    <a:pt x="727" y="812"/>
                    <a:pt x="786" y="741"/>
                  </a:cubicBezTo>
                  <a:cubicBezTo>
                    <a:pt x="846" y="657"/>
                    <a:pt x="893" y="586"/>
                    <a:pt x="893" y="479"/>
                  </a:cubicBezTo>
                  <a:lnTo>
                    <a:pt x="893" y="372"/>
                  </a:lnTo>
                  <a:cubicBezTo>
                    <a:pt x="871" y="150"/>
                    <a:pt x="673" y="0"/>
                    <a:pt x="453" y="0"/>
                  </a:cubicBezTo>
                  <a:close/>
                </a:path>
              </a:pathLst>
            </a:custGeom>
            <a:solidFill>
              <a:srgbClr val="106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495125" y="3172075"/>
              <a:ext cx="22625" cy="21700"/>
            </a:xfrm>
            <a:custGeom>
              <a:avLst/>
              <a:gdLst/>
              <a:ahLst/>
              <a:cxnLst/>
              <a:rect l="l" t="t" r="r" b="b"/>
              <a:pathLst>
                <a:path w="905" h="868" extrusionOk="0">
                  <a:moveTo>
                    <a:pt x="456" y="0"/>
                  </a:moveTo>
                  <a:cubicBezTo>
                    <a:pt x="431" y="0"/>
                    <a:pt x="406" y="3"/>
                    <a:pt x="381" y="7"/>
                  </a:cubicBezTo>
                  <a:cubicBezTo>
                    <a:pt x="333" y="7"/>
                    <a:pt x="286" y="31"/>
                    <a:pt x="250" y="43"/>
                  </a:cubicBezTo>
                  <a:cubicBezTo>
                    <a:pt x="155" y="91"/>
                    <a:pt x="95" y="162"/>
                    <a:pt x="60" y="234"/>
                  </a:cubicBezTo>
                  <a:cubicBezTo>
                    <a:pt x="24" y="317"/>
                    <a:pt x="0" y="400"/>
                    <a:pt x="12" y="495"/>
                  </a:cubicBezTo>
                  <a:lnTo>
                    <a:pt x="12" y="519"/>
                  </a:lnTo>
                  <a:cubicBezTo>
                    <a:pt x="24" y="615"/>
                    <a:pt x="72" y="698"/>
                    <a:pt x="143" y="757"/>
                  </a:cubicBezTo>
                  <a:cubicBezTo>
                    <a:pt x="223" y="838"/>
                    <a:pt x="330" y="867"/>
                    <a:pt x="440" y="867"/>
                  </a:cubicBezTo>
                  <a:cubicBezTo>
                    <a:pt x="460" y="867"/>
                    <a:pt x="480" y="866"/>
                    <a:pt x="500" y="865"/>
                  </a:cubicBezTo>
                  <a:cubicBezTo>
                    <a:pt x="560" y="865"/>
                    <a:pt x="607" y="841"/>
                    <a:pt x="667" y="805"/>
                  </a:cubicBezTo>
                  <a:cubicBezTo>
                    <a:pt x="774" y="757"/>
                    <a:pt x="834" y="686"/>
                    <a:pt x="857" y="603"/>
                  </a:cubicBezTo>
                  <a:cubicBezTo>
                    <a:pt x="869" y="567"/>
                    <a:pt x="869" y="543"/>
                    <a:pt x="893" y="507"/>
                  </a:cubicBezTo>
                  <a:cubicBezTo>
                    <a:pt x="905" y="460"/>
                    <a:pt x="905" y="412"/>
                    <a:pt x="893" y="365"/>
                  </a:cubicBezTo>
                  <a:cubicBezTo>
                    <a:pt x="893" y="317"/>
                    <a:pt x="869" y="269"/>
                    <a:pt x="845" y="245"/>
                  </a:cubicBezTo>
                  <a:cubicBezTo>
                    <a:pt x="783" y="100"/>
                    <a:pt x="622" y="0"/>
                    <a:pt x="45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1045650" y="2968400"/>
              <a:ext cx="21750" cy="21700"/>
            </a:xfrm>
            <a:custGeom>
              <a:avLst/>
              <a:gdLst/>
              <a:ahLst/>
              <a:cxnLst/>
              <a:rect l="l" t="t" r="r" b="b"/>
              <a:pathLst>
                <a:path w="870" h="868" extrusionOk="0">
                  <a:moveTo>
                    <a:pt x="436" y="0"/>
                  </a:moveTo>
                  <a:cubicBezTo>
                    <a:pt x="414" y="0"/>
                    <a:pt x="392" y="3"/>
                    <a:pt x="370" y="10"/>
                  </a:cubicBezTo>
                  <a:cubicBezTo>
                    <a:pt x="334" y="10"/>
                    <a:pt x="322" y="22"/>
                    <a:pt x="298" y="22"/>
                  </a:cubicBezTo>
                  <a:cubicBezTo>
                    <a:pt x="203" y="46"/>
                    <a:pt x="132" y="106"/>
                    <a:pt x="72" y="189"/>
                  </a:cubicBezTo>
                  <a:cubicBezTo>
                    <a:pt x="13" y="261"/>
                    <a:pt x="1" y="344"/>
                    <a:pt x="1" y="451"/>
                  </a:cubicBezTo>
                  <a:lnTo>
                    <a:pt x="1" y="499"/>
                  </a:lnTo>
                  <a:cubicBezTo>
                    <a:pt x="13" y="642"/>
                    <a:pt x="120" y="761"/>
                    <a:pt x="239" y="820"/>
                  </a:cubicBezTo>
                  <a:cubicBezTo>
                    <a:pt x="310" y="856"/>
                    <a:pt x="394" y="868"/>
                    <a:pt x="489" y="868"/>
                  </a:cubicBezTo>
                  <a:lnTo>
                    <a:pt x="501" y="868"/>
                  </a:lnTo>
                  <a:cubicBezTo>
                    <a:pt x="644" y="844"/>
                    <a:pt x="775" y="749"/>
                    <a:pt x="810" y="618"/>
                  </a:cubicBezTo>
                  <a:cubicBezTo>
                    <a:pt x="858" y="546"/>
                    <a:pt x="870" y="475"/>
                    <a:pt x="858" y="380"/>
                  </a:cubicBezTo>
                  <a:lnTo>
                    <a:pt x="858" y="344"/>
                  </a:lnTo>
                  <a:cubicBezTo>
                    <a:pt x="834" y="201"/>
                    <a:pt x="715" y="82"/>
                    <a:pt x="572" y="22"/>
                  </a:cubicBezTo>
                  <a:cubicBezTo>
                    <a:pt x="531" y="14"/>
                    <a:pt x="484" y="0"/>
                    <a:pt x="436" y="0"/>
                  </a:cubicBezTo>
                  <a:close/>
                </a:path>
              </a:pathLst>
            </a:custGeom>
            <a:solidFill>
              <a:srgbClr val="106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1912725" y="3209100"/>
              <a:ext cx="13425" cy="12625"/>
            </a:xfrm>
            <a:custGeom>
              <a:avLst/>
              <a:gdLst/>
              <a:ahLst/>
              <a:cxnLst/>
              <a:rect l="l" t="t" r="r" b="b"/>
              <a:pathLst>
                <a:path w="537" h="505" extrusionOk="0">
                  <a:moveTo>
                    <a:pt x="263" y="0"/>
                  </a:moveTo>
                  <a:cubicBezTo>
                    <a:pt x="252" y="0"/>
                    <a:pt x="240" y="1"/>
                    <a:pt x="227" y="3"/>
                  </a:cubicBezTo>
                  <a:cubicBezTo>
                    <a:pt x="167" y="3"/>
                    <a:pt x="108" y="38"/>
                    <a:pt x="84" y="86"/>
                  </a:cubicBezTo>
                  <a:cubicBezTo>
                    <a:pt x="36" y="146"/>
                    <a:pt x="1" y="217"/>
                    <a:pt x="24" y="288"/>
                  </a:cubicBezTo>
                  <a:cubicBezTo>
                    <a:pt x="24" y="336"/>
                    <a:pt x="36" y="360"/>
                    <a:pt x="60" y="396"/>
                  </a:cubicBezTo>
                  <a:lnTo>
                    <a:pt x="60" y="408"/>
                  </a:lnTo>
                  <a:cubicBezTo>
                    <a:pt x="113" y="461"/>
                    <a:pt x="186" y="505"/>
                    <a:pt x="269" y="505"/>
                  </a:cubicBezTo>
                  <a:cubicBezTo>
                    <a:pt x="278" y="505"/>
                    <a:pt x="288" y="504"/>
                    <a:pt x="298" y="503"/>
                  </a:cubicBezTo>
                  <a:cubicBezTo>
                    <a:pt x="334" y="503"/>
                    <a:pt x="382" y="479"/>
                    <a:pt x="405" y="467"/>
                  </a:cubicBezTo>
                  <a:cubicBezTo>
                    <a:pt x="441" y="455"/>
                    <a:pt x="465" y="419"/>
                    <a:pt x="477" y="396"/>
                  </a:cubicBezTo>
                  <a:cubicBezTo>
                    <a:pt x="513" y="348"/>
                    <a:pt x="536" y="277"/>
                    <a:pt x="524" y="217"/>
                  </a:cubicBezTo>
                  <a:cubicBezTo>
                    <a:pt x="513" y="157"/>
                    <a:pt x="477" y="98"/>
                    <a:pt x="441" y="62"/>
                  </a:cubicBezTo>
                  <a:cubicBezTo>
                    <a:pt x="390" y="31"/>
                    <a:pt x="338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2001725" y="3124475"/>
              <a:ext cx="13725" cy="12675"/>
            </a:xfrm>
            <a:custGeom>
              <a:avLst/>
              <a:gdLst/>
              <a:ahLst/>
              <a:cxnLst/>
              <a:rect l="l" t="t" r="r" b="b"/>
              <a:pathLst>
                <a:path w="549" h="507" extrusionOk="0">
                  <a:moveTo>
                    <a:pt x="287" y="0"/>
                  </a:moveTo>
                  <a:cubicBezTo>
                    <a:pt x="271" y="0"/>
                    <a:pt x="255" y="2"/>
                    <a:pt x="239" y="6"/>
                  </a:cubicBezTo>
                  <a:cubicBezTo>
                    <a:pt x="108" y="30"/>
                    <a:pt x="1" y="161"/>
                    <a:pt x="36" y="280"/>
                  </a:cubicBezTo>
                  <a:cubicBezTo>
                    <a:pt x="48" y="340"/>
                    <a:pt x="72" y="399"/>
                    <a:pt x="120" y="447"/>
                  </a:cubicBezTo>
                  <a:cubicBezTo>
                    <a:pt x="167" y="494"/>
                    <a:pt x="239" y="506"/>
                    <a:pt x="310" y="506"/>
                  </a:cubicBezTo>
                  <a:cubicBezTo>
                    <a:pt x="453" y="483"/>
                    <a:pt x="548" y="364"/>
                    <a:pt x="524" y="221"/>
                  </a:cubicBezTo>
                  <a:cubicBezTo>
                    <a:pt x="524" y="185"/>
                    <a:pt x="513" y="149"/>
                    <a:pt x="477" y="125"/>
                  </a:cubicBezTo>
                  <a:cubicBezTo>
                    <a:pt x="437" y="46"/>
                    <a:pt x="365" y="0"/>
                    <a:pt x="287" y="0"/>
                  </a:cubicBezTo>
                  <a:close/>
                </a:path>
              </a:pathLst>
            </a:custGeom>
            <a:solidFill>
              <a:srgbClr val="106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1487375" y="3210250"/>
              <a:ext cx="14025" cy="12500"/>
            </a:xfrm>
            <a:custGeom>
              <a:avLst/>
              <a:gdLst/>
              <a:ahLst/>
              <a:cxnLst/>
              <a:rect l="l" t="t" r="r" b="b"/>
              <a:pathLst>
                <a:path w="561" h="500" extrusionOk="0">
                  <a:moveTo>
                    <a:pt x="291" y="1"/>
                  </a:moveTo>
                  <a:cubicBezTo>
                    <a:pt x="277" y="1"/>
                    <a:pt x="264" y="2"/>
                    <a:pt x="251" y="4"/>
                  </a:cubicBezTo>
                  <a:cubicBezTo>
                    <a:pt x="108" y="40"/>
                    <a:pt x="1" y="159"/>
                    <a:pt x="36" y="290"/>
                  </a:cubicBezTo>
                  <a:cubicBezTo>
                    <a:pt x="67" y="404"/>
                    <a:pt x="161" y="499"/>
                    <a:pt x="271" y="499"/>
                  </a:cubicBezTo>
                  <a:cubicBezTo>
                    <a:pt x="288" y="499"/>
                    <a:pt x="305" y="497"/>
                    <a:pt x="322" y="492"/>
                  </a:cubicBezTo>
                  <a:cubicBezTo>
                    <a:pt x="453" y="469"/>
                    <a:pt x="560" y="350"/>
                    <a:pt x="524" y="219"/>
                  </a:cubicBezTo>
                  <a:cubicBezTo>
                    <a:pt x="503" y="91"/>
                    <a:pt x="405" y="1"/>
                    <a:pt x="2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1315625" y="3080850"/>
              <a:ext cx="13725" cy="12425"/>
            </a:xfrm>
            <a:custGeom>
              <a:avLst/>
              <a:gdLst/>
              <a:ahLst/>
              <a:cxnLst/>
              <a:rect l="l" t="t" r="r" b="b"/>
              <a:pathLst>
                <a:path w="549" h="497" extrusionOk="0">
                  <a:moveTo>
                    <a:pt x="261" y="0"/>
                  </a:moveTo>
                  <a:cubicBezTo>
                    <a:pt x="254" y="0"/>
                    <a:pt x="246" y="0"/>
                    <a:pt x="239" y="1"/>
                  </a:cubicBezTo>
                  <a:cubicBezTo>
                    <a:pt x="108" y="37"/>
                    <a:pt x="1" y="168"/>
                    <a:pt x="36" y="287"/>
                  </a:cubicBezTo>
                  <a:cubicBezTo>
                    <a:pt x="57" y="401"/>
                    <a:pt x="149" y="496"/>
                    <a:pt x="259" y="496"/>
                  </a:cubicBezTo>
                  <a:cubicBezTo>
                    <a:pt x="276" y="496"/>
                    <a:pt x="293" y="494"/>
                    <a:pt x="310" y="489"/>
                  </a:cubicBezTo>
                  <a:cubicBezTo>
                    <a:pt x="441" y="465"/>
                    <a:pt x="548" y="346"/>
                    <a:pt x="525" y="215"/>
                  </a:cubicBezTo>
                  <a:cubicBezTo>
                    <a:pt x="513" y="92"/>
                    <a:pt x="385" y="0"/>
                    <a:pt x="261" y="0"/>
                  </a:cubicBezTo>
                  <a:close/>
                </a:path>
              </a:pathLst>
            </a:custGeom>
            <a:solidFill>
              <a:srgbClr val="106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1229600" y="3113600"/>
              <a:ext cx="13125" cy="12650"/>
            </a:xfrm>
            <a:custGeom>
              <a:avLst/>
              <a:gdLst/>
              <a:ahLst/>
              <a:cxnLst/>
              <a:rect l="l" t="t" r="r" b="b"/>
              <a:pathLst>
                <a:path w="525" h="506" extrusionOk="0">
                  <a:moveTo>
                    <a:pt x="227" y="1"/>
                  </a:moveTo>
                  <a:cubicBezTo>
                    <a:pt x="120" y="25"/>
                    <a:pt x="48" y="96"/>
                    <a:pt x="25" y="179"/>
                  </a:cubicBezTo>
                  <a:cubicBezTo>
                    <a:pt x="1" y="215"/>
                    <a:pt x="1" y="263"/>
                    <a:pt x="25" y="287"/>
                  </a:cubicBezTo>
                  <a:cubicBezTo>
                    <a:pt x="36" y="382"/>
                    <a:pt x="84" y="441"/>
                    <a:pt x="144" y="465"/>
                  </a:cubicBezTo>
                  <a:cubicBezTo>
                    <a:pt x="170" y="492"/>
                    <a:pt x="211" y="505"/>
                    <a:pt x="254" y="505"/>
                  </a:cubicBezTo>
                  <a:cubicBezTo>
                    <a:pt x="269" y="505"/>
                    <a:pt x="283" y="504"/>
                    <a:pt x="298" y="501"/>
                  </a:cubicBezTo>
                  <a:cubicBezTo>
                    <a:pt x="346" y="501"/>
                    <a:pt x="382" y="477"/>
                    <a:pt x="406" y="453"/>
                  </a:cubicBezTo>
                  <a:cubicBezTo>
                    <a:pt x="477" y="406"/>
                    <a:pt x="525" y="298"/>
                    <a:pt x="513" y="215"/>
                  </a:cubicBezTo>
                  <a:lnTo>
                    <a:pt x="513" y="203"/>
                  </a:lnTo>
                  <a:cubicBezTo>
                    <a:pt x="477" y="108"/>
                    <a:pt x="406" y="37"/>
                    <a:pt x="322" y="1"/>
                  </a:cubicBezTo>
                  <a:close/>
                </a:path>
              </a:pathLst>
            </a:custGeom>
            <a:solidFill>
              <a:srgbClr val="106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1729075" y="3062625"/>
              <a:ext cx="13725" cy="12475"/>
            </a:xfrm>
            <a:custGeom>
              <a:avLst/>
              <a:gdLst/>
              <a:ahLst/>
              <a:cxnLst/>
              <a:rect l="l" t="t" r="r" b="b"/>
              <a:pathLst>
                <a:path w="549" h="499" extrusionOk="0">
                  <a:moveTo>
                    <a:pt x="279" y="0"/>
                  </a:moveTo>
                  <a:cubicBezTo>
                    <a:pt x="265" y="0"/>
                    <a:pt x="252" y="1"/>
                    <a:pt x="239" y="4"/>
                  </a:cubicBezTo>
                  <a:cubicBezTo>
                    <a:pt x="108" y="16"/>
                    <a:pt x="0" y="159"/>
                    <a:pt x="24" y="290"/>
                  </a:cubicBezTo>
                  <a:cubicBezTo>
                    <a:pt x="55" y="403"/>
                    <a:pt x="149" y="499"/>
                    <a:pt x="259" y="499"/>
                  </a:cubicBezTo>
                  <a:cubicBezTo>
                    <a:pt x="276" y="499"/>
                    <a:pt x="293" y="497"/>
                    <a:pt x="310" y="492"/>
                  </a:cubicBezTo>
                  <a:cubicBezTo>
                    <a:pt x="441" y="468"/>
                    <a:pt x="548" y="349"/>
                    <a:pt x="524" y="218"/>
                  </a:cubicBezTo>
                  <a:cubicBezTo>
                    <a:pt x="492" y="90"/>
                    <a:pt x="393" y="0"/>
                    <a:pt x="279" y="0"/>
                  </a:cubicBezTo>
                  <a:close/>
                </a:path>
              </a:pathLst>
            </a:custGeom>
            <a:solidFill>
              <a:srgbClr val="106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" name="Google Shape;281;p3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"/>
          <p:cNvSpPr txBox="1">
            <a:spLocks noGrp="1"/>
          </p:cNvSpPr>
          <p:nvPr>
            <p:ph type="title"/>
          </p:nvPr>
        </p:nvSpPr>
        <p:spPr>
          <a:xfrm>
            <a:off x="622250" y="1934525"/>
            <a:ext cx="39498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283" name="Google Shape;283;p3"/>
          <p:cNvSpPr txBox="1">
            <a:spLocks noGrp="1"/>
          </p:cNvSpPr>
          <p:nvPr>
            <p:ph type="title" idx="2" hasCustomPrompt="1"/>
          </p:nvPr>
        </p:nvSpPr>
        <p:spPr>
          <a:xfrm>
            <a:off x="622250" y="953225"/>
            <a:ext cx="50394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dirty="0"/>
              <a:t>xx%</a:t>
            </a:r>
          </a:p>
        </p:txBody>
      </p:sp>
      <p:sp>
        <p:nvSpPr>
          <p:cNvPr id="284" name="Google Shape;284;p3"/>
          <p:cNvSpPr txBox="1">
            <a:spLocks noGrp="1"/>
          </p:cNvSpPr>
          <p:nvPr>
            <p:ph type="subTitle" idx="1"/>
          </p:nvPr>
        </p:nvSpPr>
        <p:spPr>
          <a:xfrm>
            <a:off x="622250" y="3601950"/>
            <a:ext cx="4800065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58E9A4DD-FEFB-0841-C696-684BD7363C66}"/>
              </a:ext>
            </a:extLst>
          </p:cNvPr>
          <p:cNvGrpSpPr/>
          <p:nvPr userDrawn="1"/>
        </p:nvGrpSpPr>
        <p:grpSpPr>
          <a:xfrm rot="10800000">
            <a:off x="4940529" y="3099305"/>
            <a:ext cx="4198961" cy="2036907"/>
            <a:chOff x="8" y="1"/>
            <a:chExt cx="4198961" cy="2036907"/>
          </a:xfrm>
        </p:grpSpPr>
        <p:sp>
          <p:nvSpPr>
            <p:cNvPr id="3" name="Google Shape;95;p2">
              <a:extLst>
                <a:ext uri="{FF2B5EF4-FFF2-40B4-BE49-F238E27FC236}">
                  <a16:creationId xmlns:a16="http://schemas.microsoft.com/office/drawing/2014/main" id="{9701344C-AD59-0852-6CE8-7F7C1C20AB15}"/>
                </a:ext>
              </a:extLst>
            </p:cNvPr>
            <p:cNvSpPr/>
            <p:nvPr/>
          </p:nvSpPr>
          <p:spPr>
            <a:xfrm flipH="1">
              <a:off x="1938588" y="112147"/>
              <a:ext cx="301070" cy="62190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6;p2">
              <a:extLst>
                <a:ext uri="{FF2B5EF4-FFF2-40B4-BE49-F238E27FC236}">
                  <a16:creationId xmlns:a16="http://schemas.microsoft.com/office/drawing/2014/main" id="{CA9E8EB2-0039-58DE-133E-96DA64B568BB}"/>
                </a:ext>
              </a:extLst>
            </p:cNvPr>
            <p:cNvSpPr/>
            <p:nvPr/>
          </p:nvSpPr>
          <p:spPr>
            <a:xfrm flipH="1">
              <a:off x="2251789" y="160261"/>
              <a:ext cx="183498" cy="41511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7;p2">
              <a:extLst>
                <a:ext uri="{FF2B5EF4-FFF2-40B4-BE49-F238E27FC236}">
                  <a16:creationId xmlns:a16="http://schemas.microsoft.com/office/drawing/2014/main" id="{F0163952-4135-0DA4-00F9-AB3742250201}"/>
                </a:ext>
              </a:extLst>
            </p:cNvPr>
            <p:cNvSpPr/>
            <p:nvPr/>
          </p:nvSpPr>
          <p:spPr>
            <a:xfrm flipH="1">
              <a:off x="2449261" y="201721"/>
              <a:ext cx="51" cy="1280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8;p2">
              <a:extLst>
                <a:ext uri="{FF2B5EF4-FFF2-40B4-BE49-F238E27FC236}">
                  <a16:creationId xmlns:a16="http://schemas.microsoft.com/office/drawing/2014/main" id="{4648DC70-329D-33BD-356D-260D7BCE029B}"/>
                </a:ext>
              </a:extLst>
            </p:cNvPr>
            <p:cNvSpPr/>
            <p:nvPr/>
          </p:nvSpPr>
          <p:spPr>
            <a:xfrm flipH="1">
              <a:off x="2447418" y="20412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9;p2">
              <a:extLst>
                <a:ext uri="{FF2B5EF4-FFF2-40B4-BE49-F238E27FC236}">
                  <a16:creationId xmlns:a16="http://schemas.microsoft.com/office/drawing/2014/main" id="{57EB0DF9-8E23-FCC2-DC07-3CA78F5DCE1B}"/>
                </a:ext>
              </a:extLst>
            </p:cNvPr>
            <p:cNvSpPr/>
            <p:nvPr/>
          </p:nvSpPr>
          <p:spPr>
            <a:xfrm flipH="1">
              <a:off x="2449261" y="201721"/>
              <a:ext cx="665" cy="51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0;p2">
              <a:extLst>
                <a:ext uri="{FF2B5EF4-FFF2-40B4-BE49-F238E27FC236}">
                  <a16:creationId xmlns:a16="http://schemas.microsoft.com/office/drawing/2014/main" id="{E1A27109-8760-87D1-01E6-7FBB19DB501A}"/>
                </a:ext>
              </a:extLst>
            </p:cNvPr>
            <p:cNvSpPr/>
            <p:nvPr/>
          </p:nvSpPr>
          <p:spPr>
            <a:xfrm flipH="1">
              <a:off x="2446804" y="202950"/>
              <a:ext cx="1894" cy="614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1;p2">
              <a:extLst>
                <a:ext uri="{FF2B5EF4-FFF2-40B4-BE49-F238E27FC236}">
                  <a16:creationId xmlns:a16="http://schemas.microsoft.com/office/drawing/2014/main" id="{A2C838D7-8312-BE74-07BD-35D9EC262689}"/>
                </a:ext>
              </a:extLst>
            </p:cNvPr>
            <p:cNvSpPr/>
            <p:nvPr/>
          </p:nvSpPr>
          <p:spPr>
            <a:xfrm flipH="1">
              <a:off x="2450490" y="198036"/>
              <a:ext cx="51" cy="66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2;p2">
              <a:extLst>
                <a:ext uri="{FF2B5EF4-FFF2-40B4-BE49-F238E27FC236}">
                  <a16:creationId xmlns:a16="http://schemas.microsoft.com/office/drawing/2014/main" id="{2F677A0E-7405-8456-1D70-A848C1350F25}"/>
                </a:ext>
              </a:extLst>
            </p:cNvPr>
            <p:cNvSpPr/>
            <p:nvPr/>
          </p:nvSpPr>
          <p:spPr>
            <a:xfrm flipH="1">
              <a:off x="1610697" y="438759"/>
              <a:ext cx="434561" cy="267595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3;p2">
              <a:extLst>
                <a:ext uri="{FF2B5EF4-FFF2-40B4-BE49-F238E27FC236}">
                  <a16:creationId xmlns:a16="http://schemas.microsoft.com/office/drawing/2014/main" id="{922B2C63-6409-A545-633E-3F4023FD696F}"/>
                </a:ext>
              </a:extLst>
            </p:cNvPr>
            <p:cNvSpPr/>
            <p:nvPr/>
          </p:nvSpPr>
          <p:spPr>
            <a:xfrm flipH="1">
              <a:off x="2044593" y="294366"/>
              <a:ext cx="228592" cy="14383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4;p2">
              <a:extLst>
                <a:ext uri="{FF2B5EF4-FFF2-40B4-BE49-F238E27FC236}">
                  <a16:creationId xmlns:a16="http://schemas.microsoft.com/office/drawing/2014/main" id="{A033CF9B-5FBB-5163-69CA-A4CB7BF51043}"/>
                </a:ext>
              </a:extLst>
            </p:cNvPr>
            <p:cNvSpPr/>
            <p:nvPr/>
          </p:nvSpPr>
          <p:spPr>
            <a:xfrm flipH="1">
              <a:off x="2282910" y="193787"/>
              <a:ext cx="164560" cy="107284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5;p2">
              <a:extLst>
                <a:ext uri="{FF2B5EF4-FFF2-40B4-BE49-F238E27FC236}">
                  <a16:creationId xmlns:a16="http://schemas.microsoft.com/office/drawing/2014/main" id="{9A4AC3B7-9141-963A-6554-E76F47F07021}"/>
                </a:ext>
              </a:extLst>
            </p:cNvPr>
            <p:cNvSpPr/>
            <p:nvPr/>
          </p:nvSpPr>
          <p:spPr>
            <a:xfrm flipH="1">
              <a:off x="2450490" y="19987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6;p2">
              <a:extLst>
                <a:ext uri="{FF2B5EF4-FFF2-40B4-BE49-F238E27FC236}">
                  <a16:creationId xmlns:a16="http://schemas.microsoft.com/office/drawing/2014/main" id="{AC8093A0-87BF-2849-B091-7DFC521A33DD}"/>
                </a:ext>
              </a:extLst>
            </p:cNvPr>
            <p:cNvSpPr/>
            <p:nvPr/>
          </p:nvSpPr>
          <p:spPr>
            <a:xfrm flipH="1">
              <a:off x="2447418" y="20412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7;p2">
              <a:extLst>
                <a:ext uri="{FF2B5EF4-FFF2-40B4-BE49-F238E27FC236}">
                  <a16:creationId xmlns:a16="http://schemas.microsoft.com/office/drawing/2014/main" id="{FE4D5409-AAA6-59E6-46A1-B4F02490A2F1}"/>
                </a:ext>
              </a:extLst>
            </p:cNvPr>
            <p:cNvSpPr/>
            <p:nvPr/>
          </p:nvSpPr>
          <p:spPr>
            <a:xfrm flipH="1">
              <a:off x="2449261" y="20172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8;p2">
              <a:extLst>
                <a:ext uri="{FF2B5EF4-FFF2-40B4-BE49-F238E27FC236}">
                  <a16:creationId xmlns:a16="http://schemas.microsoft.com/office/drawing/2014/main" id="{7200A1D0-313C-EFCA-C733-35305D3E4DD6}"/>
                </a:ext>
              </a:extLst>
            </p:cNvPr>
            <p:cNvSpPr/>
            <p:nvPr/>
          </p:nvSpPr>
          <p:spPr>
            <a:xfrm flipH="1">
              <a:off x="4136728" y="615"/>
              <a:ext cx="62241" cy="98787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9;p2">
              <a:extLst>
                <a:ext uri="{FF2B5EF4-FFF2-40B4-BE49-F238E27FC236}">
                  <a16:creationId xmlns:a16="http://schemas.microsoft.com/office/drawing/2014/main" id="{0E6DE3A0-416E-33F0-D170-A673A45C69B2}"/>
                </a:ext>
              </a:extLst>
            </p:cNvPr>
            <p:cNvSpPr/>
            <p:nvPr/>
          </p:nvSpPr>
          <p:spPr>
            <a:xfrm flipH="1">
              <a:off x="3799726" y="66439"/>
              <a:ext cx="193838" cy="149358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0;p2">
              <a:extLst>
                <a:ext uri="{FF2B5EF4-FFF2-40B4-BE49-F238E27FC236}">
                  <a16:creationId xmlns:a16="http://schemas.microsoft.com/office/drawing/2014/main" id="{E7AFF781-C1BD-83F2-C57D-5510928F104C}"/>
                </a:ext>
              </a:extLst>
            </p:cNvPr>
            <p:cNvSpPr/>
            <p:nvPr/>
          </p:nvSpPr>
          <p:spPr>
            <a:xfrm flipH="1">
              <a:off x="3804640" y="216360"/>
              <a:ext cx="1228" cy="614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1;p2">
              <a:extLst>
                <a:ext uri="{FF2B5EF4-FFF2-40B4-BE49-F238E27FC236}">
                  <a16:creationId xmlns:a16="http://schemas.microsoft.com/office/drawing/2014/main" id="{898CD2AA-B112-D00F-4503-9345B85171AD}"/>
                </a:ext>
              </a:extLst>
            </p:cNvPr>
            <p:cNvSpPr/>
            <p:nvPr/>
          </p:nvSpPr>
          <p:spPr>
            <a:xfrm flipH="1">
              <a:off x="3447522" y="81027"/>
              <a:ext cx="362031" cy="137176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2;p2">
              <a:extLst>
                <a:ext uri="{FF2B5EF4-FFF2-40B4-BE49-F238E27FC236}">
                  <a16:creationId xmlns:a16="http://schemas.microsoft.com/office/drawing/2014/main" id="{F0AF0B48-4413-200F-5474-DE69EEE93A67}"/>
                </a:ext>
              </a:extLst>
            </p:cNvPr>
            <p:cNvSpPr/>
            <p:nvPr/>
          </p:nvSpPr>
          <p:spPr>
            <a:xfrm flipH="1">
              <a:off x="4022790" y="615"/>
              <a:ext cx="70123" cy="50622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3;p2">
              <a:extLst>
                <a:ext uri="{FF2B5EF4-FFF2-40B4-BE49-F238E27FC236}">
                  <a16:creationId xmlns:a16="http://schemas.microsoft.com/office/drawing/2014/main" id="{E7619EF6-A2F8-35DC-B668-0373A8AA0939}"/>
                </a:ext>
              </a:extLst>
            </p:cNvPr>
            <p:cNvSpPr/>
            <p:nvPr/>
          </p:nvSpPr>
          <p:spPr>
            <a:xfrm flipH="1">
              <a:off x="4028881" y="48115"/>
              <a:ext cx="128014" cy="67104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4;p2">
              <a:extLst>
                <a:ext uri="{FF2B5EF4-FFF2-40B4-BE49-F238E27FC236}">
                  <a16:creationId xmlns:a16="http://schemas.microsoft.com/office/drawing/2014/main" id="{0AE1AA82-522C-6E39-378E-9554E2C7A26B}"/>
                </a:ext>
              </a:extLst>
            </p:cNvPr>
            <p:cNvSpPr/>
            <p:nvPr/>
          </p:nvSpPr>
          <p:spPr>
            <a:xfrm flipH="1">
              <a:off x="3875941" y="615"/>
              <a:ext cx="124328" cy="46937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;p2">
              <a:extLst>
                <a:ext uri="{FF2B5EF4-FFF2-40B4-BE49-F238E27FC236}">
                  <a16:creationId xmlns:a16="http://schemas.microsoft.com/office/drawing/2014/main" id="{4174F43C-740C-3692-7017-7614A01B1126}"/>
                </a:ext>
              </a:extLst>
            </p:cNvPr>
            <p:cNvSpPr/>
            <p:nvPr/>
          </p:nvSpPr>
          <p:spPr>
            <a:xfrm flipH="1">
              <a:off x="3430426" y="615"/>
              <a:ext cx="39668" cy="75600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6;p2">
              <a:extLst>
                <a:ext uri="{FF2B5EF4-FFF2-40B4-BE49-F238E27FC236}">
                  <a16:creationId xmlns:a16="http://schemas.microsoft.com/office/drawing/2014/main" id="{D35B1524-9897-AFDD-3B2E-9AE297FA71DF}"/>
                </a:ext>
              </a:extLst>
            </p:cNvPr>
            <p:cNvSpPr/>
            <p:nvPr/>
          </p:nvSpPr>
          <p:spPr>
            <a:xfrm flipH="1">
              <a:off x="3247594" y="95052"/>
              <a:ext cx="190203" cy="552798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7;p2">
              <a:extLst>
                <a:ext uri="{FF2B5EF4-FFF2-40B4-BE49-F238E27FC236}">
                  <a16:creationId xmlns:a16="http://schemas.microsoft.com/office/drawing/2014/main" id="{62D7A75E-962F-ACAB-0250-F0D46B6C35E5}"/>
                </a:ext>
              </a:extLst>
            </p:cNvPr>
            <p:cNvSpPr/>
            <p:nvPr/>
          </p:nvSpPr>
          <p:spPr>
            <a:xfrm flipH="1">
              <a:off x="3097673" y="1"/>
              <a:ext cx="327328" cy="96023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8;p2">
              <a:extLst>
                <a:ext uri="{FF2B5EF4-FFF2-40B4-BE49-F238E27FC236}">
                  <a16:creationId xmlns:a16="http://schemas.microsoft.com/office/drawing/2014/main" id="{950709E1-5548-38AB-76C9-EDF0E7D221CF}"/>
                </a:ext>
              </a:extLst>
            </p:cNvPr>
            <p:cNvSpPr/>
            <p:nvPr/>
          </p:nvSpPr>
          <p:spPr>
            <a:xfrm flipH="1">
              <a:off x="2971553" y="615"/>
              <a:ext cx="273072" cy="65030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9;p2">
              <a:extLst>
                <a:ext uri="{FF2B5EF4-FFF2-40B4-BE49-F238E27FC236}">
                  <a16:creationId xmlns:a16="http://schemas.microsoft.com/office/drawing/2014/main" id="{1DD1C237-E414-FB0A-73F8-E93A945270A0}"/>
                </a:ext>
              </a:extLst>
            </p:cNvPr>
            <p:cNvSpPr/>
            <p:nvPr/>
          </p:nvSpPr>
          <p:spPr>
            <a:xfrm flipH="1">
              <a:off x="2435236" y="615"/>
              <a:ext cx="15304" cy="20540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0;p2">
              <a:extLst>
                <a:ext uri="{FF2B5EF4-FFF2-40B4-BE49-F238E27FC236}">
                  <a16:creationId xmlns:a16="http://schemas.microsoft.com/office/drawing/2014/main" id="{F0D9D0E3-FDF1-CE7C-EA3C-994BDAE74364}"/>
                </a:ext>
              </a:extLst>
            </p:cNvPr>
            <p:cNvSpPr/>
            <p:nvPr/>
          </p:nvSpPr>
          <p:spPr>
            <a:xfrm flipH="1">
              <a:off x="2195742" y="615"/>
              <a:ext cx="168655" cy="608231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1;p2">
              <a:extLst>
                <a:ext uri="{FF2B5EF4-FFF2-40B4-BE49-F238E27FC236}">
                  <a16:creationId xmlns:a16="http://schemas.microsoft.com/office/drawing/2014/main" id="{8EF0B2DC-5CA7-EDEC-1E74-271655AF16F1}"/>
                </a:ext>
              </a:extLst>
            </p:cNvPr>
            <p:cNvSpPr/>
            <p:nvPr/>
          </p:nvSpPr>
          <p:spPr>
            <a:xfrm flipH="1">
              <a:off x="1921493" y="615"/>
              <a:ext cx="67104" cy="96944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2;p2">
              <a:extLst>
                <a:ext uri="{FF2B5EF4-FFF2-40B4-BE49-F238E27FC236}">
                  <a16:creationId xmlns:a16="http://schemas.microsoft.com/office/drawing/2014/main" id="{A2F4A3BB-49A9-702D-90A9-D904140F1F24}"/>
                </a:ext>
              </a:extLst>
            </p:cNvPr>
            <p:cNvSpPr/>
            <p:nvPr/>
          </p:nvSpPr>
          <p:spPr>
            <a:xfrm flipH="1">
              <a:off x="1807555" y="130420"/>
              <a:ext cx="105492" cy="176793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3;p2">
              <a:extLst>
                <a:ext uri="{FF2B5EF4-FFF2-40B4-BE49-F238E27FC236}">
                  <a16:creationId xmlns:a16="http://schemas.microsoft.com/office/drawing/2014/main" id="{5BD617CD-8032-BD96-1831-36677260B9F0}"/>
                </a:ext>
              </a:extLst>
            </p:cNvPr>
            <p:cNvSpPr/>
            <p:nvPr/>
          </p:nvSpPr>
          <p:spPr>
            <a:xfrm flipH="1">
              <a:off x="1597287" y="312639"/>
              <a:ext cx="209705" cy="381533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4;p2">
              <a:extLst>
                <a:ext uri="{FF2B5EF4-FFF2-40B4-BE49-F238E27FC236}">
                  <a16:creationId xmlns:a16="http://schemas.microsoft.com/office/drawing/2014/main" id="{EB951323-DE7D-179B-9703-780C6B927213}"/>
                </a:ext>
              </a:extLst>
            </p:cNvPr>
            <p:cNvSpPr/>
            <p:nvPr/>
          </p:nvSpPr>
          <p:spPr>
            <a:xfrm flipH="1">
              <a:off x="1399252" y="76164"/>
              <a:ext cx="497928" cy="50622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5;p2">
              <a:extLst>
                <a:ext uri="{FF2B5EF4-FFF2-40B4-BE49-F238E27FC236}">
                  <a16:creationId xmlns:a16="http://schemas.microsoft.com/office/drawing/2014/main" id="{A6290289-A275-AB1E-7711-48961CFA5862}"/>
                </a:ext>
              </a:extLst>
            </p:cNvPr>
            <p:cNvSpPr/>
            <p:nvPr/>
          </p:nvSpPr>
          <p:spPr>
            <a:xfrm flipH="1">
              <a:off x="1234078" y="85326"/>
              <a:ext cx="163997" cy="199929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6;p2">
              <a:extLst>
                <a:ext uri="{FF2B5EF4-FFF2-40B4-BE49-F238E27FC236}">
                  <a16:creationId xmlns:a16="http://schemas.microsoft.com/office/drawing/2014/main" id="{36663636-1665-C586-B0F1-0890162B7D0D}"/>
                </a:ext>
              </a:extLst>
            </p:cNvPr>
            <p:cNvSpPr/>
            <p:nvPr/>
          </p:nvSpPr>
          <p:spPr>
            <a:xfrm flipH="1">
              <a:off x="1083543" y="285204"/>
              <a:ext cx="150586" cy="190818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7;p2">
              <a:extLst>
                <a:ext uri="{FF2B5EF4-FFF2-40B4-BE49-F238E27FC236}">
                  <a16:creationId xmlns:a16="http://schemas.microsoft.com/office/drawing/2014/main" id="{EB55BE23-4F94-3953-CB88-E77D6AC8D3A3}"/>
                </a:ext>
              </a:extLst>
            </p:cNvPr>
            <p:cNvSpPr/>
            <p:nvPr/>
          </p:nvSpPr>
          <p:spPr>
            <a:xfrm flipH="1">
              <a:off x="856231" y="482061"/>
              <a:ext cx="222501" cy="269387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8;p2">
              <a:extLst>
                <a:ext uri="{FF2B5EF4-FFF2-40B4-BE49-F238E27FC236}">
                  <a16:creationId xmlns:a16="http://schemas.microsoft.com/office/drawing/2014/main" id="{AEEC8E8D-4488-6FD6-3740-6F2211EA04FF}"/>
                </a:ext>
              </a:extLst>
            </p:cNvPr>
            <p:cNvSpPr/>
            <p:nvPr/>
          </p:nvSpPr>
          <p:spPr>
            <a:xfrm flipH="1">
              <a:off x="1230444" y="615"/>
              <a:ext cx="1133543" cy="613708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9;p2">
              <a:extLst>
                <a:ext uri="{FF2B5EF4-FFF2-40B4-BE49-F238E27FC236}">
                  <a16:creationId xmlns:a16="http://schemas.microsoft.com/office/drawing/2014/main" id="{B3B95A8E-CC4A-E7F6-591E-68450CF950BD}"/>
                </a:ext>
              </a:extLst>
            </p:cNvPr>
            <p:cNvSpPr/>
            <p:nvPr/>
          </p:nvSpPr>
          <p:spPr>
            <a:xfrm flipH="1">
              <a:off x="1586948" y="731895"/>
              <a:ext cx="17710" cy="9264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0;p2">
              <a:extLst>
                <a:ext uri="{FF2B5EF4-FFF2-40B4-BE49-F238E27FC236}">
                  <a16:creationId xmlns:a16="http://schemas.microsoft.com/office/drawing/2014/main" id="{5EFF7148-E7D6-D1D8-80CA-FBCE45FCF5C7}"/>
                </a:ext>
              </a:extLst>
            </p:cNvPr>
            <p:cNvSpPr/>
            <p:nvPr/>
          </p:nvSpPr>
          <p:spPr>
            <a:xfrm flipH="1">
              <a:off x="995812" y="615"/>
              <a:ext cx="578390" cy="694171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1;p2">
              <a:extLst>
                <a:ext uri="{FF2B5EF4-FFF2-40B4-BE49-F238E27FC236}">
                  <a16:creationId xmlns:a16="http://schemas.microsoft.com/office/drawing/2014/main" id="{17E6DA08-9B7E-B4CA-E941-B6096B98D854}"/>
                </a:ext>
              </a:extLst>
            </p:cNvPr>
            <p:cNvSpPr/>
            <p:nvPr/>
          </p:nvSpPr>
          <p:spPr>
            <a:xfrm flipH="1">
              <a:off x="346172" y="615"/>
              <a:ext cx="228541" cy="202949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2;p2">
              <a:extLst>
                <a:ext uri="{FF2B5EF4-FFF2-40B4-BE49-F238E27FC236}">
                  <a16:creationId xmlns:a16="http://schemas.microsoft.com/office/drawing/2014/main" id="{D658CD65-920C-0A0F-4834-1AC12FFFC646}"/>
                </a:ext>
              </a:extLst>
            </p:cNvPr>
            <p:cNvSpPr/>
            <p:nvPr/>
          </p:nvSpPr>
          <p:spPr>
            <a:xfrm flipH="1">
              <a:off x="346172" y="242516"/>
              <a:ext cx="245637" cy="27128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3;p2">
              <a:extLst>
                <a:ext uri="{FF2B5EF4-FFF2-40B4-BE49-F238E27FC236}">
                  <a16:creationId xmlns:a16="http://schemas.microsoft.com/office/drawing/2014/main" id="{FD25DCC1-7E69-4C1A-8544-C3DCFFA42646}"/>
                </a:ext>
              </a:extLst>
            </p:cNvPr>
            <p:cNvSpPr/>
            <p:nvPr/>
          </p:nvSpPr>
          <p:spPr>
            <a:xfrm flipH="1">
              <a:off x="602711" y="508882"/>
              <a:ext cx="221887" cy="245637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4;p2">
              <a:extLst>
                <a:ext uri="{FF2B5EF4-FFF2-40B4-BE49-F238E27FC236}">
                  <a16:creationId xmlns:a16="http://schemas.microsoft.com/office/drawing/2014/main" id="{905720AF-5CEA-2690-7BBB-39D25C0D2826}"/>
                </a:ext>
              </a:extLst>
            </p:cNvPr>
            <p:cNvSpPr/>
            <p:nvPr/>
          </p:nvSpPr>
          <p:spPr>
            <a:xfrm flipH="1">
              <a:off x="644785" y="277270"/>
              <a:ext cx="423556" cy="206020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5;p2">
              <a:extLst>
                <a:ext uri="{FF2B5EF4-FFF2-40B4-BE49-F238E27FC236}">
                  <a16:creationId xmlns:a16="http://schemas.microsoft.com/office/drawing/2014/main" id="{988A994D-CCDB-2800-D70B-1E85459BC9EA}"/>
                </a:ext>
              </a:extLst>
            </p:cNvPr>
            <p:cNvSpPr/>
            <p:nvPr/>
          </p:nvSpPr>
          <p:spPr>
            <a:xfrm flipH="1">
              <a:off x="1074432" y="475970"/>
              <a:ext cx="500385" cy="230384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136;p2">
              <a:extLst>
                <a:ext uri="{FF2B5EF4-FFF2-40B4-BE49-F238E27FC236}">
                  <a16:creationId xmlns:a16="http://schemas.microsoft.com/office/drawing/2014/main" id="{8FA6BC01-6639-A0D6-95F6-62B2DD10CC26}"/>
                </a:ext>
              </a:extLst>
            </p:cNvPr>
            <p:cNvSpPr/>
            <p:nvPr/>
          </p:nvSpPr>
          <p:spPr>
            <a:xfrm flipH="1">
              <a:off x="875732" y="706303"/>
              <a:ext cx="695399" cy="7258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7;p2">
              <a:extLst>
                <a:ext uri="{FF2B5EF4-FFF2-40B4-BE49-F238E27FC236}">
                  <a16:creationId xmlns:a16="http://schemas.microsoft.com/office/drawing/2014/main" id="{0F38C475-92C4-AF4C-B9FF-5869D2B5A6C0}"/>
                </a:ext>
              </a:extLst>
            </p:cNvPr>
            <p:cNvSpPr/>
            <p:nvPr/>
          </p:nvSpPr>
          <p:spPr>
            <a:xfrm flipH="1">
              <a:off x="447928" y="722784"/>
              <a:ext cx="1136000" cy="1260942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8;p2">
              <a:extLst>
                <a:ext uri="{FF2B5EF4-FFF2-40B4-BE49-F238E27FC236}">
                  <a16:creationId xmlns:a16="http://schemas.microsoft.com/office/drawing/2014/main" id="{864E7263-EC9E-F341-2DE7-2B76187DD61E}"/>
                </a:ext>
              </a:extLst>
            </p:cNvPr>
            <p:cNvSpPr/>
            <p:nvPr/>
          </p:nvSpPr>
          <p:spPr>
            <a:xfrm flipH="1">
              <a:off x="541187" y="795877"/>
              <a:ext cx="290117" cy="457133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9;p2">
              <a:extLst>
                <a:ext uri="{FF2B5EF4-FFF2-40B4-BE49-F238E27FC236}">
                  <a16:creationId xmlns:a16="http://schemas.microsoft.com/office/drawing/2014/main" id="{0DDB85A1-A540-1762-171E-1F9E707CB670}"/>
                </a:ext>
              </a:extLst>
            </p:cNvPr>
            <p:cNvSpPr/>
            <p:nvPr/>
          </p:nvSpPr>
          <p:spPr>
            <a:xfrm flipH="1">
              <a:off x="571642" y="298614"/>
              <a:ext cx="61013" cy="358397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0;p2">
              <a:extLst>
                <a:ext uri="{FF2B5EF4-FFF2-40B4-BE49-F238E27FC236}">
                  <a16:creationId xmlns:a16="http://schemas.microsoft.com/office/drawing/2014/main" id="{817FA3C3-A798-C272-45CB-A2E1FDC8148E}"/>
                </a:ext>
              </a:extLst>
            </p:cNvPr>
            <p:cNvSpPr/>
            <p:nvPr/>
          </p:nvSpPr>
          <p:spPr>
            <a:xfrm flipH="1">
              <a:off x="568571" y="666686"/>
              <a:ext cx="3122" cy="3737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1;p2">
              <a:extLst>
                <a:ext uri="{FF2B5EF4-FFF2-40B4-BE49-F238E27FC236}">
                  <a16:creationId xmlns:a16="http://schemas.microsoft.com/office/drawing/2014/main" id="{B4590964-7237-E3A6-E9BC-E0402E4AD90E}"/>
                </a:ext>
              </a:extLst>
            </p:cNvPr>
            <p:cNvSpPr/>
            <p:nvPr/>
          </p:nvSpPr>
          <p:spPr>
            <a:xfrm flipH="1">
              <a:off x="493636" y="682553"/>
              <a:ext cx="87782" cy="5582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2;p2">
              <a:extLst>
                <a:ext uri="{FF2B5EF4-FFF2-40B4-BE49-F238E27FC236}">
                  <a16:creationId xmlns:a16="http://schemas.microsoft.com/office/drawing/2014/main" id="{9D808320-10DD-468E-C2D5-A7EED51DAC07}"/>
                </a:ext>
              </a:extLst>
            </p:cNvPr>
            <p:cNvSpPr/>
            <p:nvPr/>
          </p:nvSpPr>
          <p:spPr>
            <a:xfrm flipH="1">
              <a:off x="276049" y="527770"/>
              <a:ext cx="538210" cy="240774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3;p2">
              <a:extLst>
                <a:ext uri="{FF2B5EF4-FFF2-40B4-BE49-F238E27FC236}">
                  <a16:creationId xmlns:a16="http://schemas.microsoft.com/office/drawing/2014/main" id="{813370BD-90EC-467A-153E-03818E388CA7}"/>
                </a:ext>
              </a:extLst>
            </p:cNvPr>
            <p:cNvSpPr/>
            <p:nvPr/>
          </p:nvSpPr>
          <p:spPr>
            <a:xfrm flipH="1">
              <a:off x="622" y="145008"/>
              <a:ext cx="269387" cy="387061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4;p2">
              <a:extLst>
                <a:ext uri="{FF2B5EF4-FFF2-40B4-BE49-F238E27FC236}">
                  <a16:creationId xmlns:a16="http://schemas.microsoft.com/office/drawing/2014/main" id="{95F877E4-8BB6-D872-F80A-E8842B514E4D}"/>
                </a:ext>
              </a:extLst>
            </p:cNvPr>
            <p:cNvSpPr/>
            <p:nvPr/>
          </p:nvSpPr>
          <p:spPr>
            <a:xfrm flipH="1">
              <a:off x="267552" y="253520"/>
              <a:ext cx="60961" cy="282183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5;p2">
              <a:extLst>
                <a:ext uri="{FF2B5EF4-FFF2-40B4-BE49-F238E27FC236}">
                  <a16:creationId xmlns:a16="http://schemas.microsoft.com/office/drawing/2014/main" id="{009F3676-9AA2-908C-5B1D-B6245C9D5058}"/>
                </a:ext>
              </a:extLst>
            </p:cNvPr>
            <p:cNvSpPr/>
            <p:nvPr/>
          </p:nvSpPr>
          <p:spPr>
            <a:xfrm flipH="1">
              <a:off x="279120" y="53933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6;p2">
              <a:extLst>
                <a:ext uri="{FF2B5EF4-FFF2-40B4-BE49-F238E27FC236}">
                  <a16:creationId xmlns:a16="http://schemas.microsoft.com/office/drawing/2014/main" id="{5EFF91C6-BE88-32E3-A04E-C57A10CE9628}"/>
                </a:ext>
              </a:extLst>
            </p:cNvPr>
            <p:cNvSpPr/>
            <p:nvPr/>
          </p:nvSpPr>
          <p:spPr>
            <a:xfrm flipH="1">
              <a:off x="622" y="700826"/>
              <a:ext cx="28664" cy="3542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7;p2">
              <a:extLst>
                <a:ext uri="{FF2B5EF4-FFF2-40B4-BE49-F238E27FC236}">
                  <a16:creationId xmlns:a16="http://schemas.microsoft.com/office/drawing/2014/main" id="{CF77AAAE-96B1-4810-5DA6-941667EADEA1}"/>
                </a:ext>
              </a:extLst>
            </p:cNvPr>
            <p:cNvSpPr/>
            <p:nvPr/>
          </p:nvSpPr>
          <p:spPr>
            <a:xfrm flipH="1">
              <a:off x="38397" y="526746"/>
              <a:ext cx="244408" cy="180222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8;p2">
              <a:extLst>
                <a:ext uri="{FF2B5EF4-FFF2-40B4-BE49-F238E27FC236}">
                  <a16:creationId xmlns:a16="http://schemas.microsoft.com/office/drawing/2014/main" id="{D20FE468-85B8-D0E0-BDF3-C67F6B634B7E}"/>
                </a:ext>
              </a:extLst>
            </p:cNvPr>
            <p:cNvSpPr/>
            <p:nvPr/>
          </p:nvSpPr>
          <p:spPr>
            <a:xfrm flipH="1">
              <a:off x="176136" y="1230386"/>
              <a:ext cx="7371" cy="5579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9;p2">
              <a:extLst>
                <a:ext uri="{FF2B5EF4-FFF2-40B4-BE49-F238E27FC236}">
                  <a16:creationId xmlns:a16="http://schemas.microsoft.com/office/drawing/2014/main" id="{33D3BBD6-C194-8F3C-9C5D-F554C31E5EBB}"/>
                </a:ext>
              </a:extLst>
            </p:cNvPr>
            <p:cNvSpPr/>
            <p:nvPr/>
          </p:nvSpPr>
          <p:spPr>
            <a:xfrm flipH="1">
              <a:off x="8" y="563087"/>
              <a:ext cx="164611" cy="579005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0;p2">
              <a:extLst>
                <a:ext uri="{FF2B5EF4-FFF2-40B4-BE49-F238E27FC236}">
                  <a16:creationId xmlns:a16="http://schemas.microsoft.com/office/drawing/2014/main" id="{3A36409E-B5AD-4FF4-86E0-F36E8C7E3A1E}"/>
                </a:ext>
              </a:extLst>
            </p:cNvPr>
            <p:cNvSpPr/>
            <p:nvPr/>
          </p:nvSpPr>
          <p:spPr>
            <a:xfrm flipH="1">
              <a:off x="424178" y="1371810"/>
              <a:ext cx="87782" cy="599120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1;p2">
              <a:extLst>
                <a:ext uri="{FF2B5EF4-FFF2-40B4-BE49-F238E27FC236}">
                  <a16:creationId xmlns:a16="http://schemas.microsoft.com/office/drawing/2014/main" id="{443377F2-D658-569E-1EF6-8F6F50C4705C}"/>
                </a:ext>
              </a:extLst>
            </p:cNvPr>
            <p:cNvSpPr/>
            <p:nvPr/>
          </p:nvSpPr>
          <p:spPr>
            <a:xfrm flipH="1">
              <a:off x="182227" y="1224909"/>
              <a:ext cx="242003" cy="747813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2;p2">
              <a:extLst>
                <a:ext uri="{FF2B5EF4-FFF2-40B4-BE49-F238E27FC236}">
                  <a16:creationId xmlns:a16="http://schemas.microsoft.com/office/drawing/2014/main" id="{AC5FD981-869B-836C-C258-3654928C137D}"/>
                </a:ext>
              </a:extLst>
            </p:cNvPr>
            <p:cNvSpPr/>
            <p:nvPr/>
          </p:nvSpPr>
          <p:spPr>
            <a:xfrm flipH="1">
              <a:off x="216930" y="1185906"/>
              <a:ext cx="230435" cy="115832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3;p2">
              <a:extLst>
                <a:ext uri="{FF2B5EF4-FFF2-40B4-BE49-F238E27FC236}">
                  <a16:creationId xmlns:a16="http://schemas.microsoft.com/office/drawing/2014/main" id="{784C881B-2202-FCB6-A980-5BCA3346D6B8}"/>
                </a:ext>
              </a:extLst>
            </p:cNvPr>
            <p:cNvSpPr/>
            <p:nvPr/>
          </p:nvSpPr>
          <p:spPr>
            <a:xfrm flipH="1">
              <a:off x="622" y="1088399"/>
              <a:ext cx="138353" cy="74423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4;p2">
              <a:extLst>
                <a:ext uri="{FF2B5EF4-FFF2-40B4-BE49-F238E27FC236}">
                  <a16:creationId xmlns:a16="http://schemas.microsoft.com/office/drawing/2014/main" id="{99A0E1EA-2DB9-9EBC-CEE7-239DE5C4A5F3}"/>
                </a:ext>
              </a:extLst>
            </p:cNvPr>
            <p:cNvSpPr/>
            <p:nvPr/>
          </p:nvSpPr>
          <p:spPr>
            <a:xfrm flipH="1">
              <a:off x="622" y="1391312"/>
              <a:ext cx="417516" cy="591187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93DEDA94-7D80-07AF-6CD2-C24CD8FFD6DA}"/>
                </a:ext>
              </a:extLst>
            </p:cNvPr>
            <p:cNvGrpSpPr/>
            <p:nvPr userDrawn="1"/>
          </p:nvGrpSpPr>
          <p:grpSpPr>
            <a:xfrm>
              <a:off x="124336" y="22778"/>
              <a:ext cx="4025853" cy="2014130"/>
              <a:chOff x="124336" y="22778"/>
              <a:chExt cx="4025853" cy="2014130"/>
            </a:xfrm>
            <a:solidFill>
              <a:schemeClr val="bg2">
                <a:lumMod val="75000"/>
              </a:schemeClr>
            </a:solidFill>
          </p:grpSpPr>
          <p:sp>
            <p:nvSpPr>
              <p:cNvPr id="128" name="Google Shape;171;p2">
                <a:extLst>
                  <a:ext uri="{FF2B5EF4-FFF2-40B4-BE49-F238E27FC236}">
                    <a16:creationId xmlns:a16="http://schemas.microsoft.com/office/drawing/2014/main" id="{A1846296-AB18-9039-FF4A-0B4E29F36C92}"/>
                  </a:ext>
                </a:extLst>
              </p:cNvPr>
              <p:cNvSpPr/>
              <p:nvPr/>
            </p:nvSpPr>
            <p:spPr>
              <a:xfrm flipH="1">
                <a:off x="1952562" y="161950"/>
                <a:ext cx="29943" cy="27793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43" extrusionOk="0">
                    <a:moveTo>
                      <a:pt x="305" y="0"/>
                    </a:moveTo>
                    <a:cubicBezTo>
                      <a:pt x="175" y="0"/>
                      <a:pt x="47" y="100"/>
                      <a:pt x="36" y="230"/>
                    </a:cubicBezTo>
                    <a:cubicBezTo>
                      <a:pt x="1" y="384"/>
                      <a:pt x="108" y="527"/>
                      <a:pt x="263" y="539"/>
                    </a:cubicBezTo>
                    <a:cubicBezTo>
                      <a:pt x="277" y="542"/>
                      <a:pt x="292" y="543"/>
                      <a:pt x="307" y="543"/>
                    </a:cubicBezTo>
                    <a:cubicBezTo>
                      <a:pt x="436" y="543"/>
                      <a:pt x="561" y="453"/>
                      <a:pt x="572" y="325"/>
                    </a:cubicBezTo>
                    <a:cubicBezTo>
                      <a:pt x="584" y="182"/>
                      <a:pt x="501" y="39"/>
                      <a:pt x="346" y="3"/>
                    </a:cubicBezTo>
                    <a:cubicBezTo>
                      <a:pt x="332" y="1"/>
                      <a:pt x="319" y="0"/>
                      <a:pt x="30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1A045117-E0F8-CDEC-E390-3D4D096289F3}"/>
                  </a:ext>
                </a:extLst>
              </p:cNvPr>
              <p:cNvGrpSpPr/>
              <p:nvPr userDrawn="1"/>
            </p:nvGrpSpPr>
            <p:grpSpPr>
              <a:xfrm>
                <a:off x="124336" y="22778"/>
                <a:ext cx="4025853" cy="2014130"/>
                <a:chOff x="124336" y="22778"/>
                <a:chExt cx="4025853" cy="2014130"/>
              </a:xfrm>
              <a:grpFill/>
            </p:grpSpPr>
            <p:sp>
              <p:nvSpPr>
                <p:cNvPr id="130" name="Google Shape;155;p2">
                  <a:extLst>
                    <a:ext uri="{FF2B5EF4-FFF2-40B4-BE49-F238E27FC236}">
                      <a16:creationId xmlns:a16="http://schemas.microsoft.com/office/drawing/2014/main" id="{0CC350BA-4107-CB56-F655-DCFCF233652F}"/>
                    </a:ext>
                  </a:extLst>
                </p:cNvPr>
                <p:cNvSpPr/>
                <p:nvPr/>
              </p:nvSpPr>
              <p:spPr>
                <a:xfrm flipH="1">
                  <a:off x="124336" y="1135131"/>
                  <a:ext cx="96944" cy="96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4" h="1877" extrusionOk="0">
                      <a:moveTo>
                        <a:pt x="941" y="0"/>
                      </a:moveTo>
                      <a:cubicBezTo>
                        <a:pt x="489" y="0"/>
                        <a:pt x="98" y="315"/>
                        <a:pt x="25" y="779"/>
                      </a:cubicBezTo>
                      <a:cubicBezTo>
                        <a:pt x="1" y="850"/>
                        <a:pt x="1" y="921"/>
                        <a:pt x="1" y="993"/>
                      </a:cubicBezTo>
                      <a:cubicBezTo>
                        <a:pt x="1" y="1100"/>
                        <a:pt x="36" y="1195"/>
                        <a:pt x="84" y="1290"/>
                      </a:cubicBezTo>
                      <a:cubicBezTo>
                        <a:pt x="155" y="1493"/>
                        <a:pt x="298" y="1648"/>
                        <a:pt x="501" y="1755"/>
                      </a:cubicBezTo>
                      <a:cubicBezTo>
                        <a:pt x="584" y="1802"/>
                        <a:pt x="679" y="1826"/>
                        <a:pt x="775" y="1862"/>
                      </a:cubicBezTo>
                      <a:cubicBezTo>
                        <a:pt x="810" y="1862"/>
                        <a:pt x="858" y="1874"/>
                        <a:pt x="882" y="1874"/>
                      </a:cubicBezTo>
                      <a:cubicBezTo>
                        <a:pt x="905" y="1876"/>
                        <a:pt x="927" y="1876"/>
                        <a:pt x="950" y="1876"/>
                      </a:cubicBezTo>
                      <a:cubicBezTo>
                        <a:pt x="1387" y="1876"/>
                        <a:pt x="1779" y="1553"/>
                        <a:pt x="1870" y="1112"/>
                      </a:cubicBezTo>
                      <a:cubicBezTo>
                        <a:pt x="1894" y="921"/>
                        <a:pt x="1870" y="719"/>
                        <a:pt x="1787" y="552"/>
                      </a:cubicBezTo>
                      <a:cubicBezTo>
                        <a:pt x="1751" y="457"/>
                        <a:pt x="1691" y="374"/>
                        <a:pt x="1632" y="302"/>
                      </a:cubicBezTo>
                      <a:cubicBezTo>
                        <a:pt x="1572" y="219"/>
                        <a:pt x="1477" y="159"/>
                        <a:pt x="1406" y="124"/>
                      </a:cubicBezTo>
                      <a:cubicBezTo>
                        <a:pt x="1310" y="76"/>
                        <a:pt x="1227" y="40"/>
                        <a:pt x="1120" y="17"/>
                      </a:cubicBezTo>
                      <a:cubicBezTo>
                        <a:pt x="1060" y="6"/>
                        <a:pt x="1000" y="0"/>
                        <a:pt x="9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56;p2">
                  <a:extLst>
                    <a:ext uri="{FF2B5EF4-FFF2-40B4-BE49-F238E27FC236}">
                      <a16:creationId xmlns:a16="http://schemas.microsoft.com/office/drawing/2014/main" id="{8A2D18BA-62BC-0CE7-3BEF-3967AD9E9DD2}"/>
                    </a:ext>
                  </a:extLst>
                </p:cNvPr>
                <p:cNvSpPr/>
                <p:nvPr/>
              </p:nvSpPr>
              <p:spPr>
                <a:xfrm flipH="1">
                  <a:off x="443680" y="1238934"/>
                  <a:ext cx="142038" cy="134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5" h="2632" extrusionOk="0">
                      <a:moveTo>
                        <a:pt x="1489" y="1"/>
                      </a:moveTo>
                      <a:cubicBezTo>
                        <a:pt x="1263" y="1"/>
                        <a:pt x="1049" y="36"/>
                        <a:pt x="870" y="120"/>
                      </a:cubicBezTo>
                      <a:cubicBezTo>
                        <a:pt x="787" y="155"/>
                        <a:pt x="691" y="203"/>
                        <a:pt x="620" y="263"/>
                      </a:cubicBezTo>
                      <a:cubicBezTo>
                        <a:pt x="370" y="453"/>
                        <a:pt x="191" y="739"/>
                        <a:pt x="132" y="1060"/>
                      </a:cubicBezTo>
                      <a:cubicBezTo>
                        <a:pt x="1" y="1775"/>
                        <a:pt x="477" y="2477"/>
                        <a:pt x="1203" y="2608"/>
                      </a:cubicBezTo>
                      <a:cubicBezTo>
                        <a:pt x="1275" y="2632"/>
                        <a:pt x="1370" y="2632"/>
                        <a:pt x="1441" y="2632"/>
                      </a:cubicBezTo>
                      <a:cubicBezTo>
                        <a:pt x="1549" y="2632"/>
                        <a:pt x="1632" y="2608"/>
                        <a:pt x="1739" y="2596"/>
                      </a:cubicBezTo>
                      <a:cubicBezTo>
                        <a:pt x="2239" y="2477"/>
                        <a:pt x="2644" y="2072"/>
                        <a:pt x="2751" y="1537"/>
                      </a:cubicBezTo>
                      <a:cubicBezTo>
                        <a:pt x="2763" y="1441"/>
                        <a:pt x="2775" y="1322"/>
                        <a:pt x="2763" y="1215"/>
                      </a:cubicBezTo>
                      <a:cubicBezTo>
                        <a:pt x="2763" y="1108"/>
                        <a:pt x="2739" y="1001"/>
                        <a:pt x="2703" y="917"/>
                      </a:cubicBezTo>
                      <a:cubicBezTo>
                        <a:pt x="2573" y="501"/>
                        <a:pt x="2227" y="155"/>
                        <a:pt x="1787" y="36"/>
                      </a:cubicBezTo>
                      <a:cubicBezTo>
                        <a:pt x="1751" y="24"/>
                        <a:pt x="1727" y="24"/>
                        <a:pt x="1680" y="13"/>
                      </a:cubicBezTo>
                      <a:cubicBezTo>
                        <a:pt x="1620" y="1"/>
                        <a:pt x="1560" y="1"/>
                        <a:pt x="148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57;p2">
                  <a:extLst>
                    <a:ext uri="{FF2B5EF4-FFF2-40B4-BE49-F238E27FC236}">
                      <a16:creationId xmlns:a16="http://schemas.microsoft.com/office/drawing/2014/main" id="{BC0C5F34-0A44-3BCC-C5D7-DAFAA6F0E91C}"/>
                    </a:ext>
                  </a:extLst>
                </p:cNvPr>
                <p:cNvSpPr/>
                <p:nvPr/>
              </p:nvSpPr>
              <p:spPr>
                <a:xfrm flipH="1">
                  <a:off x="4125774" y="96485"/>
                  <a:ext cx="24415" cy="24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486" extrusionOk="0">
                      <a:moveTo>
                        <a:pt x="233" y="1"/>
                      </a:moveTo>
                      <a:cubicBezTo>
                        <a:pt x="128" y="1"/>
                        <a:pt x="22" y="87"/>
                        <a:pt x="12" y="199"/>
                      </a:cubicBezTo>
                      <a:cubicBezTo>
                        <a:pt x="0" y="247"/>
                        <a:pt x="12" y="306"/>
                        <a:pt x="24" y="354"/>
                      </a:cubicBezTo>
                      <a:cubicBezTo>
                        <a:pt x="60" y="413"/>
                        <a:pt x="119" y="461"/>
                        <a:pt x="203" y="485"/>
                      </a:cubicBezTo>
                      <a:cubicBezTo>
                        <a:pt x="213" y="486"/>
                        <a:pt x="223" y="486"/>
                        <a:pt x="233" y="486"/>
                      </a:cubicBezTo>
                      <a:cubicBezTo>
                        <a:pt x="362" y="486"/>
                        <a:pt x="465" y="416"/>
                        <a:pt x="476" y="294"/>
                      </a:cubicBezTo>
                      <a:lnTo>
                        <a:pt x="476" y="187"/>
                      </a:lnTo>
                      <a:cubicBezTo>
                        <a:pt x="429" y="92"/>
                        <a:pt x="369" y="20"/>
                        <a:pt x="286" y="8"/>
                      </a:cubicBezTo>
                      <a:cubicBezTo>
                        <a:pt x="269" y="3"/>
                        <a:pt x="251" y="1"/>
                        <a:pt x="2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58;p2">
                  <a:extLst>
                    <a:ext uri="{FF2B5EF4-FFF2-40B4-BE49-F238E27FC236}">
                      <a16:creationId xmlns:a16="http://schemas.microsoft.com/office/drawing/2014/main" id="{F58213C5-144A-C813-3EEF-5B19B9EFCF39}"/>
                    </a:ext>
                  </a:extLst>
                </p:cNvPr>
                <p:cNvSpPr/>
                <p:nvPr/>
              </p:nvSpPr>
              <p:spPr>
                <a:xfrm flipH="1">
                  <a:off x="2338957" y="608795"/>
                  <a:ext cx="51850" cy="48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3" h="946" extrusionOk="0">
                      <a:moveTo>
                        <a:pt x="512" y="1"/>
                      </a:moveTo>
                      <a:cubicBezTo>
                        <a:pt x="286" y="13"/>
                        <a:pt x="84" y="167"/>
                        <a:pt x="48" y="382"/>
                      </a:cubicBezTo>
                      <a:cubicBezTo>
                        <a:pt x="0" y="644"/>
                        <a:pt x="179" y="894"/>
                        <a:pt x="441" y="941"/>
                      </a:cubicBezTo>
                      <a:cubicBezTo>
                        <a:pt x="462" y="944"/>
                        <a:pt x="484" y="946"/>
                        <a:pt x="505" y="946"/>
                      </a:cubicBezTo>
                      <a:cubicBezTo>
                        <a:pt x="732" y="946"/>
                        <a:pt x="945" y="777"/>
                        <a:pt x="989" y="548"/>
                      </a:cubicBezTo>
                      <a:cubicBezTo>
                        <a:pt x="1012" y="370"/>
                        <a:pt x="941" y="191"/>
                        <a:pt x="798" y="84"/>
                      </a:cubicBezTo>
                      <a:cubicBezTo>
                        <a:pt x="739" y="48"/>
                        <a:pt x="679" y="13"/>
                        <a:pt x="5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59;p2">
                  <a:extLst>
                    <a:ext uri="{FF2B5EF4-FFF2-40B4-BE49-F238E27FC236}">
                      <a16:creationId xmlns:a16="http://schemas.microsoft.com/office/drawing/2014/main" id="{BF9B05AF-E5F6-3434-00CE-6CCA74722B98}"/>
                    </a:ext>
                  </a:extLst>
                </p:cNvPr>
                <p:cNvSpPr/>
                <p:nvPr/>
              </p:nvSpPr>
              <p:spPr>
                <a:xfrm flipH="1">
                  <a:off x="292530" y="188208"/>
                  <a:ext cx="72580" cy="67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24" extrusionOk="0">
                      <a:moveTo>
                        <a:pt x="679" y="0"/>
                      </a:moveTo>
                      <a:cubicBezTo>
                        <a:pt x="563" y="0"/>
                        <a:pt x="454" y="33"/>
                        <a:pt x="358" y="86"/>
                      </a:cubicBezTo>
                      <a:cubicBezTo>
                        <a:pt x="275" y="133"/>
                        <a:pt x="191" y="205"/>
                        <a:pt x="132" y="276"/>
                      </a:cubicBezTo>
                      <a:cubicBezTo>
                        <a:pt x="96" y="360"/>
                        <a:pt x="48" y="443"/>
                        <a:pt x="37" y="538"/>
                      </a:cubicBezTo>
                      <a:cubicBezTo>
                        <a:pt x="1" y="717"/>
                        <a:pt x="48" y="907"/>
                        <a:pt x="156" y="1038"/>
                      </a:cubicBezTo>
                      <a:cubicBezTo>
                        <a:pt x="215" y="1145"/>
                        <a:pt x="287" y="1205"/>
                        <a:pt x="370" y="1252"/>
                      </a:cubicBezTo>
                      <a:cubicBezTo>
                        <a:pt x="429" y="1276"/>
                        <a:pt x="513" y="1312"/>
                        <a:pt x="572" y="1312"/>
                      </a:cubicBezTo>
                      <a:cubicBezTo>
                        <a:pt x="608" y="1324"/>
                        <a:pt x="656" y="1324"/>
                        <a:pt x="703" y="1324"/>
                      </a:cubicBezTo>
                      <a:cubicBezTo>
                        <a:pt x="810" y="1324"/>
                        <a:pt x="894" y="1300"/>
                        <a:pt x="989" y="1252"/>
                      </a:cubicBezTo>
                      <a:cubicBezTo>
                        <a:pt x="1168" y="1157"/>
                        <a:pt x="1299" y="979"/>
                        <a:pt x="1346" y="776"/>
                      </a:cubicBezTo>
                      <a:cubicBezTo>
                        <a:pt x="1418" y="419"/>
                        <a:pt x="1168" y="62"/>
                        <a:pt x="810" y="14"/>
                      </a:cubicBezTo>
                      <a:cubicBezTo>
                        <a:pt x="766" y="5"/>
                        <a:pt x="722" y="0"/>
                        <a:pt x="6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60;p2">
                  <a:extLst>
                    <a:ext uri="{FF2B5EF4-FFF2-40B4-BE49-F238E27FC236}">
                      <a16:creationId xmlns:a16="http://schemas.microsoft.com/office/drawing/2014/main" id="{B435894E-C2C7-9D97-4C6E-5019D627B86B}"/>
                    </a:ext>
                  </a:extLst>
                </p:cNvPr>
                <p:cNvSpPr/>
                <p:nvPr/>
              </p:nvSpPr>
              <p:spPr>
                <a:xfrm flipH="1">
                  <a:off x="809294" y="738447"/>
                  <a:ext cx="68332" cy="67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1323" extrusionOk="0">
                      <a:moveTo>
                        <a:pt x="652" y="1"/>
                      </a:moveTo>
                      <a:cubicBezTo>
                        <a:pt x="556" y="1"/>
                        <a:pt x="466" y="26"/>
                        <a:pt x="382" y="51"/>
                      </a:cubicBezTo>
                      <a:cubicBezTo>
                        <a:pt x="298" y="99"/>
                        <a:pt x="227" y="158"/>
                        <a:pt x="144" y="230"/>
                      </a:cubicBezTo>
                      <a:cubicBezTo>
                        <a:pt x="84" y="289"/>
                        <a:pt x="48" y="385"/>
                        <a:pt x="24" y="468"/>
                      </a:cubicBezTo>
                      <a:cubicBezTo>
                        <a:pt x="24" y="504"/>
                        <a:pt x="13" y="516"/>
                        <a:pt x="13" y="551"/>
                      </a:cubicBezTo>
                      <a:cubicBezTo>
                        <a:pt x="1" y="623"/>
                        <a:pt x="1" y="694"/>
                        <a:pt x="13" y="766"/>
                      </a:cubicBezTo>
                      <a:cubicBezTo>
                        <a:pt x="60" y="1039"/>
                        <a:pt x="263" y="1278"/>
                        <a:pt x="548" y="1301"/>
                      </a:cubicBezTo>
                      <a:cubicBezTo>
                        <a:pt x="595" y="1316"/>
                        <a:pt x="642" y="1322"/>
                        <a:pt x="689" y="1322"/>
                      </a:cubicBezTo>
                      <a:cubicBezTo>
                        <a:pt x="759" y="1322"/>
                        <a:pt x="829" y="1306"/>
                        <a:pt x="894" y="1278"/>
                      </a:cubicBezTo>
                      <a:cubicBezTo>
                        <a:pt x="977" y="1242"/>
                        <a:pt x="1072" y="1182"/>
                        <a:pt x="1144" y="1111"/>
                      </a:cubicBezTo>
                      <a:cubicBezTo>
                        <a:pt x="1251" y="1039"/>
                        <a:pt x="1310" y="920"/>
                        <a:pt x="1322" y="789"/>
                      </a:cubicBezTo>
                      <a:cubicBezTo>
                        <a:pt x="1334" y="706"/>
                        <a:pt x="1334" y="647"/>
                        <a:pt x="1322" y="575"/>
                      </a:cubicBezTo>
                      <a:cubicBezTo>
                        <a:pt x="1310" y="468"/>
                        <a:pt x="1275" y="385"/>
                        <a:pt x="1215" y="289"/>
                      </a:cubicBezTo>
                      <a:cubicBezTo>
                        <a:pt x="1179" y="218"/>
                        <a:pt x="1096" y="147"/>
                        <a:pt x="1025" y="99"/>
                      </a:cubicBezTo>
                      <a:cubicBezTo>
                        <a:pt x="953" y="51"/>
                        <a:pt x="858" y="27"/>
                        <a:pt x="775" y="16"/>
                      </a:cubicBezTo>
                      <a:cubicBezTo>
                        <a:pt x="733" y="5"/>
                        <a:pt x="692" y="1"/>
                        <a:pt x="65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61;p2">
                  <a:extLst>
                    <a:ext uri="{FF2B5EF4-FFF2-40B4-BE49-F238E27FC236}">
                      <a16:creationId xmlns:a16="http://schemas.microsoft.com/office/drawing/2014/main" id="{9D4A4F36-5231-D0AA-7F69-51953E4F999F}"/>
                    </a:ext>
                  </a:extLst>
                </p:cNvPr>
                <p:cNvSpPr/>
                <p:nvPr/>
              </p:nvSpPr>
              <p:spPr>
                <a:xfrm flipH="1">
                  <a:off x="599691" y="252497"/>
                  <a:ext cx="51236" cy="48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945" extrusionOk="0">
                      <a:moveTo>
                        <a:pt x="490" y="1"/>
                      </a:moveTo>
                      <a:cubicBezTo>
                        <a:pt x="268" y="1"/>
                        <a:pt x="56" y="168"/>
                        <a:pt x="25" y="401"/>
                      </a:cubicBezTo>
                      <a:cubicBezTo>
                        <a:pt x="25" y="425"/>
                        <a:pt x="1" y="473"/>
                        <a:pt x="1" y="497"/>
                      </a:cubicBezTo>
                      <a:cubicBezTo>
                        <a:pt x="1" y="604"/>
                        <a:pt x="48" y="699"/>
                        <a:pt x="108" y="770"/>
                      </a:cubicBezTo>
                      <a:cubicBezTo>
                        <a:pt x="179" y="830"/>
                        <a:pt x="263" y="889"/>
                        <a:pt x="358" y="913"/>
                      </a:cubicBezTo>
                      <a:cubicBezTo>
                        <a:pt x="370" y="913"/>
                        <a:pt x="394" y="937"/>
                        <a:pt x="406" y="937"/>
                      </a:cubicBezTo>
                      <a:cubicBezTo>
                        <a:pt x="436" y="941"/>
                        <a:pt x="467" y="944"/>
                        <a:pt x="497" y="944"/>
                      </a:cubicBezTo>
                      <a:cubicBezTo>
                        <a:pt x="550" y="944"/>
                        <a:pt x="603" y="936"/>
                        <a:pt x="656" y="913"/>
                      </a:cubicBezTo>
                      <a:cubicBezTo>
                        <a:pt x="810" y="854"/>
                        <a:pt x="929" y="723"/>
                        <a:pt x="953" y="556"/>
                      </a:cubicBezTo>
                      <a:cubicBezTo>
                        <a:pt x="1001" y="306"/>
                        <a:pt x="834" y="56"/>
                        <a:pt x="572" y="8"/>
                      </a:cubicBezTo>
                      <a:cubicBezTo>
                        <a:pt x="545" y="3"/>
                        <a:pt x="518" y="1"/>
                        <a:pt x="49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62;p2">
                  <a:extLst>
                    <a:ext uri="{FF2B5EF4-FFF2-40B4-BE49-F238E27FC236}">
                      <a16:creationId xmlns:a16="http://schemas.microsoft.com/office/drawing/2014/main" id="{CE78D14A-89D7-F8FD-5E9E-B64649E6DD1C}"/>
                    </a:ext>
                  </a:extLst>
                </p:cNvPr>
                <p:cNvSpPr/>
                <p:nvPr/>
              </p:nvSpPr>
              <p:spPr>
                <a:xfrm flipH="1">
                  <a:off x="329076" y="664638"/>
                  <a:ext cx="53693" cy="48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" h="954" extrusionOk="0">
                      <a:moveTo>
                        <a:pt x="532" y="0"/>
                      </a:moveTo>
                      <a:cubicBezTo>
                        <a:pt x="306" y="0"/>
                        <a:pt x="103" y="169"/>
                        <a:pt x="48" y="398"/>
                      </a:cubicBezTo>
                      <a:cubicBezTo>
                        <a:pt x="1" y="648"/>
                        <a:pt x="167" y="898"/>
                        <a:pt x="441" y="946"/>
                      </a:cubicBezTo>
                      <a:cubicBezTo>
                        <a:pt x="470" y="951"/>
                        <a:pt x="498" y="954"/>
                        <a:pt x="527" y="954"/>
                      </a:cubicBezTo>
                      <a:cubicBezTo>
                        <a:pt x="746" y="954"/>
                        <a:pt x="947" y="796"/>
                        <a:pt x="989" y="565"/>
                      </a:cubicBezTo>
                      <a:cubicBezTo>
                        <a:pt x="1048" y="291"/>
                        <a:pt x="870" y="53"/>
                        <a:pt x="596" y="5"/>
                      </a:cubicBezTo>
                      <a:cubicBezTo>
                        <a:pt x="574" y="2"/>
                        <a:pt x="553" y="0"/>
                        <a:pt x="5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63;p2">
                  <a:extLst>
                    <a:ext uri="{FF2B5EF4-FFF2-40B4-BE49-F238E27FC236}">
                      <a16:creationId xmlns:a16="http://schemas.microsoft.com/office/drawing/2014/main" id="{8B836543-0ACB-89F5-EBDD-BEC63CAB2859}"/>
                    </a:ext>
                  </a:extLst>
                </p:cNvPr>
                <p:cNvSpPr/>
                <p:nvPr/>
              </p:nvSpPr>
              <p:spPr>
                <a:xfrm flipH="1">
                  <a:off x="1568060" y="685931"/>
                  <a:ext cx="51236" cy="48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955" extrusionOk="0">
                      <a:moveTo>
                        <a:pt x="537" y="0"/>
                      </a:moveTo>
                      <a:cubicBezTo>
                        <a:pt x="497" y="0"/>
                        <a:pt x="457" y="6"/>
                        <a:pt x="417" y="6"/>
                      </a:cubicBezTo>
                      <a:cubicBezTo>
                        <a:pt x="322" y="30"/>
                        <a:pt x="227" y="89"/>
                        <a:pt x="167" y="160"/>
                      </a:cubicBezTo>
                      <a:cubicBezTo>
                        <a:pt x="108" y="220"/>
                        <a:pt x="60" y="303"/>
                        <a:pt x="48" y="399"/>
                      </a:cubicBezTo>
                      <a:cubicBezTo>
                        <a:pt x="1" y="601"/>
                        <a:pt x="120" y="815"/>
                        <a:pt x="298" y="899"/>
                      </a:cubicBezTo>
                      <a:cubicBezTo>
                        <a:pt x="346" y="922"/>
                        <a:pt x="382" y="934"/>
                        <a:pt x="441" y="946"/>
                      </a:cubicBezTo>
                      <a:cubicBezTo>
                        <a:pt x="471" y="951"/>
                        <a:pt x="500" y="954"/>
                        <a:pt x="529" y="954"/>
                      </a:cubicBezTo>
                      <a:cubicBezTo>
                        <a:pt x="570" y="954"/>
                        <a:pt x="609" y="948"/>
                        <a:pt x="644" y="934"/>
                      </a:cubicBezTo>
                      <a:cubicBezTo>
                        <a:pt x="656" y="934"/>
                        <a:pt x="679" y="922"/>
                        <a:pt x="691" y="922"/>
                      </a:cubicBezTo>
                      <a:cubicBezTo>
                        <a:pt x="798" y="887"/>
                        <a:pt x="870" y="815"/>
                        <a:pt x="929" y="720"/>
                      </a:cubicBezTo>
                      <a:cubicBezTo>
                        <a:pt x="929" y="708"/>
                        <a:pt x="941" y="696"/>
                        <a:pt x="941" y="684"/>
                      </a:cubicBezTo>
                      <a:cubicBezTo>
                        <a:pt x="953" y="637"/>
                        <a:pt x="977" y="601"/>
                        <a:pt x="989" y="541"/>
                      </a:cubicBezTo>
                      <a:cubicBezTo>
                        <a:pt x="1001" y="482"/>
                        <a:pt x="1001" y="446"/>
                        <a:pt x="989" y="387"/>
                      </a:cubicBezTo>
                      <a:cubicBezTo>
                        <a:pt x="977" y="303"/>
                        <a:pt x="941" y="232"/>
                        <a:pt x="882" y="172"/>
                      </a:cubicBezTo>
                      <a:cubicBezTo>
                        <a:pt x="810" y="101"/>
                        <a:pt x="727" y="41"/>
                        <a:pt x="596" y="6"/>
                      </a:cubicBezTo>
                      <a:cubicBezTo>
                        <a:pt x="576" y="2"/>
                        <a:pt x="556" y="0"/>
                        <a:pt x="5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64;p2">
                  <a:extLst>
                    <a:ext uri="{FF2B5EF4-FFF2-40B4-BE49-F238E27FC236}">
                      <a16:creationId xmlns:a16="http://schemas.microsoft.com/office/drawing/2014/main" id="{236CEF75-4A02-A48D-FD1D-177E66961009}"/>
                    </a:ext>
                  </a:extLst>
                </p:cNvPr>
                <p:cNvSpPr/>
                <p:nvPr/>
              </p:nvSpPr>
              <p:spPr>
                <a:xfrm flipH="1">
                  <a:off x="1892880" y="89882"/>
                  <a:ext cx="48779" cy="4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953" extrusionOk="0">
                      <a:moveTo>
                        <a:pt x="471" y="0"/>
                      </a:moveTo>
                      <a:cubicBezTo>
                        <a:pt x="444" y="0"/>
                        <a:pt x="417" y="6"/>
                        <a:pt x="393" y="18"/>
                      </a:cubicBezTo>
                      <a:cubicBezTo>
                        <a:pt x="298" y="30"/>
                        <a:pt x="203" y="78"/>
                        <a:pt x="131" y="149"/>
                      </a:cubicBezTo>
                      <a:cubicBezTo>
                        <a:pt x="72" y="209"/>
                        <a:pt x="24" y="292"/>
                        <a:pt x="0" y="387"/>
                      </a:cubicBezTo>
                      <a:lnTo>
                        <a:pt x="0" y="423"/>
                      </a:lnTo>
                      <a:cubicBezTo>
                        <a:pt x="0" y="518"/>
                        <a:pt x="12" y="626"/>
                        <a:pt x="60" y="721"/>
                      </a:cubicBezTo>
                      <a:cubicBezTo>
                        <a:pt x="131" y="840"/>
                        <a:pt x="238" y="923"/>
                        <a:pt x="381" y="935"/>
                      </a:cubicBezTo>
                      <a:cubicBezTo>
                        <a:pt x="411" y="947"/>
                        <a:pt x="441" y="953"/>
                        <a:pt x="471" y="953"/>
                      </a:cubicBezTo>
                      <a:cubicBezTo>
                        <a:pt x="500" y="953"/>
                        <a:pt x="530" y="947"/>
                        <a:pt x="560" y="935"/>
                      </a:cubicBezTo>
                      <a:cubicBezTo>
                        <a:pt x="667" y="923"/>
                        <a:pt x="750" y="864"/>
                        <a:pt x="810" y="792"/>
                      </a:cubicBezTo>
                      <a:cubicBezTo>
                        <a:pt x="846" y="757"/>
                        <a:pt x="858" y="733"/>
                        <a:pt x="870" y="697"/>
                      </a:cubicBezTo>
                      <a:cubicBezTo>
                        <a:pt x="905" y="661"/>
                        <a:pt x="917" y="614"/>
                        <a:pt x="929" y="554"/>
                      </a:cubicBezTo>
                      <a:cubicBezTo>
                        <a:pt x="953" y="506"/>
                        <a:pt x="953" y="459"/>
                        <a:pt x="929" y="423"/>
                      </a:cubicBezTo>
                      <a:cubicBezTo>
                        <a:pt x="905" y="221"/>
                        <a:pt x="750" y="42"/>
                        <a:pt x="548" y="18"/>
                      </a:cubicBezTo>
                      <a:cubicBezTo>
                        <a:pt x="524" y="6"/>
                        <a:pt x="497" y="0"/>
                        <a:pt x="4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65;p2">
                  <a:extLst>
                    <a:ext uri="{FF2B5EF4-FFF2-40B4-BE49-F238E27FC236}">
                      <a16:creationId xmlns:a16="http://schemas.microsoft.com/office/drawing/2014/main" id="{26108829-4264-BBE5-F448-9E637A846720}"/>
                    </a:ext>
                  </a:extLst>
                </p:cNvPr>
                <p:cNvSpPr/>
                <p:nvPr/>
              </p:nvSpPr>
              <p:spPr>
                <a:xfrm flipH="1">
                  <a:off x="3982559" y="34704"/>
                  <a:ext cx="48830" cy="47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927" extrusionOk="0">
                      <a:moveTo>
                        <a:pt x="446" y="1"/>
                      </a:moveTo>
                      <a:cubicBezTo>
                        <a:pt x="336" y="1"/>
                        <a:pt x="241" y="44"/>
                        <a:pt x="168" y="108"/>
                      </a:cubicBezTo>
                      <a:cubicBezTo>
                        <a:pt x="120" y="144"/>
                        <a:pt x="84" y="191"/>
                        <a:pt x="60" y="251"/>
                      </a:cubicBezTo>
                      <a:cubicBezTo>
                        <a:pt x="48" y="287"/>
                        <a:pt x="13" y="334"/>
                        <a:pt x="13" y="382"/>
                      </a:cubicBezTo>
                      <a:cubicBezTo>
                        <a:pt x="1" y="453"/>
                        <a:pt x="1" y="513"/>
                        <a:pt x="13" y="572"/>
                      </a:cubicBezTo>
                      <a:cubicBezTo>
                        <a:pt x="60" y="751"/>
                        <a:pt x="191" y="882"/>
                        <a:pt x="382" y="918"/>
                      </a:cubicBezTo>
                      <a:cubicBezTo>
                        <a:pt x="416" y="924"/>
                        <a:pt x="450" y="926"/>
                        <a:pt x="482" y="926"/>
                      </a:cubicBezTo>
                      <a:cubicBezTo>
                        <a:pt x="581" y="926"/>
                        <a:pt x="667" y="898"/>
                        <a:pt x="739" y="834"/>
                      </a:cubicBezTo>
                      <a:cubicBezTo>
                        <a:pt x="822" y="811"/>
                        <a:pt x="882" y="739"/>
                        <a:pt x="906" y="632"/>
                      </a:cubicBezTo>
                      <a:cubicBezTo>
                        <a:pt x="918" y="608"/>
                        <a:pt x="918" y="584"/>
                        <a:pt x="918" y="561"/>
                      </a:cubicBezTo>
                      <a:cubicBezTo>
                        <a:pt x="953" y="441"/>
                        <a:pt x="918" y="334"/>
                        <a:pt x="858" y="227"/>
                      </a:cubicBezTo>
                      <a:cubicBezTo>
                        <a:pt x="799" y="132"/>
                        <a:pt x="715" y="49"/>
                        <a:pt x="596" y="25"/>
                      </a:cubicBezTo>
                      <a:cubicBezTo>
                        <a:pt x="584" y="25"/>
                        <a:pt x="560" y="13"/>
                        <a:pt x="549" y="13"/>
                      </a:cubicBezTo>
                      <a:cubicBezTo>
                        <a:pt x="513" y="5"/>
                        <a:pt x="479" y="1"/>
                        <a:pt x="44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66;p2">
                  <a:extLst>
                    <a:ext uri="{FF2B5EF4-FFF2-40B4-BE49-F238E27FC236}">
                      <a16:creationId xmlns:a16="http://schemas.microsoft.com/office/drawing/2014/main" id="{4BA8EBCC-123E-1C57-44CD-432DD402BBE4}"/>
                    </a:ext>
                  </a:extLst>
                </p:cNvPr>
                <p:cNvSpPr/>
                <p:nvPr/>
              </p:nvSpPr>
              <p:spPr>
                <a:xfrm flipH="1">
                  <a:off x="3222615" y="643550"/>
                  <a:ext cx="51850" cy="4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3" h="949" extrusionOk="0">
                      <a:moveTo>
                        <a:pt x="524" y="0"/>
                      </a:moveTo>
                      <a:cubicBezTo>
                        <a:pt x="417" y="0"/>
                        <a:pt x="334" y="36"/>
                        <a:pt x="239" y="96"/>
                      </a:cubicBezTo>
                      <a:cubicBezTo>
                        <a:pt x="131" y="167"/>
                        <a:pt x="60" y="274"/>
                        <a:pt x="48" y="393"/>
                      </a:cubicBezTo>
                      <a:cubicBezTo>
                        <a:pt x="0" y="643"/>
                        <a:pt x="167" y="893"/>
                        <a:pt x="429" y="941"/>
                      </a:cubicBezTo>
                      <a:cubicBezTo>
                        <a:pt x="459" y="946"/>
                        <a:pt x="489" y="949"/>
                        <a:pt x="518" y="949"/>
                      </a:cubicBezTo>
                      <a:cubicBezTo>
                        <a:pt x="746" y="949"/>
                        <a:pt x="946" y="792"/>
                        <a:pt x="989" y="560"/>
                      </a:cubicBezTo>
                      <a:cubicBezTo>
                        <a:pt x="1012" y="405"/>
                        <a:pt x="977" y="238"/>
                        <a:pt x="870" y="143"/>
                      </a:cubicBezTo>
                      <a:cubicBezTo>
                        <a:pt x="774" y="84"/>
                        <a:pt x="691" y="24"/>
                        <a:pt x="5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67;p2">
                  <a:extLst>
                    <a:ext uri="{FF2B5EF4-FFF2-40B4-BE49-F238E27FC236}">
                      <a16:creationId xmlns:a16="http://schemas.microsoft.com/office/drawing/2014/main" id="{2224A8EB-BD40-62D9-CD2A-B1F62715F076}"/>
                    </a:ext>
                  </a:extLst>
                </p:cNvPr>
                <p:cNvSpPr/>
                <p:nvPr/>
              </p:nvSpPr>
              <p:spPr>
                <a:xfrm flipH="1">
                  <a:off x="396743" y="1969395"/>
                  <a:ext cx="72580" cy="67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19" extrusionOk="0">
                      <a:moveTo>
                        <a:pt x="729" y="1"/>
                      </a:moveTo>
                      <a:cubicBezTo>
                        <a:pt x="680" y="1"/>
                        <a:pt x="630" y="9"/>
                        <a:pt x="584" y="29"/>
                      </a:cubicBezTo>
                      <a:cubicBezTo>
                        <a:pt x="525" y="41"/>
                        <a:pt x="477" y="53"/>
                        <a:pt x="418" y="89"/>
                      </a:cubicBezTo>
                      <a:cubicBezTo>
                        <a:pt x="322" y="136"/>
                        <a:pt x="251" y="208"/>
                        <a:pt x="191" y="279"/>
                      </a:cubicBezTo>
                      <a:cubicBezTo>
                        <a:pt x="132" y="351"/>
                        <a:pt x="84" y="446"/>
                        <a:pt x="72" y="553"/>
                      </a:cubicBezTo>
                      <a:cubicBezTo>
                        <a:pt x="1" y="910"/>
                        <a:pt x="251" y="1267"/>
                        <a:pt x="608" y="1303"/>
                      </a:cubicBezTo>
                      <a:cubicBezTo>
                        <a:pt x="653" y="1314"/>
                        <a:pt x="698" y="1319"/>
                        <a:pt x="743" y="1319"/>
                      </a:cubicBezTo>
                      <a:cubicBezTo>
                        <a:pt x="1051" y="1319"/>
                        <a:pt x="1328" y="1079"/>
                        <a:pt x="1370" y="767"/>
                      </a:cubicBezTo>
                      <a:cubicBezTo>
                        <a:pt x="1418" y="565"/>
                        <a:pt x="1358" y="374"/>
                        <a:pt x="1215" y="220"/>
                      </a:cubicBezTo>
                      <a:cubicBezTo>
                        <a:pt x="1180" y="160"/>
                        <a:pt x="1096" y="100"/>
                        <a:pt x="1001" y="53"/>
                      </a:cubicBezTo>
                      <a:cubicBezTo>
                        <a:pt x="953" y="41"/>
                        <a:pt x="918" y="29"/>
                        <a:pt x="882" y="17"/>
                      </a:cubicBezTo>
                      <a:lnTo>
                        <a:pt x="846" y="17"/>
                      </a:lnTo>
                      <a:cubicBezTo>
                        <a:pt x="809" y="6"/>
                        <a:pt x="769" y="1"/>
                        <a:pt x="72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68;p2">
                  <a:extLst>
                    <a:ext uri="{FF2B5EF4-FFF2-40B4-BE49-F238E27FC236}">
                      <a16:creationId xmlns:a16="http://schemas.microsoft.com/office/drawing/2014/main" id="{7F9C6027-47D8-F943-E029-5678A36664A9}"/>
                    </a:ext>
                  </a:extLst>
                </p:cNvPr>
                <p:cNvSpPr/>
                <p:nvPr/>
              </p:nvSpPr>
              <p:spPr>
                <a:xfrm flipH="1">
                  <a:off x="566165" y="663615"/>
                  <a:ext cx="28049" cy="28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549" extrusionOk="0">
                      <a:moveTo>
                        <a:pt x="295" y="0"/>
                      </a:moveTo>
                      <a:cubicBezTo>
                        <a:pt x="163" y="0"/>
                        <a:pt x="45" y="82"/>
                        <a:pt x="12" y="227"/>
                      </a:cubicBezTo>
                      <a:lnTo>
                        <a:pt x="12" y="251"/>
                      </a:lnTo>
                      <a:cubicBezTo>
                        <a:pt x="0" y="406"/>
                        <a:pt x="72" y="537"/>
                        <a:pt x="226" y="549"/>
                      </a:cubicBezTo>
                      <a:lnTo>
                        <a:pt x="250" y="549"/>
                      </a:lnTo>
                      <a:cubicBezTo>
                        <a:pt x="369" y="549"/>
                        <a:pt x="488" y="489"/>
                        <a:pt x="524" y="370"/>
                      </a:cubicBezTo>
                      <a:cubicBezTo>
                        <a:pt x="524" y="358"/>
                        <a:pt x="536" y="346"/>
                        <a:pt x="536" y="323"/>
                      </a:cubicBezTo>
                      <a:cubicBezTo>
                        <a:pt x="548" y="251"/>
                        <a:pt x="536" y="180"/>
                        <a:pt x="488" y="120"/>
                      </a:cubicBezTo>
                      <a:cubicBezTo>
                        <a:pt x="476" y="108"/>
                        <a:pt x="453" y="73"/>
                        <a:pt x="441" y="61"/>
                      </a:cubicBezTo>
                      <a:cubicBezTo>
                        <a:pt x="417" y="25"/>
                        <a:pt x="369" y="13"/>
                        <a:pt x="322" y="1"/>
                      </a:cubicBezTo>
                      <a:cubicBezTo>
                        <a:pt x="313" y="0"/>
                        <a:pt x="304" y="0"/>
                        <a:pt x="2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69;p2">
                  <a:extLst>
                    <a:ext uri="{FF2B5EF4-FFF2-40B4-BE49-F238E27FC236}">
                      <a16:creationId xmlns:a16="http://schemas.microsoft.com/office/drawing/2014/main" id="{5089722A-50EB-6BE6-7907-C15789A48B9C}"/>
                    </a:ext>
                  </a:extLst>
                </p:cNvPr>
                <p:cNvSpPr/>
                <p:nvPr/>
              </p:nvSpPr>
              <p:spPr>
                <a:xfrm flipH="1">
                  <a:off x="1062199" y="458363"/>
                  <a:ext cx="28101" cy="26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" h="523" extrusionOk="0">
                      <a:moveTo>
                        <a:pt x="255" y="1"/>
                      </a:moveTo>
                      <a:cubicBezTo>
                        <a:pt x="211" y="1"/>
                        <a:pt x="165" y="18"/>
                        <a:pt x="131" y="35"/>
                      </a:cubicBezTo>
                      <a:cubicBezTo>
                        <a:pt x="60" y="70"/>
                        <a:pt x="0" y="142"/>
                        <a:pt x="0" y="213"/>
                      </a:cubicBezTo>
                      <a:lnTo>
                        <a:pt x="0" y="332"/>
                      </a:lnTo>
                      <a:lnTo>
                        <a:pt x="0" y="344"/>
                      </a:lnTo>
                      <a:cubicBezTo>
                        <a:pt x="36" y="439"/>
                        <a:pt x="108" y="511"/>
                        <a:pt x="215" y="523"/>
                      </a:cubicBezTo>
                      <a:lnTo>
                        <a:pt x="334" y="523"/>
                      </a:lnTo>
                      <a:cubicBezTo>
                        <a:pt x="358" y="511"/>
                        <a:pt x="405" y="499"/>
                        <a:pt x="429" y="487"/>
                      </a:cubicBezTo>
                      <a:cubicBezTo>
                        <a:pt x="489" y="439"/>
                        <a:pt x="524" y="380"/>
                        <a:pt x="536" y="320"/>
                      </a:cubicBezTo>
                      <a:cubicBezTo>
                        <a:pt x="548" y="249"/>
                        <a:pt x="536" y="189"/>
                        <a:pt x="512" y="142"/>
                      </a:cubicBezTo>
                      <a:cubicBezTo>
                        <a:pt x="465" y="70"/>
                        <a:pt x="405" y="23"/>
                        <a:pt x="310" y="11"/>
                      </a:cubicBezTo>
                      <a:cubicBezTo>
                        <a:pt x="293" y="4"/>
                        <a:pt x="274" y="1"/>
                        <a:pt x="2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70;p2">
                  <a:extLst>
                    <a:ext uri="{FF2B5EF4-FFF2-40B4-BE49-F238E27FC236}">
                      <a16:creationId xmlns:a16="http://schemas.microsoft.com/office/drawing/2014/main" id="{78B1AF4D-5205-D0BB-ABBD-B0417A97C565}"/>
                    </a:ext>
                  </a:extLst>
                </p:cNvPr>
                <p:cNvSpPr/>
                <p:nvPr/>
              </p:nvSpPr>
              <p:spPr>
                <a:xfrm flipH="1">
                  <a:off x="817228" y="343350"/>
                  <a:ext cx="27486" cy="27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547" extrusionOk="0">
                      <a:moveTo>
                        <a:pt x="266" y="1"/>
                      </a:moveTo>
                      <a:cubicBezTo>
                        <a:pt x="144" y="1"/>
                        <a:pt x="33" y="99"/>
                        <a:pt x="13" y="234"/>
                      </a:cubicBezTo>
                      <a:cubicBezTo>
                        <a:pt x="1" y="305"/>
                        <a:pt x="13" y="365"/>
                        <a:pt x="60" y="424"/>
                      </a:cubicBezTo>
                      <a:cubicBezTo>
                        <a:pt x="84" y="484"/>
                        <a:pt x="143" y="531"/>
                        <a:pt x="215" y="543"/>
                      </a:cubicBezTo>
                      <a:cubicBezTo>
                        <a:pt x="231" y="546"/>
                        <a:pt x="247" y="547"/>
                        <a:pt x="262" y="547"/>
                      </a:cubicBezTo>
                      <a:cubicBezTo>
                        <a:pt x="398" y="547"/>
                        <a:pt x="515" y="456"/>
                        <a:pt x="536" y="317"/>
                      </a:cubicBezTo>
                      <a:lnTo>
                        <a:pt x="536" y="198"/>
                      </a:lnTo>
                      <a:cubicBezTo>
                        <a:pt x="501" y="91"/>
                        <a:pt x="429" y="19"/>
                        <a:pt x="322" y="7"/>
                      </a:cubicBezTo>
                      <a:cubicBezTo>
                        <a:pt x="303" y="3"/>
                        <a:pt x="285" y="1"/>
                        <a:pt x="26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72;p2">
                  <a:extLst>
                    <a:ext uri="{FF2B5EF4-FFF2-40B4-BE49-F238E27FC236}">
                      <a16:creationId xmlns:a16="http://schemas.microsoft.com/office/drawing/2014/main" id="{24E3D72C-4521-6EA1-36F5-5638D0835077}"/>
                    </a:ext>
                  </a:extLst>
                </p:cNvPr>
                <p:cNvSpPr/>
                <p:nvPr/>
              </p:nvSpPr>
              <p:spPr>
                <a:xfrm flipH="1">
                  <a:off x="3422493" y="72888"/>
                  <a:ext cx="29329" cy="27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" h="544" extrusionOk="0">
                      <a:moveTo>
                        <a:pt x="295" y="1"/>
                      </a:moveTo>
                      <a:cubicBezTo>
                        <a:pt x="233" y="1"/>
                        <a:pt x="166" y="18"/>
                        <a:pt x="120" y="65"/>
                      </a:cubicBezTo>
                      <a:cubicBezTo>
                        <a:pt x="96" y="88"/>
                        <a:pt x="60" y="124"/>
                        <a:pt x="48" y="148"/>
                      </a:cubicBezTo>
                      <a:cubicBezTo>
                        <a:pt x="36" y="172"/>
                        <a:pt x="36" y="196"/>
                        <a:pt x="13" y="231"/>
                      </a:cubicBezTo>
                      <a:cubicBezTo>
                        <a:pt x="1" y="315"/>
                        <a:pt x="36" y="386"/>
                        <a:pt x="72" y="446"/>
                      </a:cubicBezTo>
                      <a:cubicBezTo>
                        <a:pt x="120" y="493"/>
                        <a:pt x="167" y="529"/>
                        <a:pt x="239" y="541"/>
                      </a:cubicBezTo>
                      <a:lnTo>
                        <a:pt x="275" y="541"/>
                      </a:lnTo>
                      <a:cubicBezTo>
                        <a:pt x="286" y="542"/>
                        <a:pt x="298" y="543"/>
                        <a:pt x="310" y="543"/>
                      </a:cubicBezTo>
                      <a:cubicBezTo>
                        <a:pt x="393" y="543"/>
                        <a:pt x="471" y="507"/>
                        <a:pt x="513" y="434"/>
                      </a:cubicBezTo>
                      <a:cubicBezTo>
                        <a:pt x="536" y="410"/>
                        <a:pt x="548" y="362"/>
                        <a:pt x="548" y="327"/>
                      </a:cubicBezTo>
                      <a:cubicBezTo>
                        <a:pt x="572" y="291"/>
                        <a:pt x="548" y="231"/>
                        <a:pt x="536" y="184"/>
                      </a:cubicBezTo>
                      <a:cubicBezTo>
                        <a:pt x="525" y="124"/>
                        <a:pt x="477" y="65"/>
                        <a:pt x="417" y="29"/>
                      </a:cubicBezTo>
                      <a:cubicBezTo>
                        <a:pt x="394" y="17"/>
                        <a:pt x="370" y="5"/>
                        <a:pt x="346" y="5"/>
                      </a:cubicBezTo>
                      <a:cubicBezTo>
                        <a:pt x="330" y="2"/>
                        <a:pt x="313" y="1"/>
                        <a:pt x="2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73;p2">
                  <a:extLst>
                    <a:ext uri="{FF2B5EF4-FFF2-40B4-BE49-F238E27FC236}">
                      <a16:creationId xmlns:a16="http://schemas.microsoft.com/office/drawing/2014/main" id="{FB34D338-1C0A-4746-5D55-DEA1620BD743}"/>
                    </a:ext>
                  </a:extLst>
                </p:cNvPr>
                <p:cNvSpPr/>
                <p:nvPr/>
              </p:nvSpPr>
              <p:spPr>
                <a:xfrm flipH="1">
                  <a:off x="1795373" y="316683"/>
                  <a:ext cx="29892" cy="27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" h="533" extrusionOk="0">
                      <a:moveTo>
                        <a:pt x="272" y="0"/>
                      </a:moveTo>
                      <a:cubicBezTo>
                        <a:pt x="159" y="0"/>
                        <a:pt x="54" y="69"/>
                        <a:pt x="12" y="183"/>
                      </a:cubicBezTo>
                      <a:cubicBezTo>
                        <a:pt x="12" y="195"/>
                        <a:pt x="0" y="219"/>
                        <a:pt x="0" y="219"/>
                      </a:cubicBezTo>
                      <a:cubicBezTo>
                        <a:pt x="0" y="362"/>
                        <a:pt x="84" y="517"/>
                        <a:pt x="239" y="528"/>
                      </a:cubicBezTo>
                      <a:cubicBezTo>
                        <a:pt x="255" y="531"/>
                        <a:pt x="273" y="533"/>
                        <a:pt x="291" y="533"/>
                      </a:cubicBezTo>
                      <a:cubicBezTo>
                        <a:pt x="347" y="533"/>
                        <a:pt x="405" y="517"/>
                        <a:pt x="441" y="481"/>
                      </a:cubicBezTo>
                      <a:cubicBezTo>
                        <a:pt x="489" y="433"/>
                        <a:pt x="536" y="397"/>
                        <a:pt x="548" y="314"/>
                      </a:cubicBezTo>
                      <a:cubicBezTo>
                        <a:pt x="584" y="171"/>
                        <a:pt x="489" y="40"/>
                        <a:pt x="346" y="5"/>
                      </a:cubicBezTo>
                      <a:lnTo>
                        <a:pt x="322" y="5"/>
                      </a:lnTo>
                      <a:cubicBezTo>
                        <a:pt x="305" y="1"/>
                        <a:pt x="288" y="0"/>
                        <a:pt x="2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74;p2">
                  <a:extLst>
                    <a:ext uri="{FF2B5EF4-FFF2-40B4-BE49-F238E27FC236}">
                      <a16:creationId xmlns:a16="http://schemas.microsoft.com/office/drawing/2014/main" id="{07A6D6C1-68FC-53F3-48B4-49C0BB533A2C}"/>
                    </a:ext>
                  </a:extLst>
                </p:cNvPr>
                <p:cNvSpPr/>
                <p:nvPr/>
              </p:nvSpPr>
              <p:spPr>
                <a:xfrm flipH="1">
                  <a:off x="1342539" y="22778"/>
                  <a:ext cx="29329" cy="27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" h="547" extrusionOk="0">
                      <a:moveTo>
                        <a:pt x="262" y="1"/>
                      </a:moveTo>
                      <a:cubicBezTo>
                        <a:pt x="132" y="1"/>
                        <a:pt x="23" y="98"/>
                        <a:pt x="13" y="222"/>
                      </a:cubicBezTo>
                      <a:cubicBezTo>
                        <a:pt x="1" y="377"/>
                        <a:pt x="72" y="520"/>
                        <a:pt x="239" y="544"/>
                      </a:cubicBezTo>
                      <a:cubicBezTo>
                        <a:pt x="252" y="546"/>
                        <a:pt x="266" y="547"/>
                        <a:pt x="279" y="547"/>
                      </a:cubicBezTo>
                      <a:cubicBezTo>
                        <a:pt x="410" y="547"/>
                        <a:pt x="538" y="447"/>
                        <a:pt x="548" y="317"/>
                      </a:cubicBezTo>
                      <a:cubicBezTo>
                        <a:pt x="572" y="163"/>
                        <a:pt x="465" y="20"/>
                        <a:pt x="322" y="8"/>
                      </a:cubicBezTo>
                      <a:cubicBezTo>
                        <a:pt x="302" y="3"/>
                        <a:pt x="282" y="1"/>
                        <a:pt x="26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75;p2">
                  <a:extLst>
                    <a:ext uri="{FF2B5EF4-FFF2-40B4-BE49-F238E27FC236}">
                      <a16:creationId xmlns:a16="http://schemas.microsoft.com/office/drawing/2014/main" id="{DBFC4579-52ED-9932-967C-4E15625733E2}"/>
                    </a:ext>
                  </a:extLst>
                </p:cNvPr>
                <p:cNvSpPr/>
                <p:nvPr/>
              </p:nvSpPr>
              <p:spPr>
                <a:xfrm flipH="1">
                  <a:off x="1973906" y="410402"/>
                  <a:ext cx="28101" cy="27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" h="547" extrusionOk="0">
                      <a:moveTo>
                        <a:pt x="266" y="0"/>
                      </a:moveTo>
                      <a:cubicBezTo>
                        <a:pt x="141" y="0"/>
                        <a:pt x="23" y="99"/>
                        <a:pt x="13" y="233"/>
                      </a:cubicBezTo>
                      <a:lnTo>
                        <a:pt x="13" y="257"/>
                      </a:lnTo>
                      <a:cubicBezTo>
                        <a:pt x="1" y="388"/>
                        <a:pt x="84" y="507"/>
                        <a:pt x="227" y="543"/>
                      </a:cubicBezTo>
                      <a:cubicBezTo>
                        <a:pt x="242" y="545"/>
                        <a:pt x="256" y="547"/>
                        <a:pt x="271" y="547"/>
                      </a:cubicBezTo>
                      <a:cubicBezTo>
                        <a:pt x="400" y="547"/>
                        <a:pt x="526" y="456"/>
                        <a:pt x="536" y="317"/>
                      </a:cubicBezTo>
                      <a:cubicBezTo>
                        <a:pt x="548" y="198"/>
                        <a:pt x="501" y="79"/>
                        <a:pt x="394" y="31"/>
                      </a:cubicBezTo>
                      <a:cubicBezTo>
                        <a:pt x="370" y="19"/>
                        <a:pt x="358" y="7"/>
                        <a:pt x="322" y="7"/>
                      </a:cubicBezTo>
                      <a:cubicBezTo>
                        <a:pt x="303" y="2"/>
                        <a:pt x="285" y="0"/>
                        <a:pt x="26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6" name="Google Shape;4056;p28"/>
          <p:cNvGrpSpPr/>
          <p:nvPr/>
        </p:nvGrpSpPr>
        <p:grpSpPr>
          <a:xfrm>
            <a:off x="7165541" y="51528"/>
            <a:ext cx="1978228" cy="4794296"/>
            <a:chOff x="5728375" y="1492875"/>
            <a:chExt cx="1308525" cy="3171250"/>
          </a:xfrm>
        </p:grpSpPr>
        <p:sp>
          <p:nvSpPr>
            <p:cNvPr id="4057" name="Google Shape;4057;p28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8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8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8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8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8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28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8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8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8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8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28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28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28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28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8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8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8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28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28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28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28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28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28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28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28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28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28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28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28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28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28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28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28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28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28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28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28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28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28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28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28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28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28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28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28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28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28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28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28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28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28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28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28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28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28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28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28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28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28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28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28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28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28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28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28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28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28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28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28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28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28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28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2" name="Google Shape;4132;p28"/>
          <p:cNvGrpSpPr/>
          <p:nvPr/>
        </p:nvGrpSpPr>
        <p:grpSpPr>
          <a:xfrm flipH="1">
            <a:off x="266" y="51528"/>
            <a:ext cx="1978228" cy="4794296"/>
            <a:chOff x="5728375" y="1492875"/>
            <a:chExt cx="1308525" cy="3171250"/>
          </a:xfrm>
        </p:grpSpPr>
        <p:sp>
          <p:nvSpPr>
            <p:cNvPr id="4133" name="Google Shape;4133;p28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28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28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28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28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28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28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28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28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28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28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28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28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28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28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28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28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28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28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28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28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28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28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28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28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28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28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28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28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28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28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28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28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28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28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28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28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28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28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28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28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28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28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28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28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28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28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28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28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28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28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28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28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28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28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28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28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28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28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28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28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28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28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28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28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28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28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28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28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28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28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28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28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8" name="Google Shape;4208;p28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0" name="Google Shape;4210;p29"/>
          <p:cNvGrpSpPr/>
          <p:nvPr/>
        </p:nvGrpSpPr>
        <p:grpSpPr>
          <a:xfrm>
            <a:off x="-4" y="-2"/>
            <a:ext cx="1262493" cy="697985"/>
            <a:chOff x="3729625" y="3808325"/>
            <a:chExt cx="470325" cy="260025"/>
          </a:xfrm>
        </p:grpSpPr>
        <p:sp>
          <p:nvSpPr>
            <p:cNvPr id="4211" name="Google Shape;4211;p29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29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29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29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29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29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29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29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29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29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29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29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29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29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29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29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29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29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29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0" name="Google Shape;4230;p29"/>
          <p:cNvGrpSpPr/>
          <p:nvPr/>
        </p:nvGrpSpPr>
        <p:grpSpPr>
          <a:xfrm flipH="1">
            <a:off x="7881496" y="-2"/>
            <a:ext cx="1262493" cy="697985"/>
            <a:chOff x="3729625" y="3808325"/>
            <a:chExt cx="470325" cy="260025"/>
          </a:xfrm>
        </p:grpSpPr>
        <p:sp>
          <p:nvSpPr>
            <p:cNvPr id="4231" name="Google Shape;4231;p29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29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29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29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29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29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29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29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29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29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29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29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29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29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29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29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29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29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29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0" name="Google Shape;4250;p29"/>
          <p:cNvGrpSpPr/>
          <p:nvPr/>
        </p:nvGrpSpPr>
        <p:grpSpPr>
          <a:xfrm rot="10800000" flipH="1">
            <a:off x="-5825" y="2616294"/>
            <a:ext cx="1451646" cy="2527204"/>
            <a:chOff x="1083450" y="1318750"/>
            <a:chExt cx="624525" cy="1087250"/>
          </a:xfrm>
        </p:grpSpPr>
        <p:sp>
          <p:nvSpPr>
            <p:cNvPr id="4251" name="Google Shape;4251;p29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29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29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29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29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29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29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29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29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29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29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29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29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29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29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29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29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29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29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29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29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29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29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29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29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29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29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29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29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29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29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29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29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29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29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8" name="Google Shape;4288;p29"/>
          <p:cNvGrpSpPr/>
          <p:nvPr/>
        </p:nvGrpSpPr>
        <p:grpSpPr>
          <a:xfrm rot="10800000">
            <a:off x="7698175" y="2616294"/>
            <a:ext cx="1451646" cy="2527204"/>
            <a:chOff x="1083450" y="1318750"/>
            <a:chExt cx="624525" cy="1087250"/>
          </a:xfrm>
        </p:grpSpPr>
        <p:sp>
          <p:nvSpPr>
            <p:cNvPr id="4289" name="Google Shape;4289;p29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29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29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29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29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29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29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29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29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29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29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29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29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29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29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29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29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29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29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29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29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29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29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29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29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29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29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29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29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29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29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29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29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29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29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 bwMode="auto">
      <p:bgPr>
        <a:solidFill>
          <a:srgbClr val="F9F9F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74" r:id="rId4"/>
    <p:sldLayoutId id="214748367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5.sv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.svg"/><Relationship Id="rId3" Type="http://schemas.openxmlformats.org/officeDocument/2006/relationships/image" Target="../media/image40.png"/><Relationship Id="rId7" Type="http://schemas.openxmlformats.org/officeDocument/2006/relationships/image" Target="../media/image32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svg"/><Relationship Id="rId11" Type="http://schemas.openxmlformats.org/officeDocument/2006/relationships/image" Target="../media/image46.png"/><Relationship Id="rId5" Type="http://schemas.openxmlformats.org/officeDocument/2006/relationships/image" Target="../media/image42.png"/><Relationship Id="rId10" Type="http://schemas.openxmlformats.org/officeDocument/2006/relationships/image" Target="../media/image45.png"/><Relationship Id="rId4" Type="http://schemas.openxmlformats.org/officeDocument/2006/relationships/image" Target="../media/image41.svg"/><Relationship Id="rId9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6" name="Google Shape;4336;p33"/>
          <p:cNvSpPr txBox="1">
            <a:spLocks noGrp="1"/>
          </p:cNvSpPr>
          <p:nvPr>
            <p:ph type="ctrTitle"/>
          </p:nvPr>
        </p:nvSpPr>
        <p:spPr>
          <a:xfrm>
            <a:off x="3836950" y="1961619"/>
            <a:ext cx="2972557" cy="914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Chatbot</a:t>
            </a:r>
            <a:endParaRPr dirty="0"/>
          </a:p>
        </p:txBody>
      </p:sp>
      <p:sp>
        <p:nvSpPr>
          <p:cNvPr id="4337" name="Google Shape;4337;p33"/>
          <p:cNvSpPr txBox="1">
            <a:spLocks noGrp="1"/>
          </p:cNvSpPr>
          <p:nvPr>
            <p:ph type="subTitle" idx="1"/>
          </p:nvPr>
        </p:nvSpPr>
        <p:spPr>
          <a:xfrm>
            <a:off x="3847751" y="2802250"/>
            <a:ext cx="4849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Développement d’un chatbot sur Azure</a:t>
            </a:r>
            <a:endParaRPr dirty="0"/>
          </a:p>
        </p:txBody>
      </p:sp>
      <p:sp>
        <p:nvSpPr>
          <p:cNvPr id="4339" name="Google Shape;4339;p33"/>
          <p:cNvSpPr/>
          <p:nvPr/>
        </p:nvSpPr>
        <p:spPr>
          <a:xfrm>
            <a:off x="654831" y="1250000"/>
            <a:ext cx="2807100" cy="28071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raphique 2">
            <a:extLst>
              <a:ext uri="{FF2B5EF4-FFF2-40B4-BE49-F238E27FC236}">
                <a16:creationId xmlns:a16="http://schemas.microsoft.com/office/drawing/2014/main" id="{746F3D2F-E783-52D5-857B-C808BE919CC0}"/>
              </a:ext>
            </a:extLst>
          </p:cNvPr>
          <p:cNvGrpSpPr/>
          <p:nvPr/>
        </p:nvGrpSpPr>
        <p:grpSpPr>
          <a:xfrm>
            <a:off x="840687" y="1435856"/>
            <a:ext cx="2435388" cy="2435387"/>
            <a:chOff x="847901" y="1780308"/>
            <a:chExt cx="2435388" cy="2435387"/>
          </a:xfrm>
        </p:grpSpPr>
        <p:grpSp>
          <p:nvGrpSpPr>
            <p:cNvPr id="5" name="Graphique 2">
              <a:extLst>
                <a:ext uri="{FF2B5EF4-FFF2-40B4-BE49-F238E27FC236}">
                  <a16:creationId xmlns:a16="http://schemas.microsoft.com/office/drawing/2014/main" id="{2AF83A28-05D5-EEC3-64A0-FF334A55FFAA}"/>
                </a:ext>
              </a:extLst>
            </p:cNvPr>
            <p:cNvGrpSpPr/>
            <p:nvPr/>
          </p:nvGrpSpPr>
          <p:grpSpPr>
            <a:xfrm>
              <a:off x="847901" y="1780308"/>
              <a:ext cx="2435388" cy="2435387"/>
              <a:chOff x="847901" y="1780308"/>
              <a:chExt cx="2435388" cy="2435387"/>
            </a:xfrm>
          </p:grpSpPr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05E06A88-3DF3-1B01-1922-205628C6B092}"/>
                  </a:ext>
                </a:extLst>
              </p:cNvPr>
              <p:cNvSpPr/>
              <p:nvPr/>
            </p:nvSpPr>
            <p:spPr>
              <a:xfrm>
                <a:off x="847901" y="1780308"/>
                <a:ext cx="2435382" cy="2435382"/>
              </a:xfrm>
              <a:custGeom>
                <a:avLst/>
                <a:gdLst>
                  <a:gd name="connsiteX0" fmla="*/ 2295071 w 2435382"/>
                  <a:gd name="connsiteY0" fmla="*/ 1785504 h 2435382"/>
                  <a:gd name="connsiteX1" fmla="*/ 2435381 w 2435382"/>
                  <a:gd name="connsiteY1" fmla="*/ 1219553 h 2435382"/>
                  <a:gd name="connsiteX2" fmla="*/ 1218007 w 2435382"/>
                  <a:gd name="connsiteY2" fmla="*/ 0 h 2435382"/>
                  <a:gd name="connsiteX3" fmla="*/ 0 w 2435382"/>
                  <a:gd name="connsiteY3" fmla="*/ 1218007 h 2435382"/>
                  <a:gd name="connsiteX4" fmla="*/ 1219548 w 2435382"/>
                  <a:gd name="connsiteY4" fmla="*/ 2435381 h 2435382"/>
                  <a:gd name="connsiteX5" fmla="*/ 1785500 w 2435382"/>
                  <a:gd name="connsiteY5" fmla="*/ 2295071 h 2435382"/>
                  <a:gd name="connsiteX6" fmla="*/ 2272691 w 2435382"/>
                  <a:gd name="connsiteY6" fmla="*/ 2359642 h 2435382"/>
                  <a:gd name="connsiteX7" fmla="*/ 2359642 w 2435382"/>
                  <a:gd name="connsiteY7" fmla="*/ 2272691 h 2435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35382" h="2435382">
                    <a:moveTo>
                      <a:pt x="2295071" y="1785504"/>
                    </a:moveTo>
                    <a:cubicBezTo>
                      <a:pt x="2384343" y="1616469"/>
                      <a:pt x="2435077" y="1423935"/>
                      <a:pt x="2435381" y="1219553"/>
                    </a:cubicBezTo>
                    <a:cubicBezTo>
                      <a:pt x="2436385" y="548595"/>
                      <a:pt x="1888961" y="171"/>
                      <a:pt x="1218007" y="0"/>
                    </a:cubicBezTo>
                    <a:cubicBezTo>
                      <a:pt x="545246" y="-171"/>
                      <a:pt x="-171" y="545246"/>
                      <a:pt x="0" y="1218007"/>
                    </a:cubicBezTo>
                    <a:cubicBezTo>
                      <a:pt x="171" y="1888961"/>
                      <a:pt x="548595" y="2436385"/>
                      <a:pt x="1219548" y="2435381"/>
                    </a:cubicBezTo>
                    <a:cubicBezTo>
                      <a:pt x="1423935" y="2435077"/>
                      <a:pt x="1616469" y="2384343"/>
                      <a:pt x="1785500" y="2295071"/>
                    </a:cubicBezTo>
                    <a:lnTo>
                      <a:pt x="2272691" y="2359642"/>
                    </a:lnTo>
                    <a:cubicBezTo>
                      <a:pt x="2323230" y="2366339"/>
                      <a:pt x="2366339" y="2323230"/>
                      <a:pt x="2359642" y="2272691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42BC4965-488E-3393-56BB-69A7C39AAAFC}"/>
                  </a:ext>
                </a:extLst>
              </p:cNvPr>
              <p:cNvSpPr/>
              <p:nvPr/>
            </p:nvSpPr>
            <p:spPr>
              <a:xfrm>
                <a:off x="863884" y="2064373"/>
                <a:ext cx="2419405" cy="2151322"/>
              </a:xfrm>
              <a:custGeom>
                <a:avLst/>
                <a:gdLst>
                  <a:gd name="connsiteX0" fmla="*/ 2343679 w 2419405"/>
                  <a:gd name="connsiteY0" fmla="*/ 1988645 h 2151322"/>
                  <a:gd name="connsiteX1" fmla="*/ 2256728 w 2419405"/>
                  <a:gd name="connsiteY1" fmla="*/ 2075596 h 2151322"/>
                  <a:gd name="connsiteX2" fmla="*/ 1769508 w 2419405"/>
                  <a:gd name="connsiteY2" fmla="*/ 2011001 h 2151322"/>
                  <a:gd name="connsiteX3" fmla="*/ 1203566 w 2419405"/>
                  <a:gd name="connsiteY3" fmla="*/ 2151321 h 2151322"/>
                  <a:gd name="connsiteX4" fmla="*/ 0 w 2419405"/>
                  <a:gd name="connsiteY4" fmla="*/ 1130266 h 2151322"/>
                  <a:gd name="connsiteX5" fmla="*/ 1039082 w 2419405"/>
                  <a:gd name="connsiteY5" fmla="*/ 1794147 h 2151322"/>
                  <a:gd name="connsiteX6" fmla="*/ 2183714 w 2419405"/>
                  <a:gd name="connsiteY6" fmla="*/ 649516 h 2151322"/>
                  <a:gd name="connsiteX7" fmla="*/ 1981748 w 2419405"/>
                  <a:gd name="connsiteY7" fmla="*/ 0 h 2151322"/>
                  <a:gd name="connsiteX8" fmla="*/ 2419404 w 2419405"/>
                  <a:gd name="connsiteY8" fmla="*/ 935483 h 2151322"/>
                  <a:gd name="connsiteX9" fmla="*/ 2279084 w 2419405"/>
                  <a:gd name="connsiteY9" fmla="*/ 1501425 h 2151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19405" h="2151322">
                    <a:moveTo>
                      <a:pt x="2343679" y="1988645"/>
                    </a:moveTo>
                    <a:cubicBezTo>
                      <a:pt x="2350385" y="2039160"/>
                      <a:pt x="2307243" y="2082303"/>
                      <a:pt x="2256728" y="2075596"/>
                    </a:cubicBezTo>
                    <a:lnTo>
                      <a:pt x="1769508" y="2011001"/>
                    </a:lnTo>
                    <a:cubicBezTo>
                      <a:pt x="1600505" y="2100283"/>
                      <a:pt x="1407958" y="2151036"/>
                      <a:pt x="1203566" y="2151321"/>
                    </a:cubicBezTo>
                    <a:cubicBezTo>
                      <a:pt x="599428" y="2152225"/>
                      <a:pt x="94609" y="1708480"/>
                      <a:pt x="0" y="1130266"/>
                    </a:cubicBezTo>
                    <a:cubicBezTo>
                      <a:pt x="181608" y="1522259"/>
                      <a:pt x="578594" y="1794147"/>
                      <a:pt x="1039082" y="1794147"/>
                    </a:cubicBezTo>
                    <a:cubicBezTo>
                      <a:pt x="1671236" y="1794147"/>
                      <a:pt x="2183714" y="1281670"/>
                      <a:pt x="2183714" y="649516"/>
                    </a:cubicBezTo>
                    <a:cubicBezTo>
                      <a:pt x="2183714" y="408308"/>
                      <a:pt x="2109130" y="184509"/>
                      <a:pt x="1981748" y="0"/>
                    </a:cubicBezTo>
                    <a:cubicBezTo>
                      <a:pt x="2249403" y="224132"/>
                      <a:pt x="2419975" y="560662"/>
                      <a:pt x="2419404" y="935483"/>
                    </a:cubicBezTo>
                    <a:cubicBezTo>
                      <a:pt x="2419119" y="1139875"/>
                      <a:pt x="2368365" y="1332423"/>
                      <a:pt x="2279084" y="1501425"/>
                    </a:cubicBez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25FFBD06-1A4C-2924-2850-FD4BFD281B81}"/>
                  </a:ext>
                </a:extLst>
              </p:cNvPr>
              <p:cNvSpPr/>
              <p:nvPr/>
            </p:nvSpPr>
            <p:spPr>
              <a:xfrm>
                <a:off x="862382" y="1788542"/>
                <a:ext cx="1187215" cy="1148579"/>
              </a:xfrm>
              <a:custGeom>
                <a:avLst/>
                <a:gdLst>
                  <a:gd name="connsiteX0" fmla="*/ 119099 w 1187215"/>
                  <a:gd name="connsiteY0" fmla="*/ 1148580 h 1148579"/>
                  <a:gd name="connsiteX1" fmla="*/ 236488 w 1187215"/>
                  <a:gd name="connsiteY1" fmla="*/ 1048591 h 1148579"/>
                  <a:gd name="connsiteX2" fmla="*/ 510269 w 1187215"/>
                  <a:gd name="connsiteY2" fmla="*/ 516659 h 1148579"/>
                  <a:gd name="connsiteX3" fmla="*/ 1082685 w 1187215"/>
                  <a:gd name="connsiteY3" fmla="*/ 236951 h 1148579"/>
                  <a:gd name="connsiteX4" fmla="*/ 1187216 w 1187215"/>
                  <a:gd name="connsiteY4" fmla="*/ 118978 h 1148579"/>
                  <a:gd name="connsiteX5" fmla="*/ 1054288 w 1187215"/>
                  <a:gd name="connsiteY5" fmla="*/ 885 h 1148579"/>
                  <a:gd name="connsiteX6" fmla="*/ 1564 w 1187215"/>
                  <a:gd name="connsiteY6" fmla="*/ 1011342 h 1148579"/>
                  <a:gd name="connsiteX7" fmla="*/ 119099 w 1187215"/>
                  <a:gd name="connsiteY7" fmla="*/ 1148580 h 1148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7215" h="1148579">
                    <a:moveTo>
                      <a:pt x="119099" y="1148580"/>
                    </a:moveTo>
                    <a:cubicBezTo>
                      <a:pt x="177473" y="1148580"/>
                      <a:pt x="227032" y="1106189"/>
                      <a:pt x="236488" y="1048591"/>
                    </a:cubicBezTo>
                    <a:cubicBezTo>
                      <a:pt x="269408" y="848057"/>
                      <a:pt x="363742" y="663229"/>
                      <a:pt x="510269" y="516659"/>
                    </a:cubicBezTo>
                    <a:cubicBezTo>
                      <a:pt x="666595" y="360252"/>
                      <a:pt x="866530" y="263279"/>
                      <a:pt x="1082685" y="236951"/>
                    </a:cubicBezTo>
                    <a:cubicBezTo>
                      <a:pt x="1142347" y="229683"/>
                      <a:pt x="1187216" y="179082"/>
                      <a:pt x="1187216" y="118978"/>
                    </a:cubicBezTo>
                    <a:cubicBezTo>
                      <a:pt x="1187216" y="47757"/>
                      <a:pt x="1124985" y="-7739"/>
                      <a:pt x="1054288" y="885"/>
                    </a:cubicBezTo>
                    <a:cubicBezTo>
                      <a:pt x="517347" y="66350"/>
                      <a:pt x="88300" y="481265"/>
                      <a:pt x="1564" y="1011342"/>
                    </a:cubicBezTo>
                    <a:cubicBezTo>
                      <a:pt x="-10219" y="1083367"/>
                      <a:pt x="46114" y="1148580"/>
                      <a:pt x="119099" y="1148580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5BAAE9D2-3B5E-CB83-134C-D17E5D10C9DA}"/>
                  </a:ext>
                </a:extLst>
              </p:cNvPr>
              <p:cNvSpPr/>
              <p:nvPr/>
            </p:nvSpPr>
            <p:spPr>
              <a:xfrm>
                <a:off x="958745" y="2009053"/>
                <a:ext cx="554182" cy="625675"/>
              </a:xfrm>
              <a:custGeom>
                <a:avLst/>
                <a:gdLst>
                  <a:gd name="connsiteX0" fmla="*/ 363833 w 554182"/>
                  <a:gd name="connsiteY0" fmla="*/ 24232 h 625675"/>
                  <a:gd name="connsiteX1" fmla="*/ 12067 w 554182"/>
                  <a:gd name="connsiteY1" fmla="*/ 455243 h 625675"/>
                  <a:gd name="connsiteX2" fmla="*/ 73646 w 554182"/>
                  <a:gd name="connsiteY2" fmla="*/ 616316 h 625675"/>
                  <a:gd name="connsiteX3" fmla="*/ 75858 w 554182"/>
                  <a:gd name="connsiteY3" fmla="*/ 617196 h 625675"/>
                  <a:gd name="connsiteX4" fmla="*/ 225187 w 554182"/>
                  <a:gd name="connsiteY4" fmla="*/ 560335 h 625675"/>
                  <a:gd name="connsiteX5" fmla="*/ 413906 w 554182"/>
                  <a:gd name="connsiteY5" fmla="*/ 296148 h 625675"/>
                  <a:gd name="connsiteX6" fmla="*/ 508220 w 554182"/>
                  <a:gd name="connsiteY6" fmla="*/ 213026 h 625675"/>
                  <a:gd name="connsiteX7" fmla="*/ 533930 w 554182"/>
                  <a:gd name="connsiteY7" fmla="*/ 53547 h 625675"/>
                  <a:gd name="connsiteX8" fmla="*/ 532593 w 554182"/>
                  <a:gd name="connsiteY8" fmla="*/ 51577 h 625675"/>
                  <a:gd name="connsiteX9" fmla="*/ 363833 w 554182"/>
                  <a:gd name="connsiteY9" fmla="*/ 24232 h 625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4182" h="625675">
                    <a:moveTo>
                      <a:pt x="363833" y="24232"/>
                    </a:moveTo>
                    <a:cubicBezTo>
                      <a:pt x="215850" y="138352"/>
                      <a:pt x="94856" y="285760"/>
                      <a:pt x="12067" y="455243"/>
                    </a:cubicBezTo>
                    <a:cubicBezTo>
                      <a:pt x="-17956" y="516712"/>
                      <a:pt x="10074" y="591053"/>
                      <a:pt x="73646" y="616316"/>
                    </a:cubicBezTo>
                    <a:cubicBezTo>
                      <a:pt x="74384" y="616611"/>
                      <a:pt x="75121" y="616901"/>
                      <a:pt x="75858" y="617196"/>
                    </a:cubicBezTo>
                    <a:cubicBezTo>
                      <a:pt x="132947" y="639937"/>
                      <a:pt x="198289" y="615583"/>
                      <a:pt x="225187" y="560335"/>
                    </a:cubicBezTo>
                    <a:cubicBezTo>
                      <a:pt x="272264" y="463647"/>
                      <a:pt x="335636" y="374437"/>
                      <a:pt x="413906" y="296148"/>
                    </a:cubicBezTo>
                    <a:cubicBezTo>
                      <a:pt x="443806" y="266229"/>
                      <a:pt x="475314" y="238503"/>
                      <a:pt x="508220" y="213026"/>
                    </a:cubicBezTo>
                    <a:cubicBezTo>
                      <a:pt x="557465" y="174897"/>
                      <a:pt x="568905" y="105080"/>
                      <a:pt x="533930" y="53547"/>
                    </a:cubicBezTo>
                    <a:cubicBezTo>
                      <a:pt x="533483" y="52890"/>
                      <a:pt x="533040" y="52234"/>
                      <a:pt x="532593" y="51577"/>
                    </a:cubicBezTo>
                    <a:cubicBezTo>
                      <a:pt x="494673" y="-4199"/>
                      <a:pt x="417240" y="-16956"/>
                      <a:pt x="363833" y="24232"/>
                    </a:cubicBezTo>
                    <a:close/>
                  </a:path>
                </a:pathLst>
              </a:custGeom>
              <a:solidFill>
                <a:srgbClr val="DCE9FC"/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A492DF00-6D36-080B-A25E-88AF31DA01A2}"/>
                  </a:ext>
                </a:extLst>
              </p:cNvPr>
              <p:cNvSpPr/>
              <p:nvPr/>
            </p:nvSpPr>
            <p:spPr>
              <a:xfrm>
                <a:off x="2770663" y="3565813"/>
                <a:ext cx="437589" cy="574846"/>
              </a:xfrm>
              <a:custGeom>
                <a:avLst/>
                <a:gdLst>
                  <a:gd name="connsiteX0" fmla="*/ 349949 w 437589"/>
                  <a:gd name="connsiteY0" fmla="*/ 574157 h 574846"/>
                  <a:gd name="connsiteX1" fmla="*/ 0 w 437589"/>
                  <a:gd name="connsiteY1" fmla="*/ 527761 h 574846"/>
                  <a:gd name="connsiteX2" fmla="*/ 372310 w 437589"/>
                  <a:gd name="connsiteY2" fmla="*/ 0 h 574846"/>
                  <a:gd name="connsiteX3" fmla="*/ 436900 w 437589"/>
                  <a:gd name="connsiteY3" fmla="*/ 487206 h 574846"/>
                  <a:gd name="connsiteX4" fmla="*/ 349949 w 437589"/>
                  <a:gd name="connsiteY4" fmla="*/ 574157 h 574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589" h="574846">
                    <a:moveTo>
                      <a:pt x="349949" y="574157"/>
                    </a:moveTo>
                    <a:lnTo>
                      <a:pt x="0" y="527761"/>
                    </a:lnTo>
                    <a:cubicBezTo>
                      <a:pt x="131378" y="488376"/>
                      <a:pt x="339304" y="220217"/>
                      <a:pt x="372310" y="0"/>
                    </a:cubicBezTo>
                    <a:lnTo>
                      <a:pt x="436900" y="487206"/>
                    </a:lnTo>
                    <a:cubicBezTo>
                      <a:pt x="443606" y="537721"/>
                      <a:pt x="400464" y="580863"/>
                      <a:pt x="349949" y="574157"/>
                    </a:cubicBezTo>
                    <a:close/>
                  </a:path>
                </a:pathLst>
              </a:custGeom>
              <a:solidFill>
                <a:srgbClr val="2979EF"/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1" name="Graphique 2">
              <a:extLst>
                <a:ext uri="{FF2B5EF4-FFF2-40B4-BE49-F238E27FC236}">
                  <a16:creationId xmlns:a16="http://schemas.microsoft.com/office/drawing/2014/main" id="{3FA25CC0-1A80-0B66-B5EB-1FB1E49009C0}"/>
                </a:ext>
              </a:extLst>
            </p:cNvPr>
            <p:cNvGrpSpPr/>
            <p:nvPr/>
          </p:nvGrpSpPr>
          <p:grpSpPr>
            <a:xfrm>
              <a:off x="1171385" y="2311242"/>
              <a:ext cx="1788415" cy="1373519"/>
              <a:chOff x="1171385" y="2311242"/>
              <a:chExt cx="1788415" cy="1373519"/>
            </a:xfrm>
          </p:grpSpPr>
          <p:grpSp>
            <p:nvGrpSpPr>
              <p:cNvPr id="12" name="Graphique 2">
                <a:extLst>
                  <a:ext uri="{FF2B5EF4-FFF2-40B4-BE49-F238E27FC236}">
                    <a16:creationId xmlns:a16="http://schemas.microsoft.com/office/drawing/2014/main" id="{C4E7E7A3-C01D-53E9-F9AB-AA69AF3EE43A}"/>
                  </a:ext>
                </a:extLst>
              </p:cNvPr>
              <p:cNvGrpSpPr/>
              <p:nvPr/>
            </p:nvGrpSpPr>
            <p:grpSpPr>
              <a:xfrm>
                <a:off x="1171385" y="2311265"/>
                <a:ext cx="1788415" cy="1373495"/>
                <a:chOff x="1171385" y="2311265"/>
                <a:chExt cx="1788415" cy="1373495"/>
              </a:xfrm>
            </p:grpSpPr>
            <p:sp>
              <p:nvSpPr>
                <p:cNvPr id="13" name="Forme libre : forme 12">
                  <a:extLst>
                    <a:ext uri="{FF2B5EF4-FFF2-40B4-BE49-F238E27FC236}">
                      <a16:creationId xmlns:a16="http://schemas.microsoft.com/office/drawing/2014/main" id="{6CC04C47-9097-0053-ED22-86BD697BD1A6}"/>
                    </a:ext>
                  </a:extLst>
                </p:cNvPr>
                <p:cNvSpPr/>
                <p:nvPr/>
              </p:nvSpPr>
              <p:spPr>
                <a:xfrm>
                  <a:off x="1171385" y="2311265"/>
                  <a:ext cx="1788391" cy="1373472"/>
                </a:xfrm>
                <a:custGeom>
                  <a:avLst/>
                  <a:gdLst>
                    <a:gd name="connsiteX0" fmla="*/ 1788392 w 1788391"/>
                    <a:gd name="connsiteY0" fmla="*/ 686736 h 1373472"/>
                    <a:gd name="connsiteX1" fmla="*/ 894196 w 1788391"/>
                    <a:gd name="connsiteY1" fmla="*/ 1373472 h 1373472"/>
                    <a:gd name="connsiteX2" fmla="*/ 2022 w 1788391"/>
                    <a:gd name="connsiteY2" fmla="*/ 793322 h 1373472"/>
                    <a:gd name="connsiteX3" fmla="*/ 0 w 1788391"/>
                    <a:gd name="connsiteY3" fmla="*/ 686736 h 1373472"/>
                    <a:gd name="connsiteX4" fmla="*/ 462486 w 1788391"/>
                    <a:gd name="connsiteY4" fmla="*/ 38067 h 1373472"/>
                    <a:gd name="connsiteX5" fmla="*/ 894196 w 1788391"/>
                    <a:gd name="connsiteY5" fmla="*/ 0 h 1373472"/>
                    <a:gd name="connsiteX6" fmla="*/ 1347458 w 1788391"/>
                    <a:gd name="connsiteY6" fmla="*/ 42952 h 1373472"/>
                    <a:gd name="connsiteX7" fmla="*/ 1788392 w 1788391"/>
                    <a:gd name="connsiteY7" fmla="*/ 686736 h 13734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88391" h="1373472">
                      <a:moveTo>
                        <a:pt x="1788392" y="686736"/>
                      </a:moveTo>
                      <a:cubicBezTo>
                        <a:pt x="1788392" y="1066009"/>
                        <a:pt x="1738437" y="1373472"/>
                        <a:pt x="894196" y="1373472"/>
                      </a:cubicBezTo>
                      <a:cubicBezTo>
                        <a:pt x="130655" y="1373472"/>
                        <a:pt x="16810" y="1121980"/>
                        <a:pt x="2022" y="793322"/>
                      </a:cubicBezTo>
                      <a:cubicBezTo>
                        <a:pt x="457" y="758585"/>
                        <a:pt x="0" y="722991"/>
                        <a:pt x="0" y="686736"/>
                      </a:cubicBezTo>
                      <a:cubicBezTo>
                        <a:pt x="0" y="386651"/>
                        <a:pt x="31275" y="131520"/>
                        <a:pt x="462486" y="38067"/>
                      </a:cubicBezTo>
                      <a:cubicBezTo>
                        <a:pt x="576278" y="13404"/>
                        <a:pt x="717925" y="0"/>
                        <a:pt x="894196" y="0"/>
                      </a:cubicBezTo>
                      <a:cubicBezTo>
                        <a:pt x="1081773" y="0"/>
                        <a:pt x="1230141" y="15178"/>
                        <a:pt x="1347458" y="42952"/>
                      </a:cubicBezTo>
                      <a:cubicBezTo>
                        <a:pt x="1758173" y="140168"/>
                        <a:pt x="1788392" y="391726"/>
                        <a:pt x="1788392" y="686736"/>
                      </a:cubicBezTo>
                      <a:close/>
                    </a:path>
                  </a:pathLst>
                </a:custGeom>
                <a:solidFill>
                  <a:srgbClr val="CBE8EA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4" name="Forme libre : forme 13">
                  <a:extLst>
                    <a:ext uri="{FF2B5EF4-FFF2-40B4-BE49-F238E27FC236}">
                      <a16:creationId xmlns:a16="http://schemas.microsoft.com/office/drawing/2014/main" id="{B4EA51BA-2CCF-5B0D-8BE1-029D009C6571}"/>
                    </a:ext>
                  </a:extLst>
                </p:cNvPr>
                <p:cNvSpPr/>
                <p:nvPr/>
              </p:nvSpPr>
              <p:spPr>
                <a:xfrm>
                  <a:off x="1175710" y="2382270"/>
                  <a:ext cx="489342" cy="601547"/>
                </a:xfrm>
                <a:custGeom>
                  <a:avLst/>
                  <a:gdLst>
                    <a:gd name="connsiteX0" fmla="*/ 127404 w 489342"/>
                    <a:gd name="connsiteY0" fmla="*/ 601548 h 601547"/>
                    <a:gd name="connsiteX1" fmla="*/ 254358 w 489342"/>
                    <a:gd name="connsiteY1" fmla="*/ 483997 h 601547"/>
                    <a:gd name="connsiteX2" fmla="*/ 310895 w 489342"/>
                    <a:gd name="connsiteY2" fmla="*/ 305539 h 601547"/>
                    <a:gd name="connsiteX3" fmla="*/ 408639 w 489342"/>
                    <a:gd name="connsiteY3" fmla="*/ 246276 h 601547"/>
                    <a:gd name="connsiteX4" fmla="*/ 486457 w 489342"/>
                    <a:gd name="connsiteY4" fmla="*/ 102370 h 601547"/>
                    <a:gd name="connsiteX5" fmla="*/ 485915 w 489342"/>
                    <a:gd name="connsiteY5" fmla="*/ 99882 h 601547"/>
                    <a:gd name="connsiteX6" fmla="*/ 316789 w 489342"/>
                    <a:gd name="connsiteY6" fmla="*/ 8550 h 601547"/>
                    <a:gd name="connsiteX7" fmla="*/ 388 w 489342"/>
                    <a:gd name="connsiteY7" fmla="*/ 464638 h 601547"/>
                    <a:gd name="connsiteX8" fmla="*/ 127404 w 489342"/>
                    <a:gd name="connsiteY8" fmla="*/ 601548 h 6015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9342" h="601547">
                      <a:moveTo>
                        <a:pt x="127404" y="601548"/>
                      </a:moveTo>
                      <a:cubicBezTo>
                        <a:pt x="193921" y="601548"/>
                        <a:pt x="249283" y="550319"/>
                        <a:pt x="254358" y="483997"/>
                      </a:cubicBezTo>
                      <a:cubicBezTo>
                        <a:pt x="260737" y="400633"/>
                        <a:pt x="276300" y="341984"/>
                        <a:pt x="310895" y="305539"/>
                      </a:cubicBezTo>
                      <a:cubicBezTo>
                        <a:pt x="327291" y="288272"/>
                        <a:pt x="356578" y="266563"/>
                        <a:pt x="408639" y="246276"/>
                      </a:cubicBezTo>
                      <a:cubicBezTo>
                        <a:pt x="466465" y="223739"/>
                        <a:pt x="499666" y="163012"/>
                        <a:pt x="486457" y="102370"/>
                      </a:cubicBezTo>
                      <a:cubicBezTo>
                        <a:pt x="486276" y="101542"/>
                        <a:pt x="486096" y="100710"/>
                        <a:pt x="485915" y="99882"/>
                      </a:cubicBezTo>
                      <a:cubicBezTo>
                        <a:pt x="469390" y="24147"/>
                        <a:pt x="389056" y="-19490"/>
                        <a:pt x="316789" y="8550"/>
                      </a:cubicBezTo>
                      <a:cubicBezTo>
                        <a:pt x="78325" y="101085"/>
                        <a:pt x="15781" y="266706"/>
                        <a:pt x="388" y="464638"/>
                      </a:cubicBezTo>
                      <a:cubicBezTo>
                        <a:pt x="-5353" y="538504"/>
                        <a:pt x="53310" y="601548"/>
                        <a:pt x="127404" y="601548"/>
                      </a:cubicBezTo>
                      <a:close/>
                    </a:path>
                  </a:pathLst>
                </a:custGeom>
                <a:solidFill>
                  <a:srgbClr val="EAF4F4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5" name="Forme libre : forme 14">
                  <a:extLst>
                    <a:ext uri="{FF2B5EF4-FFF2-40B4-BE49-F238E27FC236}">
                      <a16:creationId xmlns:a16="http://schemas.microsoft.com/office/drawing/2014/main" id="{932889D2-0581-BEBD-53C3-BD02AF295A00}"/>
                    </a:ext>
                  </a:extLst>
                </p:cNvPr>
                <p:cNvSpPr/>
                <p:nvPr/>
              </p:nvSpPr>
              <p:spPr>
                <a:xfrm>
                  <a:off x="1196328" y="2538558"/>
                  <a:ext cx="279083" cy="319219"/>
                </a:xfrm>
                <a:custGeom>
                  <a:avLst/>
                  <a:gdLst>
                    <a:gd name="connsiteX0" fmla="*/ 38814 w 279083"/>
                    <a:gd name="connsiteY0" fmla="*/ 68644 h 319219"/>
                    <a:gd name="connsiteX1" fmla="*/ 4885 w 279083"/>
                    <a:gd name="connsiteY1" fmla="*/ 156642 h 319219"/>
                    <a:gd name="connsiteX2" fmla="*/ 117583 w 279083"/>
                    <a:gd name="connsiteY2" fmla="*/ 318847 h 319219"/>
                    <a:gd name="connsiteX3" fmla="*/ 249560 w 279083"/>
                    <a:gd name="connsiteY3" fmla="*/ 227277 h 319219"/>
                    <a:gd name="connsiteX4" fmla="*/ 265077 w 279083"/>
                    <a:gd name="connsiteY4" fmla="*/ 185938 h 319219"/>
                    <a:gd name="connsiteX5" fmla="*/ 274371 w 279083"/>
                    <a:gd name="connsiteY5" fmla="*/ 93013 h 319219"/>
                    <a:gd name="connsiteX6" fmla="*/ 38814 w 279083"/>
                    <a:gd name="connsiteY6" fmla="*/ 68644 h 319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9083" h="319219">
                      <a:moveTo>
                        <a:pt x="38814" y="68644"/>
                      </a:moveTo>
                      <a:cubicBezTo>
                        <a:pt x="24620" y="96547"/>
                        <a:pt x="13533" y="125947"/>
                        <a:pt x="4885" y="156642"/>
                      </a:cubicBezTo>
                      <a:cubicBezTo>
                        <a:pt x="-16995" y="234327"/>
                        <a:pt x="37111" y="312716"/>
                        <a:pt x="117583" y="318847"/>
                      </a:cubicBezTo>
                      <a:cubicBezTo>
                        <a:pt x="177707" y="323428"/>
                        <a:pt x="233326" y="285346"/>
                        <a:pt x="249560" y="227277"/>
                      </a:cubicBezTo>
                      <a:cubicBezTo>
                        <a:pt x="253822" y="212037"/>
                        <a:pt x="258940" y="198272"/>
                        <a:pt x="265077" y="185938"/>
                      </a:cubicBezTo>
                      <a:cubicBezTo>
                        <a:pt x="279441" y="157056"/>
                        <a:pt x="283152" y="124049"/>
                        <a:pt x="274371" y="93013"/>
                      </a:cubicBezTo>
                      <a:cubicBezTo>
                        <a:pt x="243001" y="-17888"/>
                        <a:pt x="91070" y="-34079"/>
                        <a:pt x="38814" y="68644"/>
                      </a:cubicBezTo>
                      <a:close/>
                    </a:path>
                  </a:pathLst>
                </a:custGeom>
                <a:solidFill>
                  <a:srgbClr val="F8FFFC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6" name="Forme libre : forme 15">
                  <a:extLst>
                    <a:ext uri="{FF2B5EF4-FFF2-40B4-BE49-F238E27FC236}">
                      <a16:creationId xmlns:a16="http://schemas.microsoft.com/office/drawing/2014/main" id="{5DA4B115-450F-3CBA-3768-C57D618A0ECD}"/>
                    </a:ext>
                  </a:extLst>
                </p:cNvPr>
                <p:cNvSpPr/>
                <p:nvPr/>
              </p:nvSpPr>
              <p:spPr>
                <a:xfrm>
                  <a:off x="1179789" y="2535797"/>
                  <a:ext cx="1780010" cy="1148964"/>
                </a:xfrm>
                <a:custGeom>
                  <a:avLst/>
                  <a:gdLst>
                    <a:gd name="connsiteX0" fmla="*/ 1780010 w 1780010"/>
                    <a:gd name="connsiteY0" fmla="*/ 462205 h 1148964"/>
                    <a:gd name="connsiteX1" fmla="*/ 885796 w 1780010"/>
                    <a:gd name="connsiteY1" fmla="*/ 1148965 h 1148964"/>
                    <a:gd name="connsiteX2" fmla="*/ 0 w 1780010"/>
                    <a:gd name="connsiteY2" fmla="*/ 652151 h 1148964"/>
                    <a:gd name="connsiteX3" fmla="*/ 703960 w 1780010"/>
                    <a:gd name="connsiteY3" fmla="*/ 956607 h 1148964"/>
                    <a:gd name="connsiteX4" fmla="*/ 1669961 w 1780010"/>
                    <a:gd name="connsiteY4" fmla="*/ 0 h 1148964"/>
                    <a:gd name="connsiteX5" fmla="*/ 1780010 w 1780010"/>
                    <a:gd name="connsiteY5" fmla="*/ 462205 h 1148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80010" h="1148964">
                      <a:moveTo>
                        <a:pt x="1780010" y="462205"/>
                      </a:moveTo>
                      <a:cubicBezTo>
                        <a:pt x="1780010" y="841478"/>
                        <a:pt x="1730047" y="1148965"/>
                        <a:pt x="885796" y="1148965"/>
                      </a:cubicBezTo>
                      <a:cubicBezTo>
                        <a:pt x="188252" y="1148965"/>
                        <a:pt x="32916" y="939046"/>
                        <a:pt x="0" y="652151"/>
                      </a:cubicBezTo>
                      <a:cubicBezTo>
                        <a:pt x="176233" y="839580"/>
                        <a:pt x="426411" y="956607"/>
                        <a:pt x="703960" y="956607"/>
                      </a:cubicBezTo>
                      <a:cubicBezTo>
                        <a:pt x="1234356" y="956607"/>
                        <a:pt x="1664929" y="529169"/>
                        <a:pt x="1669961" y="0"/>
                      </a:cubicBezTo>
                      <a:cubicBezTo>
                        <a:pt x="1769018" y="122007"/>
                        <a:pt x="1780010" y="284174"/>
                        <a:pt x="1780010" y="462205"/>
                      </a:cubicBezTo>
                      <a:close/>
                    </a:path>
                  </a:pathLst>
                </a:custGeom>
                <a:solidFill>
                  <a:srgbClr val="B6D7E1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7" name="Forme libre : forme 16">
                  <a:extLst>
                    <a:ext uri="{FF2B5EF4-FFF2-40B4-BE49-F238E27FC236}">
                      <a16:creationId xmlns:a16="http://schemas.microsoft.com/office/drawing/2014/main" id="{716D7BE3-57D4-0385-BD65-4DB437B72492}"/>
                    </a:ext>
                  </a:extLst>
                </p:cNvPr>
                <p:cNvSpPr/>
                <p:nvPr/>
              </p:nvSpPr>
              <p:spPr>
                <a:xfrm>
                  <a:off x="1349172" y="2633883"/>
                  <a:ext cx="1432825" cy="826918"/>
                </a:xfrm>
                <a:custGeom>
                  <a:avLst/>
                  <a:gdLst>
                    <a:gd name="connsiteX0" fmla="*/ 1432825 w 1432825"/>
                    <a:gd name="connsiteY0" fmla="*/ 413459 h 826918"/>
                    <a:gd name="connsiteX1" fmla="*/ 716413 w 1432825"/>
                    <a:gd name="connsiteY1" fmla="*/ 826918 h 826918"/>
                    <a:gd name="connsiteX2" fmla="*/ 0 w 1432825"/>
                    <a:gd name="connsiteY2" fmla="*/ 413459 h 826918"/>
                    <a:gd name="connsiteX3" fmla="*/ 716413 w 1432825"/>
                    <a:gd name="connsiteY3" fmla="*/ 0 h 826918"/>
                    <a:gd name="connsiteX4" fmla="*/ 1432825 w 1432825"/>
                    <a:gd name="connsiteY4" fmla="*/ 413459 h 826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2825" h="826918">
                      <a:moveTo>
                        <a:pt x="1432825" y="413459"/>
                      </a:moveTo>
                      <a:cubicBezTo>
                        <a:pt x="1432825" y="641806"/>
                        <a:pt x="1112076" y="826918"/>
                        <a:pt x="716413" y="826918"/>
                      </a:cubicBezTo>
                      <a:cubicBezTo>
                        <a:pt x="320749" y="826918"/>
                        <a:pt x="0" y="641806"/>
                        <a:pt x="0" y="413459"/>
                      </a:cubicBezTo>
                      <a:cubicBezTo>
                        <a:pt x="0" y="185112"/>
                        <a:pt x="320749" y="0"/>
                        <a:pt x="716413" y="0"/>
                      </a:cubicBezTo>
                      <a:cubicBezTo>
                        <a:pt x="1112076" y="0"/>
                        <a:pt x="1432825" y="185112"/>
                        <a:pt x="1432825" y="413459"/>
                      </a:cubicBezTo>
                      <a:close/>
                    </a:path>
                  </a:pathLst>
                </a:custGeom>
                <a:solidFill>
                  <a:srgbClr val="26656E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8" name="Forme libre : forme 17">
                  <a:extLst>
                    <a:ext uri="{FF2B5EF4-FFF2-40B4-BE49-F238E27FC236}">
                      <a16:creationId xmlns:a16="http://schemas.microsoft.com/office/drawing/2014/main" id="{B78F5334-CD0A-0950-FD05-341195E30D6D}"/>
                    </a:ext>
                  </a:extLst>
                </p:cNvPr>
                <p:cNvSpPr/>
                <p:nvPr/>
              </p:nvSpPr>
              <p:spPr>
                <a:xfrm>
                  <a:off x="1349196" y="2781457"/>
                  <a:ext cx="1432777" cy="679363"/>
                </a:xfrm>
                <a:custGeom>
                  <a:avLst/>
                  <a:gdLst>
                    <a:gd name="connsiteX0" fmla="*/ 1432778 w 1432777"/>
                    <a:gd name="connsiteY0" fmla="*/ 265890 h 679363"/>
                    <a:gd name="connsiteX1" fmla="*/ 716389 w 1432777"/>
                    <a:gd name="connsiteY1" fmla="*/ 679363 h 679363"/>
                    <a:gd name="connsiteX2" fmla="*/ 0 w 1432777"/>
                    <a:gd name="connsiteY2" fmla="*/ 265890 h 679363"/>
                    <a:gd name="connsiteX3" fmla="*/ 5394 w 1432777"/>
                    <a:gd name="connsiteY3" fmla="*/ 214847 h 679363"/>
                    <a:gd name="connsiteX4" fmla="*/ 661241 w 1432777"/>
                    <a:gd name="connsiteY4" fmla="*/ 514375 h 679363"/>
                    <a:gd name="connsiteX5" fmla="*/ 1265017 w 1432777"/>
                    <a:gd name="connsiteY5" fmla="*/ 0 h 679363"/>
                    <a:gd name="connsiteX6" fmla="*/ 1432778 w 1432777"/>
                    <a:gd name="connsiteY6" fmla="*/ 265890 h 679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32777" h="679363">
                      <a:moveTo>
                        <a:pt x="1432778" y="265890"/>
                      </a:moveTo>
                      <a:cubicBezTo>
                        <a:pt x="1432778" y="494245"/>
                        <a:pt x="1112044" y="679363"/>
                        <a:pt x="716389" y="679363"/>
                      </a:cubicBezTo>
                      <a:cubicBezTo>
                        <a:pt x="320734" y="679363"/>
                        <a:pt x="0" y="494245"/>
                        <a:pt x="0" y="265890"/>
                      </a:cubicBezTo>
                      <a:cubicBezTo>
                        <a:pt x="0" y="248585"/>
                        <a:pt x="1850" y="231538"/>
                        <a:pt x="5394" y="214847"/>
                      </a:cubicBezTo>
                      <a:cubicBezTo>
                        <a:pt x="90533" y="411623"/>
                        <a:pt x="357812" y="540408"/>
                        <a:pt x="661241" y="514375"/>
                      </a:cubicBezTo>
                      <a:cubicBezTo>
                        <a:pt x="1015661" y="483924"/>
                        <a:pt x="1285456" y="253875"/>
                        <a:pt x="1265017" y="0"/>
                      </a:cubicBezTo>
                      <a:cubicBezTo>
                        <a:pt x="1369719" y="71839"/>
                        <a:pt x="1432778" y="164679"/>
                        <a:pt x="1432778" y="265890"/>
                      </a:cubicBezTo>
                      <a:close/>
                    </a:path>
                  </a:pathLst>
                </a:custGeom>
                <a:solidFill>
                  <a:srgbClr val="1E5158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grpSp>
              <p:nvGrpSpPr>
                <p:cNvPr id="19" name="Graphique 2">
                  <a:extLst>
                    <a:ext uri="{FF2B5EF4-FFF2-40B4-BE49-F238E27FC236}">
                      <a16:creationId xmlns:a16="http://schemas.microsoft.com/office/drawing/2014/main" id="{54F9D996-EFFE-A41D-39E3-BAC57FA89424}"/>
                    </a:ext>
                  </a:extLst>
                </p:cNvPr>
                <p:cNvGrpSpPr/>
                <p:nvPr/>
              </p:nvGrpSpPr>
              <p:grpSpPr>
                <a:xfrm>
                  <a:off x="1564250" y="2932573"/>
                  <a:ext cx="1002693" cy="237165"/>
                  <a:chOff x="1564250" y="2932573"/>
                  <a:chExt cx="1002693" cy="237165"/>
                </a:xfrm>
                <a:solidFill>
                  <a:srgbClr val="31FFD7"/>
                </a:solidFill>
              </p:grpSpPr>
              <p:sp>
                <p:nvSpPr>
                  <p:cNvPr id="20" name="Forme libre : forme 19">
                    <a:extLst>
                      <a:ext uri="{FF2B5EF4-FFF2-40B4-BE49-F238E27FC236}">
                        <a16:creationId xmlns:a16="http://schemas.microsoft.com/office/drawing/2014/main" id="{619B80CC-20AB-2D31-0E61-D44C6C76A3E7}"/>
                      </a:ext>
                    </a:extLst>
                  </p:cNvPr>
                  <p:cNvSpPr/>
                  <p:nvPr/>
                </p:nvSpPr>
                <p:spPr>
                  <a:xfrm>
                    <a:off x="1564250" y="2932574"/>
                    <a:ext cx="338706" cy="237164"/>
                  </a:xfrm>
                  <a:custGeom>
                    <a:avLst/>
                    <a:gdLst>
                      <a:gd name="connsiteX0" fmla="*/ 279135 w 338706"/>
                      <a:gd name="connsiteY0" fmla="*/ 237165 h 237164"/>
                      <a:gd name="connsiteX1" fmla="*/ 275905 w 338706"/>
                      <a:gd name="connsiteY1" fmla="*/ 237074 h 237164"/>
                      <a:gd name="connsiteX2" fmla="*/ 219715 w 338706"/>
                      <a:gd name="connsiteY2" fmla="*/ 174525 h 237164"/>
                      <a:gd name="connsiteX3" fmla="*/ 176087 w 338706"/>
                      <a:gd name="connsiteY3" fmla="*/ 119733 h 237164"/>
                      <a:gd name="connsiteX4" fmla="*/ 116354 w 338706"/>
                      <a:gd name="connsiteY4" fmla="*/ 156302 h 237164"/>
                      <a:gd name="connsiteX5" fmla="*/ 42151 w 338706"/>
                      <a:gd name="connsiteY5" fmla="*/ 195858 h 237164"/>
                      <a:gd name="connsiteX6" fmla="*/ 2595 w 338706"/>
                      <a:gd name="connsiteY6" fmla="*/ 121655 h 237164"/>
                      <a:gd name="connsiteX7" fmla="*/ 196740 w 338706"/>
                      <a:gd name="connsiteY7" fmla="*/ 2625 h 237164"/>
                      <a:gd name="connsiteX8" fmla="*/ 338459 w 338706"/>
                      <a:gd name="connsiteY8" fmla="*/ 180884 h 237164"/>
                      <a:gd name="connsiteX9" fmla="*/ 279135 w 338706"/>
                      <a:gd name="connsiteY9" fmla="*/ 237165 h 2371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38706" h="237164">
                        <a:moveTo>
                          <a:pt x="279135" y="237165"/>
                        </a:moveTo>
                        <a:cubicBezTo>
                          <a:pt x="278064" y="237165"/>
                          <a:pt x="276989" y="237136"/>
                          <a:pt x="275905" y="237074"/>
                        </a:cubicBezTo>
                        <a:cubicBezTo>
                          <a:pt x="243113" y="235319"/>
                          <a:pt x="217955" y="207317"/>
                          <a:pt x="219715" y="174525"/>
                        </a:cubicBezTo>
                        <a:cubicBezTo>
                          <a:pt x="221137" y="147926"/>
                          <a:pt x="202382" y="124376"/>
                          <a:pt x="176087" y="119733"/>
                        </a:cubicBezTo>
                        <a:cubicBezTo>
                          <a:pt x="149812" y="115119"/>
                          <a:pt x="124112" y="130816"/>
                          <a:pt x="116354" y="156302"/>
                        </a:cubicBezTo>
                        <a:cubicBezTo>
                          <a:pt x="106788" y="187715"/>
                          <a:pt x="73568" y="205428"/>
                          <a:pt x="42151" y="195858"/>
                        </a:cubicBezTo>
                        <a:cubicBezTo>
                          <a:pt x="10738" y="186293"/>
                          <a:pt x="-6971" y="153068"/>
                          <a:pt x="2595" y="121655"/>
                        </a:cubicBezTo>
                        <a:cubicBezTo>
                          <a:pt x="27847" y="38728"/>
                          <a:pt x="111321" y="-12448"/>
                          <a:pt x="196740" y="2625"/>
                        </a:cubicBezTo>
                        <a:cubicBezTo>
                          <a:pt x="282169" y="17690"/>
                          <a:pt x="343097" y="94324"/>
                          <a:pt x="338459" y="180884"/>
                        </a:cubicBezTo>
                        <a:cubicBezTo>
                          <a:pt x="336756" y="212592"/>
                          <a:pt x="310514" y="237165"/>
                          <a:pt x="279135" y="237165"/>
                        </a:cubicBezTo>
                        <a:close/>
                      </a:path>
                    </a:pathLst>
                  </a:custGeom>
                  <a:solidFill>
                    <a:srgbClr val="93BCF8"/>
                  </a:solidFill>
                  <a:ln w="47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1" name="Forme libre : forme 20">
                    <a:extLst>
                      <a:ext uri="{FF2B5EF4-FFF2-40B4-BE49-F238E27FC236}">
                        <a16:creationId xmlns:a16="http://schemas.microsoft.com/office/drawing/2014/main" id="{5FAD7530-F0F7-C1CF-4B11-7F8A7EE9302E}"/>
                      </a:ext>
                    </a:extLst>
                  </p:cNvPr>
                  <p:cNvSpPr/>
                  <p:nvPr/>
                </p:nvSpPr>
                <p:spPr>
                  <a:xfrm>
                    <a:off x="2228237" y="2932573"/>
                    <a:ext cx="338706" cy="237165"/>
                  </a:xfrm>
                  <a:custGeom>
                    <a:avLst/>
                    <a:gdLst>
                      <a:gd name="connsiteX0" fmla="*/ 59568 w 338706"/>
                      <a:gd name="connsiteY0" fmla="*/ 237166 h 237165"/>
                      <a:gd name="connsiteX1" fmla="*/ 248 w 338706"/>
                      <a:gd name="connsiteY1" fmla="*/ 180885 h 237165"/>
                      <a:gd name="connsiteX2" fmla="*/ 141966 w 338706"/>
                      <a:gd name="connsiteY2" fmla="*/ 2627 h 237165"/>
                      <a:gd name="connsiteX3" fmla="*/ 336112 w 338706"/>
                      <a:gd name="connsiteY3" fmla="*/ 121656 h 237165"/>
                      <a:gd name="connsiteX4" fmla="*/ 296556 w 338706"/>
                      <a:gd name="connsiteY4" fmla="*/ 195859 h 237165"/>
                      <a:gd name="connsiteX5" fmla="*/ 222353 w 338706"/>
                      <a:gd name="connsiteY5" fmla="*/ 156303 h 237165"/>
                      <a:gd name="connsiteX6" fmla="*/ 162620 w 338706"/>
                      <a:gd name="connsiteY6" fmla="*/ 119734 h 237165"/>
                      <a:gd name="connsiteX7" fmla="*/ 118992 w 338706"/>
                      <a:gd name="connsiteY7" fmla="*/ 174526 h 237165"/>
                      <a:gd name="connsiteX8" fmla="*/ 62802 w 338706"/>
                      <a:gd name="connsiteY8" fmla="*/ 237075 h 237165"/>
                      <a:gd name="connsiteX9" fmla="*/ 59568 w 338706"/>
                      <a:gd name="connsiteY9" fmla="*/ 237166 h 2371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38706" h="237165">
                        <a:moveTo>
                          <a:pt x="59568" y="237166"/>
                        </a:moveTo>
                        <a:cubicBezTo>
                          <a:pt x="28184" y="237166"/>
                          <a:pt x="1946" y="212593"/>
                          <a:pt x="248" y="180885"/>
                        </a:cubicBezTo>
                        <a:cubicBezTo>
                          <a:pt x="-4390" y="94325"/>
                          <a:pt x="56538" y="17691"/>
                          <a:pt x="141966" y="2627"/>
                        </a:cubicBezTo>
                        <a:cubicBezTo>
                          <a:pt x="227381" y="-12452"/>
                          <a:pt x="310855" y="38734"/>
                          <a:pt x="336112" y="121656"/>
                        </a:cubicBezTo>
                        <a:cubicBezTo>
                          <a:pt x="345678" y="153069"/>
                          <a:pt x="327969" y="186289"/>
                          <a:pt x="296556" y="195859"/>
                        </a:cubicBezTo>
                        <a:cubicBezTo>
                          <a:pt x="265129" y="205415"/>
                          <a:pt x="231923" y="187716"/>
                          <a:pt x="222353" y="156303"/>
                        </a:cubicBezTo>
                        <a:cubicBezTo>
                          <a:pt x="214595" y="130822"/>
                          <a:pt x="188900" y="115087"/>
                          <a:pt x="162620" y="119734"/>
                        </a:cubicBezTo>
                        <a:cubicBezTo>
                          <a:pt x="136325" y="124372"/>
                          <a:pt x="117565" y="147927"/>
                          <a:pt x="118992" y="174526"/>
                        </a:cubicBezTo>
                        <a:cubicBezTo>
                          <a:pt x="120747" y="207318"/>
                          <a:pt x="95589" y="235325"/>
                          <a:pt x="62802" y="237075"/>
                        </a:cubicBezTo>
                        <a:cubicBezTo>
                          <a:pt x="61713" y="237132"/>
                          <a:pt x="60633" y="237166"/>
                          <a:pt x="59568" y="237166"/>
                        </a:cubicBezTo>
                        <a:close/>
                      </a:path>
                    </a:pathLst>
                  </a:custGeom>
                  <a:solidFill>
                    <a:srgbClr val="93BCF8"/>
                  </a:solidFill>
                  <a:ln w="47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65CC8ECB-7B96-3081-6EA7-B60ABDC0C194}"/>
                  </a:ext>
                </a:extLst>
              </p:cNvPr>
              <p:cNvSpPr/>
              <p:nvPr/>
            </p:nvSpPr>
            <p:spPr>
              <a:xfrm>
                <a:off x="1659508" y="2311242"/>
                <a:ext cx="812153" cy="193218"/>
              </a:xfrm>
              <a:custGeom>
                <a:avLst/>
                <a:gdLst>
                  <a:gd name="connsiteX0" fmla="*/ 812154 w 812153"/>
                  <a:gd name="connsiteY0" fmla="*/ 32811 h 193218"/>
                  <a:gd name="connsiteX1" fmla="*/ 406077 w 812153"/>
                  <a:gd name="connsiteY1" fmla="*/ 193218 h 193218"/>
                  <a:gd name="connsiteX2" fmla="*/ 0 w 812153"/>
                  <a:gd name="connsiteY2" fmla="*/ 32811 h 193218"/>
                  <a:gd name="connsiteX3" fmla="*/ 406077 w 812153"/>
                  <a:gd name="connsiteY3" fmla="*/ 0 h 193218"/>
                  <a:gd name="connsiteX4" fmla="*/ 812154 w 812153"/>
                  <a:gd name="connsiteY4" fmla="*/ 32811 h 193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153" h="193218">
                    <a:moveTo>
                      <a:pt x="812154" y="32811"/>
                    </a:moveTo>
                    <a:cubicBezTo>
                      <a:pt x="768735" y="124785"/>
                      <a:pt x="603391" y="193218"/>
                      <a:pt x="406077" y="193218"/>
                    </a:cubicBezTo>
                    <a:cubicBezTo>
                      <a:pt x="208763" y="193218"/>
                      <a:pt x="43418" y="124780"/>
                      <a:pt x="0" y="32811"/>
                    </a:cubicBezTo>
                    <a:cubicBezTo>
                      <a:pt x="109240" y="11497"/>
                      <a:pt x="242806" y="0"/>
                      <a:pt x="406077" y="0"/>
                    </a:cubicBezTo>
                    <a:cubicBezTo>
                      <a:pt x="569348" y="0"/>
                      <a:pt x="702913" y="11497"/>
                      <a:pt x="812154" y="32811"/>
                    </a:cubicBezTo>
                    <a:close/>
                  </a:path>
                </a:pathLst>
              </a:custGeom>
              <a:solidFill>
                <a:srgbClr val="B6D7E1"/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B567B842-5176-F98F-8AAA-3273DD198D49}"/>
                  </a:ext>
                </a:extLst>
              </p:cNvPr>
              <p:cNvSpPr/>
              <p:nvPr/>
            </p:nvSpPr>
            <p:spPr>
              <a:xfrm>
                <a:off x="1715983" y="2319908"/>
                <a:ext cx="755673" cy="184532"/>
              </a:xfrm>
              <a:custGeom>
                <a:avLst/>
                <a:gdLst>
                  <a:gd name="connsiteX0" fmla="*/ 755674 w 755673"/>
                  <a:gd name="connsiteY0" fmla="*/ 24145 h 184532"/>
                  <a:gd name="connsiteX1" fmla="*/ 349611 w 755673"/>
                  <a:gd name="connsiteY1" fmla="*/ 184533 h 184532"/>
                  <a:gd name="connsiteX2" fmla="*/ 0 w 755673"/>
                  <a:gd name="connsiteY2" fmla="*/ 89871 h 184532"/>
                  <a:gd name="connsiteX3" fmla="*/ 224075 w 755673"/>
                  <a:gd name="connsiteY3" fmla="*/ 133180 h 184532"/>
                  <a:gd name="connsiteX4" fmla="*/ 575826 w 755673"/>
                  <a:gd name="connsiteY4" fmla="*/ 0 h 184532"/>
                  <a:gd name="connsiteX5" fmla="*/ 755674 w 755673"/>
                  <a:gd name="connsiteY5" fmla="*/ 24145 h 184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5673" h="184532">
                    <a:moveTo>
                      <a:pt x="755674" y="24145"/>
                    </a:moveTo>
                    <a:cubicBezTo>
                      <a:pt x="712265" y="116109"/>
                      <a:pt x="546934" y="184533"/>
                      <a:pt x="349611" y="184533"/>
                    </a:cubicBezTo>
                    <a:cubicBezTo>
                      <a:pt x="203236" y="184533"/>
                      <a:pt x="74436" y="146884"/>
                      <a:pt x="0" y="89871"/>
                    </a:cubicBezTo>
                    <a:cubicBezTo>
                      <a:pt x="63739" y="117231"/>
                      <a:pt x="140924" y="133180"/>
                      <a:pt x="224075" y="133180"/>
                    </a:cubicBezTo>
                    <a:cubicBezTo>
                      <a:pt x="377076" y="133180"/>
                      <a:pt x="509800" y="79122"/>
                      <a:pt x="575826" y="0"/>
                    </a:cubicBezTo>
                    <a:cubicBezTo>
                      <a:pt x="642110" y="5546"/>
                      <a:pt x="701872" y="13647"/>
                      <a:pt x="755674" y="24145"/>
                    </a:cubicBezTo>
                    <a:close/>
                  </a:path>
                </a:pathLst>
              </a:custGeom>
              <a:solidFill>
                <a:srgbClr val="9FC3CC"/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DD19E3EA-A522-C61E-E2A2-09B98D0CF57A}"/>
              </a:ext>
            </a:extLst>
          </p:cNvPr>
          <p:cNvGrpSpPr/>
          <p:nvPr/>
        </p:nvGrpSpPr>
        <p:grpSpPr>
          <a:xfrm>
            <a:off x="3525" y="0"/>
            <a:ext cx="4198961" cy="2036907"/>
            <a:chOff x="8" y="1"/>
            <a:chExt cx="4198961" cy="2036907"/>
          </a:xfrm>
        </p:grpSpPr>
        <p:sp>
          <p:nvSpPr>
            <p:cNvPr id="3" name="Google Shape;95;p2">
              <a:extLst>
                <a:ext uri="{FF2B5EF4-FFF2-40B4-BE49-F238E27FC236}">
                  <a16:creationId xmlns:a16="http://schemas.microsoft.com/office/drawing/2014/main" id="{D77D00F4-570C-5CA6-00A6-56393EFF3139}"/>
                </a:ext>
              </a:extLst>
            </p:cNvPr>
            <p:cNvSpPr/>
            <p:nvPr/>
          </p:nvSpPr>
          <p:spPr>
            <a:xfrm flipH="1">
              <a:off x="1938588" y="112147"/>
              <a:ext cx="301070" cy="62190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6;p2">
              <a:extLst>
                <a:ext uri="{FF2B5EF4-FFF2-40B4-BE49-F238E27FC236}">
                  <a16:creationId xmlns:a16="http://schemas.microsoft.com/office/drawing/2014/main" id="{C566F9C8-A7A2-DC98-C63F-00145DF7BF70}"/>
                </a:ext>
              </a:extLst>
            </p:cNvPr>
            <p:cNvSpPr/>
            <p:nvPr/>
          </p:nvSpPr>
          <p:spPr>
            <a:xfrm flipH="1">
              <a:off x="2251789" y="160261"/>
              <a:ext cx="183498" cy="41511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7;p2">
              <a:extLst>
                <a:ext uri="{FF2B5EF4-FFF2-40B4-BE49-F238E27FC236}">
                  <a16:creationId xmlns:a16="http://schemas.microsoft.com/office/drawing/2014/main" id="{7C92C469-1761-D8DA-0525-0BD0931C7B2F}"/>
                </a:ext>
              </a:extLst>
            </p:cNvPr>
            <p:cNvSpPr/>
            <p:nvPr/>
          </p:nvSpPr>
          <p:spPr>
            <a:xfrm flipH="1">
              <a:off x="2449261" y="201721"/>
              <a:ext cx="51" cy="1280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8;p2">
              <a:extLst>
                <a:ext uri="{FF2B5EF4-FFF2-40B4-BE49-F238E27FC236}">
                  <a16:creationId xmlns:a16="http://schemas.microsoft.com/office/drawing/2014/main" id="{0F206878-F2C1-94CE-42F3-F49B50F170FB}"/>
                </a:ext>
              </a:extLst>
            </p:cNvPr>
            <p:cNvSpPr/>
            <p:nvPr/>
          </p:nvSpPr>
          <p:spPr>
            <a:xfrm flipH="1">
              <a:off x="2447418" y="20412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9;p2">
              <a:extLst>
                <a:ext uri="{FF2B5EF4-FFF2-40B4-BE49-F238E27FC236}">
                  <a16:creationId xmlns:a16="http://schemas.microsoft.com/office/drawing/2014/main" id="{BD97D58F-7642-E012-3180-49E36AADA334}"/>
                </a:ext>
              </a:extLst>
            </p:cNvPr>
            <p:cNvSpPr/>
            <p:nvPr/>
          </p:nvSpPr>
          <p:spPr>
            <a:xfrm flipH="1">
              <a:off x="2449261" y="201721"/>
              <a:ext cx="665" cy="51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0;p2">
              <a:extLst>
                <a:ext uri="{FF2B5EF4-FFF2-40B4-BE49-F238E27FC236}">
                  <a16:creationId xmlns:a16="http://schemas.microsoft.com/office/drawing/2014/main" id="{448C3569-89DF-3246-EAFE-C257671004E3}"/>
                </a:ext>
              </a:extLst>
            </p:cNvPr>
            <p:cNvSpPr/>
            <p:nvPr/>
          </p:nvSpPr>
          <p:spPr>
            <a:xfrm flipH="1">
              <a:off x="2446804" y="202950"/>
              <a:ext cx="1894" cy="614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1;p2">
              <a:extLst>
                <a:ext uri="{FF2B5EF4-FFF2-40B4-BE49-F238E27FC236}">
                  <a16:creationId xmlns:a16="http://schemas.microsoft.com/office/drawing/2014/main" id="{C8A6308B-03D7-C9D6-7299-205F1775AC13}"/>
                </a:ext>
              </a:extLst>
            </p:cNvPr>
            <p:cNvSpPr/>
            <p:nvPr/>
          </p:nvSpPr>
          <p:spPr>
            <a:xfrm flipH="1">
              <a:off x="2450490" y="198036"/>
              <a:ext cx="51" cy="66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2;p2">
              <a:extLst>
                <a:ext uri="{FF2B5EF4-FFF2-40B4-BE49-F238E27FC236}">
                  <a16:creationId xmlns:a16="http://schemas.microsoft.com/office/drawing/2014/main" id="{1CB46E39-16D7-6001-30D4-75525A640A9C}"/>
                </a:ext>
              </a:extLst>
            </p:cNvPr>
            <p:cNvSpPr/>
            <p:nvPr/>
          </p:nvSpPr>
          <p:spPr>
            <a:xfrm flipH="1">
              <a:off x="1610697" y="438759"/>
              <a:ext cx="434561" cy="267595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3;p2">
              <a:extLst>
                <a:ext uri="{FF2B5EF4-FFF2-40B4-BE49-F238E27FC236}">
                  <a16:creationId xmlns:a16="http://schemas.microsoft.com/office/drawing/2014/main" id="{8CA068EA-8EED-F9D8-836C-FF350E0E3733}"/>
                </a:ext>
              </a:extLst>
            </p:cNvPr>
            <p:cNvSpPr/>
            <p:nvPr/>
          </p:nvSpPr>
          <p:spPr>
            <a:xfrm flipH="1">
              <a:off x="2044593" y="294366"/>
              <a:ext cx="228592" cy="14383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4;p2">
              <a:extLst>
                <a:ext uri="{FF2B5EF4-FFF2-40B4-BE49-F238E27FC236}">
                  <a16:creationId xmlns:a16="http://schemas.microsoft.com/office/drawing/2014/main" id="{4A751481-A551-B6A6-771F-98986E33A2CB}"/>
                </a:ext>
              </a:extLst>
            </p:cNvPr>
            <p:cNvSpPr/>
            <p:nvPr/>
          </p:nvSpPr>
          <p:spPr>
            <a:xfrm flipH="1">
              <a:off x="2282910" y="193787"/>
              <a:ext cx="164560" cy="107284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5;p2">
              <a:extLst>
                <a:ext uri="{FF2B5EF4-FFF2-40B4-BE49-F238E27FC236}">
                  <a16:creationId xmlns:a16="http://schemas.microsoft.com/office/drawing/2014/main" id="{D6450667-A7D7-5D86-C23B-88C1D6E4F13B}"/>
                </a:ext>
              </a:extLst>
            </p:cNvPr>
            <p:cNvSpPr/>
            <p:nvPr/>
          </p:nvSpPr>
          <p:spPr>
            <a:xfrm flipH="1">
              <a:off x="2450490" y="19987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6;p2">
              <a:extLst>
                <a:ext uri="{FF2B5EF4-FFF2-40B4-BE49-F238E27FC236}">
                  <a16:creationId xmlns:a16="http://schemas.microsoft.com/office/drawing/2014/main" id="{D1251BAE-2404-FEE5-2A23-EAAA8027F804}"/>
                </a:ext>
              </a:extLst>
            </p:cNvPr>
            <p:cNvSpPr/>
            <p:nvPr/>
          </p:nvSpPr>
          <p:spPr>
            <a:xfrm flipH="1">
              <a:off x="2447418" y="20412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7;p2">
              <a:extLst>
                <a:ext uri="{FF2B5EF4-FFF2-40B4-BE49-F238E27FC236}">
                  <a16:creationId xmlns:a16="http://schemas.microsoft.com/office/drawing/2014/main" id="{93875623-BCF2-E880-53AA-207631E5C602}"/>
                </a:ext>
              </a:extLst>
            </p:cNvPr>
            <p:cNvSpPr/>
            <p:nvPr/>
          </p:nvSpPr>
          <p:spPr>
            <a:xfrm flipH="1">
              <a:off x="2449261" y="20172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8;p2">
              <a:extLst>
                <a:ext uri="{FF2B5EF4-FFF2-40B4-BE49-F238E27FC236}">
                  <a16:creationId xmlns:a16="http://schemas.microsoft.com/office/drawing/2014/main" id="{D1280D55-40B6-6924-698C-EDC284501602}"/>
                </a:ext>
              </a:extLst>
            </p:cNvPr>
            <p:cNvSpPr/>
            <p:nvPr/>
          </p:nvSpPr>
          <p:spPr>
            <a:xfrm flipH="1">
              <a:off x="4136728" y="615"/>
              <a:ext cx="62241" cy="98787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9;p2">
              <a:extLst>
                <a:ext uri="{FF2B5EF4-FFF2-40B4-BE49-F238E27FC236}">
                  <a16:creationId xmlns:a16="http://schemas.microsoft.com/office/drawing/2014/main" id="{BF29E1C3-B4E3-6B2F-D0E5-96C2793CF348}"/>
                </a:ext>
              </a:extLst>
            </p:cNvPr>
            <p:cNvSpPr/>
            <p:nvPr/>
          </p:nvSpPr>
          <p:spPr>
            <a:xfrm flipH="1">
              <a:off x="3799726" y="66439"/>
              <a:ext cx="193838" cy="149358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0;p2">
              <a:extLst>
                <a:ext uri="{FF2B5EF4-FFF2-40B4-BE49-F238E27FC236}">
                  <a16:creationId xmlns:a16="http://schemas.microsoft.com/office/drawing/2014/main" id="{1CE290FD-9D9E-00B8-EB20-7B4BEF2148B4}"/>
                </a:ext>
              </a:extLst>
            </p:cNvPr>
            <p:cNvSpPr/>
            <p:nvPr/>
          </p:nvSpPr>
          <p:spPr>
            <a:xfrm flipH="1">
              <a:off x="3804640" y="216360"/>
              <a:ext cx="1228" cy="614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1;p2">
              <a:extLst>
                <a:ext uri="{FF2B5EF4-FFF2-40B4-BE49-F238E27FC236}">
                  <a16:creationId xmlns:a16="http://schemas.microsoft.com/office/drawing/2014/main" id="{511ED49C-E7AF-0621-5538-8E9BAF409C20}"/>
                </a:ext>
              </a:extLst>
            </p:cNvPr>
            <p:cNvSpPr/>
            <p:nvPr/>
          </p:nvSpPr>
          <p:spPr>
            <a:xfrm flipH="1">
              <a:off x="3447522" y="81027"/>
              <a:ext cx="362031" cy="137176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2;p2">
              <a:extLst>
                <a:ext uri="{FF2B5EF4-FFF2-40B4-BE49-F238E27FC236}">
                  <a16:creationId xmlns:a16="http://schemas.microsoft.com/office/drawing/2014/main" id="{E3F681F2-B85D-3264-90DC-88647BC325B3}"/>
                </a:ext>
              </a:extLst>
            </p:cNvPr>
            <p:cNvSpPr/>
            <p:nvPr/>
          </p:nvSpPr>
          <p:spPr>
            <a:xfrm flipH="1">
              <a:off x="4022790" y="615"/>
              <a:ext cx="70123" cy="50622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3;p2">
              <a:extLst>
                <a:ext uri="{FF2B5EF4-FFF2-40B4-BE49-F238E27FC236}">
                  <a16:creationId xmlns:a16="http://schemas.microsoft.com/office/drawing/2014/main" id="{2A8034F1-93D2-7D92-AB63-489FFF992A90}"/>
                </a:ext>
              </a:extLst>
            </p:cNvPr>
            <p:cNvSpPr/>
            <p:nvPr/>
          </p:nvSpPr>
          <p:spPr>
            <a:xfrm flipH="1">
              <a:off x="4028881" y="48115"/>
              <a:ext cx="128014" cy="67104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4;p2">
              <a:extLst>
                <a:ext uri="{FF2B5EF4-FFF2-40B4-BE49-F238E27FC236}">
                  <a16:creationId xmlns:a16="http://schemas.microsoft.com/office/drawing/2014/main" id="{40334FA1-8601-A60E-7CCF-F358F048F6EE}"/>
                </a:ext>
              </a:extLst>
            </p:cNvPr>
            <p:cNvSpPr/>
            <p:nvPr/>
          </p:nvSpPr>
          <p:spPr>
            <a:xfrm flipH="1">
              <a:off x="3875941" y="615"/>
              <a:ext cx="124328" cy="46937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5;p2">
              <a:extLst>
                <a:ext uri="{FF2B5EF4-FFF2-40B4-BE49-F238E27FC236}">
                  <a16:creationId xmlns:a16="http://schemas.microsoft.com/office/drawing/2014/main" id="{EDB0051D-ABB4-3D1D-B48D-5F71407DD3C8}"/>
                </a:ext>
              </a:extLst>
            </p:cNvPr>
            <p:cNvSpPr/>
            <p:nvPr/>
          </p:nvSpPr>
          <p:spPr>
            <a:xfrm flipH="1">
              <a:off x="3430426" y="615"/>
              <a:ext cx="39668" cy="75600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6;p2">
              <a:extLst>
                <a:ext uri="{FF2B5EF4-FFF2-40B4-BE49-F238E27FC236}">
                  <a16:creationId xmlns:a16="http://schemas.microsoft.com/office/drawing/2014/main" id="{0A13F31E-29C2-0308-2D84-E753041612BD}"/>
                </a:ext>
              </a:extLst>
            </p:cNvPr>
            <p:cNvSpPr/>
            <p:nvPr/>
          </p:nvSpPr>
          <p:spPr>
            <a:xfrm flipH="1">
              <a:off x="3247594" y="95052"/>
              <a:ext cx="190203" cy="552798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7;p2">
              <a:extLst>
                <a:ext uri="{FF2B5EF4-FFF2-40B4-BE49-F238E27FC236}">
                  <a16:creationId xmlns:a16="http://schemas.microsoft.com/office/drawing/2014/main" id="{D2B72340-25B2-B7B1-46EC-FF3E326CF715}"/>
                </a:ext>
              </a:extLst>
            </p:cNvPr>
            <p:cNvSpPr/>
            <p:nvPr/>
          </p:nvSpPr>
          <p:spPr>
            <a:xfrm flipH="1">
              <a:off x="3097673" y="1"/>
              <a:ext cx="327328" cy="96023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8;p2">
              <a:extLst>
                <a:ext uri="{FF2B5EF4-FFF2-40B4-BE49-F238E27FC236}">
                  <a16:creationId xmlns:a16="http://schemas.microsoft.com/office/drawing/2014/main" id="{DE4066CB-4057-5485-62FA-C62137167DDA}"/>
                </a:ext>
              </a:extLst>
            </p:cNvPr>
            <p:cNvSpPr/>
            <p:nvPr/>
          </p:nvSpPr>
          <p:spPr>
            <a:xfrm flipH="1">
              <a:off x="2971553" y="615"/>
              <a:ext cx="273072" cy="65030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9;p2">
              <a:extLst>
                <a:ext uri="{FF2B5EF4-FFF2-40B4-BE49-F238E27FC236}">
                  <a16:creationId xmlns:a16="http://schemas.microsoft.com/office/drawing/2014/main" id="{9C509584-50B0-C333-F021-6A8753BC39C7}"/>
                </a:ext>
              </a:extLst>
            </p:cNvPr>
            <p:cNvSpPr/>
            <p:nvPr/>
          </p:nvSpPr>
          <p:spPr>
            <a:xfrm flipH="1">
              <a:off x="2435236" y="615"/>
              <a:ext cx="15304" cy="20540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0;p2">
              <a:extLst>
                <a:ext uri="{FF2B5EF4-FFF2-40B4-BE49-F238E27FC236}">
                  <a16:creationId xmlns:a16="http://schemas.microsoft.com/office/drawing/2014/main" id="{774367AD-0F74-D27D-F478-5B2E084EE147}"/>
                </a:ext>
              </a:extLst>
            </p:cNvPr>
            <p:cNvSpPr/>
            <p:nvPr/>
          </p:nvSpPr>
          <p:spPr>
            <a:xfrm flipH="1">
              <a:off x="2195742" y="615"/>
              <a:ext cx="168655" cy="608231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1;p2">
              <a:extLst>
                <a:ext uri="{FF2B5EF4-FFF2-40B4-BE49-F238E27FC236}">
                  <a16:creationId xmlns:a16="http://schemas.microsoft.com/office/drawing/2014/main" id="{F60FA902-017F-08F9-5FA0-BA9C69ECACC3}"/>
                </a:ext>
              </a:extLst>
            </p:cNvPr>
            <p:cNvSpPr/>
            <p:nvPr/>
          </p:nvSpPr>
          <p:spPr>
            <a:xfrm flipH="1">
              <a:off x="1921493" y="615"/>
              <a:ext cx="67104" cy="96944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2;p2">
              <a:extLst>
                <a:ext uri="{FF2B5EF4-FFF2-40B4-BE49-F238E27FC236}">
                  <a16:creationId xmlns:a16="http://schemas.microsoft.com/office/drawing/2014/main" id="{43AA697A-75A5-C75B-0C36-36ACC1BF8F60}"/>
                </a:ext>
              </a:extLst>
            </p:cNvPr>
            <p:cNvSpPr/>
            <p:nvPr/>
          </p:nvSpPr>
          <p:spPr>
            <a:xfrm flipH="1">
              <a:off x="1807555" y="130420"/>
              <a:ext cx="105492" cy="176793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3;p2">
              <a:extLst>
                <a:ext uri="{FF2B5EF4-FFF2-40B4-BE49-F238E27FC236}">
                  <a16:creationId xmlns:a16="http://schemas.microsoft.com/office/drawing/2014/main" id="{8E730D41-EC02-4318-D73E-749EE477523C}"/>
                </a:ext>
              </a:extLst>
            </p:cNvPr>
            <p:cNvSpPr/>
            <p:nvPr/>
          </p:nvSpPr>
          <p:spPr>
            <a:xfrm flipH="1">
              <a:off x="1597287" y="312639"/>
              <a:ext cx="209705" cy="381533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4;p2">
              <a:extLst>
                <a:ext uri="{FF2B5EF4-FFF2-40B4-BE49-F238E27FC236}">
                  <a16:creationId xmlns:a16="http://schemas.microsoft.com/office/drawing/2014/main" id="{F02D264D-5C64-226B-9C88-7799AC5CD16E}"/>
                </a:ext>
              </a:extLst>
            </p:cNvPr>
            <p:cNvSpPr/>
            <p:nvPr/>
          </p:nvSpPr>
          <p:spPr>
            <a:xfrm flipH="1">
              <a:off x="1399252" y="76164"/>
              <a:ext cx="497928" cy="50622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5;p2">
              <a:extLst>
                <a:ext uri="{FF2B5EF4-FFF2-40B4-BE49-F238E27FC236}">
                  <a16:creationId xmlns:a16="http://schemas.microsoft.com/office/drawing/2014/main" id="{E6F75905-B20E-CA9A-8B40-971A13BA3DBE}"/>
                </a:ext>
              </a:extLst>
            </p:cNvPr>
            <p:cNvSpPr/>
            <p:nvPr/>
          </p:nvSpPr>
          <p:spPr>
            <a:xfrm flipH="1">
              <a:off x="1234078" y="85326"/>
              <a:ext cx="163997" cy="199929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6;p2">
              <a:extLst>
                <a:ext uri="{FF2B5EF4-FFF2-40B4-BE49-F238E27FC236}">
                  <a16:creationId xmlns:a16="http://schemas.microsoft.com/office/drawing/2014/main" id="{26C11DA5-7AFE-B9E2-7CCB-703456D2187F}"/>
                </a:ext>
              </a:extLst>
            </p:cNvPr>
            <p:cNvSpPr/>
            <p:nvPr/>
          </p:nvSpPr>
          <p:spPr>
            <a:xfrm flipH="1">
              <a:off x="1083543" y="285204"/>
              <a:ext cx="150586" cy="190818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7;p2">
              <a:extLst>
                <a:ext uri="{FF2B5EF4-FFF2-40B4-BE49-F238E27FC236}">
                  <a16:creationId xmlns:a16="http://schemas.microsoft.com/office/drawing/2014/main" id="{E102E888-1A41-ACFF-EDD2-3C26558FBD66}"/>
                </a:ext>
              </a:extLst>
            </p:cNvPr>
            <p:cNvSpPr/>
            <p:nvPr/>
          </p:nvSpPr>
          <p:spPr>
            <a:xfrm flipH="1">
              <a:off x="856231" y="482061"/>
              <a:ext cx="222501" cy="269387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8;p2">
              <a:extLst>
                <a:ext uri="{FF2B5EF4-FFF2-40B4-BE49-F238E27FC236}">
                  <a16:creationId xmlns:a16="http://schemas.microsoft.com/office/drawing/2014/main" id="{EC6C33A9-3838-0A3C-BDA2-0E92D008D5A1}"/>
                </a:ext>
              </a:extLst>
            </p:cNvPr>
            <p:cNvSpPr/>
            <p:nvPr/>
          </p:nvSpPr>
          <p:spPr>
            <a:xfrm flipH="1">
              <a:off x="1230444" y="615"/>
              <a:ext cx="1133543" cy="613708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9;p2">
              <a:extLst>
                <a:ext uri="{FF2B5EF4-FFF2-40B4-BE49-F238E27FC236}">
                  <a16:creationId xmlns:a16="http://schemas.microsoft.com/office/drawing/2014/main" id="{4758C1F7-4EE6-85D8-76DB-989B0C393FB4}"/>
                </a:ext>
              </a:extLst>
            </p:cNvPr>
            <p:cNvSpPr/>
            <p:nvPr/>
          </p:nvSpPr>
          <p:spPr>
            <a:xfrm flipH="1">
              <a:off x="1586948" y="731895"/>
              <a:ext cx="17710" cy="9264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0;p2">
              <a:extLst>
                <a:ext uri="{FF2B5EF4-FFF2-40B4-BE49-F238E27FC236}">
                  <a16:creationId xmlns:a16="http://schemas.microsoft.com/office/drawing/2014/main" id="{8DD07164-3D78-CA38-D4E0-2F5C6CDDEF1A}"/>
                </a:ext>
              </a:extLst>
            </p:cNvPr>
            <p:cNvSpPr/>
            <p:nvPr/>
          </p:nvSpPr>
          <p:spPr>
            <a:xfrm flipH="1">
              <a:off x="995812" y="615"/>
              <a:ext cx="578390" cy="694171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1;p2">
              <a:extLst>
                <a:ext uri="{FF2B5EF4-FFF2-40B4-BE49-F238E27FC236}">
                  <a16:creationId xmlns:a16="http://schemas.microsoft.com/office/drawing/2014/main" id="{8A396F9E-71D1-F3F9-96FC-884B4D418BC0}"/>
                </a:ext>
              </a:extLst>
            </p:cNvPr>
            <p:cNvSpPr/>
            <p:nvPr/>
          </p:nvSpPr>
          <p:spPr>
            <a:xfrm flipH="1">
              <a:off x="346172" y="615"/>
              <a:ext cx="228541" cy="202949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2;p2">
              <a:extLst>
                <a:ext uri="{FF2B5EF4-FFF2-40B4-BE49-F238E27FC236}">
                  <a16:creationId xmlns:a16="http://schemas.microsoft.com/office/drawing/2014/main" id="{ACD0D8D4-2310-F2DD-08E5-80F19CB6E123}"/>
                </a:ext>
              </a:extLst>
            </p:cNvPr>
            <p:cNvSpPr/>
            <p:nvPr/>
          </p:nvSpPr>
          <p:spPr>
            <a:xfrm flipH="1">
              <a:off x="346172" y="242516"/>
              <a:ext cx="245637" cy="27128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3;p2">
              <a:extLst>
                <a:ext uri="{FF2B5EF4-FFF2-40B4-BE49-F238E27FC236}">
                  <a16:creationId xmlns:a16="http://schemas.microsoft.com/office/drawing/2014/main" id="{A29E2146-A166-B299-8C8B-2A1CD7CF38C2}"/>
                </a:ext>
              </a:extLst>
            </p:cNvPr>
            <p:cNvSpPr/>
            <p:nvPr/>
          </p:nvSpPr>
          <p:spPr>
            <a:xfrm flipH="1">
              <a:off x="602711" y="508882"/>
              <a:ext cx="221887" cy="245637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4;p2">
              <a:extLst>
                <a:ext uri="{FF2B5EF4-FFF2-40B4-BE49-F238E27FC236}">
                  <a16:creationId xmlns:a16="http://schemas.microsoft.com/office/drawing/2014/main" id="{88EC656C-44C7-71D9-0995-104210FCD3EE}"/>
                </a:ext>
              </a:extLst>
            </p:cNvPr>
            <p:cNvSpPr/>
            <p:nvPr/>
          </p:nvSpPr>
          <p:spPr>
            <a:xfrm flipH="1">
              <a:off x="644785" y="277270"/>
              <a:ext cx="423556" cy="206020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5;p2">
              <a:extLst>
                <a:ext uri="{FF2B5EF4-FFF2-40B4-BE49-F238E27FC236}">
                  <a16:creationId xmlns:a16="http://schemas.microsoft.com/office/drawing/2014/main" id="{066829AC-A8E8-A125-48F5-6DF402621845}"/>
                </a:ext>
              </a:extLst>
            </p:cNvPr>
            <p:cNvSpPr/>
            <p:nvPr/>
          </p:nvSpPr>
          <p:spPr>
            <a:xfrm flipH="1">
              <a:off x="1074432" y="475970"/>
              <a:ext cx="500385" cy="230384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8" name="Google Shape;136;p2">
              <a:extLst>
                <a:ext uri="{FF2B5EF4-FFF2-40B4-BE49-F238E27FC236}">
                  <a16:creationId xmlns:a16="http://schemas.microsoft.com/office/drawing/2014/main" id="{025135CF-47DA-C309-8D5F-297998FC19F5}"/>
                </a:ext>
              </a:extLst>
            </p:cNvPr>
            <p:cNvSpPr/>
            <p:nvPr/>
          </p:nvSpPr>
          <p:spPr>
            <a:xfrm flipH="1">
              <a:off x="875732" y="706303"/>
              <a:ext cx="695399" cy="7258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137;p2">
              <a:extLst>
                <a:ext uri="{FF2B5EF4-FFF2-40B4-BE49-F238E27FC236}">
                  <a16:creationId xmlns:a16="http://schemas.microsoft.com/office/drawing/2014/main" id="{2DBCBCE9-9889-59FE-A034-383443245E95}"/>
                </a:ext>
              </a:extLst>
            </p:cNvPr>
            <p:cNvSpPr/>
            <p:nvPr/>
          </p:nvSpPr>
          <p:spPr>
            <a:xfrm flipH="1">
              <a:off x="447928" y="722784"/>
              <a:ext cx="1136000" cy="1260942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138;p2">
              <a:extLst>
                <a:ext uri="{FF2B5EF4-FFF2-40B4-BE49-F238E27FC236}">
                  <a16:creationId xmlns:a16="http://schemas.microsoft.com/office/drawing/2014/main" id="{880CD6FA-286C-B190-2C20-786FBF116EA0}"/>
                </a:ext>
              </a:extLst>
            </p:cNvPr>
            <p:cNvSpPr/>
            <p:nvPr/>
          </p:nvSpPr>
          <p:spPr>
            <a:xfrm flipH="1">
              <a:off x="541187" y="795877"/>
              <a:ext cx="290117" cy="457133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139;p2">
              <a:extLst>
                <a:ext uri="{FF2B5EF4-FFF2-40B4-BE49-F238E27FC236}">
                  <a16:creationId xmlns:a16="http://schemas.microsoft.com/office/drawing/2014/main" id="{686BC67F-4C19-98DB-6758-DFD1631D974A}"/>
                </a:ext>
              </a:extLst>
            </p:cNvPr>
            <p:cNvSpPr/>
            <p:nvPr/>
          </p:nvSpPr>
          <p:spPr>
            <a:xfrm flipH="1">
              <a:off x="571642" y="298614"/>
              <a:ext cx="61013" cy="358397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140;p2">
              <a:extLst>
                <a:ext uri="{FF2B5EF4-FFF2-40B4-BE49-F238E27FC236}">
                  <a16:creationId xmlns:a16="http://schemas.microsoft.com/office/drawing/2014/main" id="{C9356565-37BC-0FD6-711D-E36357C711BD}"/>
                </a:ext>
              </a:extLst>
            </p:cNvPr>
            <p:cNvSpPr/>
            <p:nvPr/>
          </p:nvSpPr>
          <p:spPr>
            <a:xfrm flipH="1">
              <a:off x="568571" y="666686"/>
              <a:ext cx="3122" cy="3737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141;p2">
              <a:extLst>
                <a:ext uri="{FF2B5EF4-FFF2-40B4-BE49-F238E27FC236}">
                  <a16:creationId xmlns:a16="http://schemas.microsoft.com/office/drawing/2014/main" id="{EC135F15-0A12-986C-CDBD-ADF1C3031081}"/>
                </a:ext>
              </a:extLst>
            </p:cNvPr>
            <p:cNvSpPr/>
            <p:nvPr/>
          </p:nvSpPr>
          <p:spPr>
            <a:xfrm flipH="1">
              <a:off x="493636" y="682553"/>
              <a:ext cx="87782" cy="5582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142;p2">
              <a:extLst>
                <a:ext uri="{FF2B5EF4-FFF2-40B4-BE49-F238E27FC236}">
                  <a16:creationId xmlns:a16="http://schemas.microsoft.com/office/drawing/2014/main" id="{C2F71388-52F5-FD5A-1EBC-E9F413A8F6B8}"/>
                </a:ext>
              </a:extLst>
            </p:cNvPr>
            <p:cNvSpPr/>
            <p:nvPr/>
          </p:nvSpPr>
          <p:spPr>
            <a:xfrm flipH="1">
              <a:off x="276049" y="527770"/>
              <a:ext cx="538210" cy="240774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143;p2">
              <a:extLst>
                <a:ext uri="{FF2B5EF4-FFF2-40B4-BE49-F238E27FC236}">
                  <a16:creationId xmlns:a16="http://schemas.microsoft.com/office/drawing/2014/main" id="{5EB057CC-891D-A4E8-6FBA-F43AD77E9907}"/>
                </a:ext>
              </a:extLst>
            </p:cNvPr>
            <p:cNvSpPr/>
            <p:nvPr/>
          </p:nvSpPr>
          <p:spPr>
            <a:xfrm flipH="1">
              <a:off x="622" y="145008"/>
              <a:ext cx="269387" cy="387061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144;p2">
              <a:extLst>
                <a:ext uri="{FF2B5EF4-FFF2-40B4-BE49-F238E27FC236}">
                  <a16:creationId xmlns:a16="http://schemas.microsoft.com/office/drawing/2014/main" id="{19748002-7140-DEEF-D275-17B8ACEC11F1}"/>
                </a:ext>
              </a:extLst>
            </p:cNvPr>
            <p:cNvSpPr/>
            <p:nvPr/>
          </p:nvSpPr>
          <p:spPr>
            <a:xfrm flipH="1">
              <a:off x="267552" y="253520"/>
              <a:ext cx="60961" cy="282183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145;p2">
              <a:extLst>
                <a:ext uri="{FF2B5EF4-FFF2-40B4-BE49-F238E27FC236}">
                  <a16:creationId xmlns:a16="http://schemas.microsoft.com/office/drawing/2014/main" id="{05811390-1FDB-1A91-D0E7-6E67ECDBF4E0}"/>
                </a:ext>
              </a:extLst>
            </p:cNvPr>
            <p:cNvSpPr/>
            <p:nvPr/>
          </p:nvSpPr>
          <p:spPr>
            <a:xfrm flipH="1">
              <a:off x="279120" y="53933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146;p2">
              <a:extLst>
                <a:ext uri="{FF2B5EF4-FFF2-40B4-BE49-F238E27FC236}">
                  <a16:creationId xmlns:a16="http://schemas.microsoft.com/office/drawing/2014/main" id="{DFDA7460-28EA-72F2-85E4-A987FEED2E54}"/>
                </a:ext>
              </a:extLst>
            </p:cNvPr>
            <p:cNvSpPr/>
            <p:nvPr/>
          </p:nvSpPr>
          <p:spPr>
            <a:xfrm flipH="1">
              <a:off x="622" y="700826"/>
              <a:ext cx="28664" cy="3542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147;p2">
              <a:extLst>
                <a:ext uri="{FF2B5EF4-FFF2-40B4-BE49-F238E27FC236}">
                  <a16:creationId xmlns:a16="http://schemas.microsoft.com/office/drawing/2014/main" id="{044D7CA3-6095-87A5-F6C2-E7621C4AB2F4}"/>
                </a:ext>
              </a:extLst>
            </p:cNvPr>
            <p:cNvSpPr/>
            <p:nvPr/>
          </p:nvSpPr>
          <p:spPr>
            <a:xfrm flipH="1">
              <a:off x="38397" y="526746"/>
              <a:ext cx="244408" cy="180222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148;p2">
              <a:extLst>
                <a:ext uri="{FF2B5EF4-FFF2-40B4-BE49-F238E27FC236}">
                  <a16:creationId xmlns:a16="http://schemas.microsoft.com/office/drawing/2014/main" id="{3AC654E8-CBF8-F1AD-11B4-FCBF25E74A0B}"/>
                </a:ext>
              </a:extLst>
            </p:cNvPr>
            <p:cNvSpPr/>
            <p:nvPr/>
          </p:nvSpPr>
          <p:spPr>
            <a:xfrm flipH="1">
              <a:off x="176136" y="1230386"/>
              <a:ext cx="7371" cy="5579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149;p2">
              <a:extLst>
                <a:ext uri="{FF2B5EF4-FFF2-40B4-BE49-F238E27FC236}">
                  <a16:creationId xmlns:a16="http://schemas.microsoft.com/office/drawing/2014/main" id="{3095388D-94AB-0930-DE9E-807D844E0311}"/>
                </a:ext>
              </a:extLst>
            </p:cNvPr>
            <p:cNvSpPr/>
            <p:nvPr/>
          </p:nvSpPr>
          <p:spPr>
            <a:xfrm flipH="1">
              <a:off x="8" y="563087"/>
              <a:ext cx="164611" cy="579005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150;p2">
              <a:extLst>
                <a:ext uri="{FF2B5EF4-FFF2-40B4-BE49-F238E27FC236}">
                  <a16:creationId xmlns:a16="http://schemas.microsoft.com/office/drawing/2014/main" id="{05AB0705-0031-7FFE-C5FA-01A0DE2266A2}"/>
                </a:ext>
              </a:extLst>
            </p:cNvPr>
            <p:cNvSpPr/>
            <p:nvPr/>
          </p:nvSpPr>
          <p:spPr>
            <a:xfrm flipH="1">
              <a:off x="424178" y="1371810"/>
              <a:ext cx="87782" cy="599120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151;p2">
              <a:extLst>
                <a:ext uri="{FF2B5EF4-FFF2-40B4-BE49-F238E27FC236}">
                  <a16:creationId xmlns:a16="http://schemas.microsoft.com/office/drawing/2014/main" id="{9E3A50A3-3C6B-BB62-7924-ACF4394FEC64}"/>
                </a:ext>
              </a:extLst>
            </p:cNvPr>
            <p:cNvSpPr/>
            <p:nvPr/>
          </p:nvSpPr>
          <p:spPr>
            <a:xfrm flipH="1">
              <a:off x="182227" y="1224909"/>
              <a:ext cx="242003" cy="747813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152;p2">
              <a:extLst>
                <a:ext uri="{FF2B5EF4-FFF2-40B4-BE49-F238E27FC236}">
                  <a16:creationId xmlns:a16="http://schemas.microsoft.com/office/drawing/2014/main" id="{84D9C86E-9265-D503-6E00-C88DA3FDD269}"/>
                </a:ext>
              </a:extLst>
            </p:cNvPr>
            <p:cNvSpPr/>
            <p:nvPr/>
          </p:nvSpPr>
          <p:spPr>
            <a:xfrm flipH="1">
              <a:off x="216930" y="1185906"/>
              <a:ext cx="230435" cy="115832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153;p2">
              <a:extLst>
                <a:ext uri="{FF2B5EF4-FFF2-40B4-BE49-F238E27FC236}">
                  <a16:creationId xmlns:a16="http://schemas.microsoft.com/office/drawing/2014/main" id="{7477D243-D75D-5833-97B4-45D156E6E8E3}"/>
                </a:ext>
              </a:extLst>
            </p:cNvPr>
            <p:cNvSpPr/>
            <p:nvPr/>
          </p:nvSpPr>
          <p:spPr>
            <a:xfrm flipH="1">
              <a:off x="622" y="1088399"/>
              <a:ext cx="138353" cy="74423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154;p2">
              <a:extLst>
                <a:ext uri="{FF2B5EF4-FFF2-40B4-BE49-F238E27FC236}">
                  <a16:creationId xmlns:a16="http://schemas.microsoft.com/office/drawing/2014/main" id="{44BF6975-FF62-6B1C-D9A3-6C90F893132F}"/>
                </a:ext>
              </a:extLst>
            </p:cNvPr>
            <p:cNvSpPr/>
            <p:nvPr/>
          </p:nvSpPr>
          <p:spPr>
            <a:xfrm flipH="1">
              <a:off x="622" y="1391312"/>
              <a:ext cx="417516" cy="591187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7" name="Groupe 4306">
              <a:extLst>
                <a:ext uri="{FF2B5EF4-FFF2-40B4-BE49-F238E27FC236}">
                  <a16:creationId xmlns:a16="http://schemas.microsoft.com/office/drawing/2014/main" id="{375AC37A-97F9-968A-9A88-0E2B1D5DEF9D}"/>
                </a:ext>
              </a:extLst>
            </p:cNvPr>
            <p:cNvGrpSpPr/>
            <p:nvPr userDrawn="1"/>
          </p:nvGrpSpPr>
          <p:grpSpPr>
            <a:xfrm>
              <a:off x="124336" y="22778"/>
              <a:ext cx="4025853" cy="2014130"/>
              <a:chOff x="124336" y="22778"/>
              <a:chExt cx="4025853" cy="2014130"/>
            </a:xfrm>
            <a:solidFill>
              <a:schemeClr val="bg2">
                <a:lumMod val="75000"/>
              </a:schemeClr>
            </a:solidFill>
          </p:grpSpPr>
          <p:sp>
            <p:nvSpPr>
              <p:cNvPr id="4308" name="Google Shape;171;p2">
                <a:extLst>
                  <a:ext uri="{FF2B5EF4-FFF2-40B4-BE49-F238E27FC236}">
                    <a16:creationId xmlns:a16="http://schemas.microsoft.com/office/drawing/2014/main" id="{B527F8A5-2467-879A-0100-8E95EDD21CE8}"/>
                  </a:ext>
                </a:extLst>
              </p:cNvPr>
              <p:cNvSpPr/>
              <p:nvPr/>
            </p:nvSpPr>
            <p:spPr>
              <a:xfrm flipH="1">
                <a:off x="1952562" y="161950"/>
                <a:ext cx="29943" cy="27793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43" extrusionOk="0">
                    <a:moveTo>
                      <a:pt x="305" y="0"/>
                    </a:moveTo>
                    <a:cubicBezTo>
                      <a:pt x="175" y="0"/>
                      <a:pt x="47" y="100"/>
                      <a:pt x="36" y="230"/>
                    </a:cubicBezTo>
                    <a:cubicBezTo>
                      <a:pt x="1" y="384"/>
                      <a:pt x="108" y="527"/>
                      <a:pt x="263" y="539"/>
                    </a:cubicBezTo>
                    <a:cubicBezTo>
                      <a:pt x="277" y="542"/>
                      <a:pt x="292" y="543"/>
                      <a:pt x="307" y="543"/>
                    </a:cubicBezTo>
                    <a:cubicBezTo>
                      <a:pt x="436" y="543"/>
                      <a:pt x="561" y="453"/>
                      <a:pt x="572" y="325"/>
                    </a:cubicBezTo>
                    <a:cubicBezTo>
                      <a:pt x="584" y="182"/>
                      <a:pt x="501" y="39"/>
                      <a:pt x="346" y="3"/>
                    </a:cubicBezTo>
                    <a:cubicBezTo>
                      <a:pt x="332" y="1"/>
                      <a:pt x="319" y="0"/>
                      <a:pt x="30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09" name="Groupe 4308">
                <a:extLst>
                  <a:ext uri="{FF2B5EF4-FFF2-40B4-BE49-F238E27FC236}">
                    <a16:creationId xmlns:a16="http://schemas.microsoft.com/office/drawing/2014/main" id="{86847E76-2D75-6862-A650-DBFA9BFC080E}"/>
                  </a:ext>
                </a:extLst>
              </p:cNvPr>
              <p:cNvGrpSpPr/>
              <p:nvPr userDrawn="1"/>
            </p:nvGrpSpPr>
            <p:grpSpPr>
              <a:xfrm>
                <a:off x="124336" y="22778"/>
                <a:ext cx="4025853" cy="2014130"/>
                <a:chOff x="124336" y="22778"/>
                <a:chExt cx="4025853" cy="2014130"/>
              </a:xfrm>
              <a:grpFill/>
            </p:grpSpPr>
            <p:sp>
              <p:nvSpPr>
                <p:cNvPr id="4310" name="Google Shape;155;p2">
                  <a:extLst>
                    <a:ext uri="{FF2B5EF4-FFF2-40B4-BE49-F238E27FC236}">
                      <a16:creationId xmlns:a16="http://schemas.microsoft.com/office/drawing/2014/main" id="{6C155FDE-5BFB-94D5-B3B3-15CDAFC32993}"/>
                    </a:ext>
                  </a:extLst>
                </p:cNvPr>
                <p:cNvSpPr/>
                <p:nvPr/>
              </p:nvSpPr>
              <p:spPr>
                <a:xfrm flipH="1">
                  <a:off x="124336" y="1135131"/>
                  <a:ext cx="96944" cy="96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4" h="1877" extrusionOk="0">
                      <a:moveTo>
                        <a:pt x="941" y="0"/>
                      </a:moveTo>
                      <a:cubicBezTo>
                        <a:pt x="489" y="0"/>
                        <a:pt x="98" y="315"/>
                        <a:pt x="25" y="779"/>
                      </a:cubicBezTo>
                      <a:cubicBezTo>
                        <a:pt x="1" y="850"/>
                        <a:pt x="1" y="921"/>
                        <a:pt x="1" y="993"/>
                      </a:cubicBezTo>
                      <a:cubicBezTo>
                        <a:pt x="1" y="1100"/>
                        <a:pt x="36" y="1195"/>
                        <a:pt x="84" y="1290"/>
                      </a:cubicBezTo>
                      <a:cubicBezTo>
                        <a:pt x="155" y="1493"/>
                        <a:pt x="298" y="1648"/>
                        <a:pt x="501" y="1755"/>
                      </a:cubicBezTo>
                      <a:cubicBezTo>
                        <a:pt x="584" y="1802"/>
                        <a:pt x="679" y="1826"/>
                        <a:pt x="775" y="1862"/>
                      </a:cubicBezTo>
                      <a:cubicBezTo>
                        <a:pt x="810" y="1862"/>
                        <a:pt x="858" y="1874"/>
                        <a:pt x="882" y="1874"/>
                      </a:cubicBezTo>
                      <a:cubicBezTo>
                        <a:pt x="905" y="1876"/>
                        <a:pt x="927" y="1876"/>
                        <a:pt x="950" y="1876"/>
                      </a:cubicBezTo>
                      <a:cubicBezTo>
                        <a:pt x="1387" y="1876"/>
                        <a:pt x="1779" y="1553"/>
                        <a:pt x="1870" y="1112"/>
                      </a:cubicBezTo>
                      <a:cubicBezTo>
                        <a:pt x="1894" y="921"/>
                        <a:pt x="1870" y="719"/>
                        <a:pt x="1787" y="552"/>
                      </a:cubicBezTo>
                      <a:cubicBezTo>
                        <a:pt x="1751" y="457"/>
                        <a:pt x="1691" y="374"/>
                        <a:pt x="1632" y="302"/>
                      </a:cubicBezTo>
                      <a:cubicBezTo>
                        <a:pt x="1572" y="219"/>
                        <a:pt x="1477" y="159"/>
                        <a:pt x="1406" y="124"/>
                      </a:cubicBezTo>
                      <a:cubicBezTo>
                        <a:pt x="1310" y="76"/>
                        <a:pt x="1227" y="40"/>
                        <a:pt x="1120" y="17"/>
                      </a:cubicBezTo>
                      <a:cubicBezTo>
                        <a:pt x="1060" y="6"/>
                        <a:pt x="1000" y="0"/>
                        <a:pt x="9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1" name="Google Shape;156;p2">
                  <a:extLst>
                    <a:ext uri="{FF2B5EF4-FFF2-40B4-BE49-F238E27FC236}">
                      <a16:creationId xmlns:a16="http://schemas.microsoft.com/office/drawing/2014/main" id="{D0D3EFD8-C106-DC3F-1B9C-55E217BEF38C}"/>
                    </a:ext>
                  </a:extLst>
                </p:cNvPr>
                <p:cNvSpPr/>
                <p:nvPr/>
              </p:nvSpPr>
              <p:spPr>
                <a:xfrm flipH="1">
                  <a:off x="443680" y="1238934"/>
                  <a:ext cx="142038" cy="134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5" h="2632" extrusionOk="0">
                      <a:moveTo>
                        <a:pt x="1489" y="1"/>
                      </a:moveTo>
                      <a:cubicBezTo>
                        <a:pt x="1263" y="1"/>
                        <a:pt x="1049" y="36"/>
                        <a:pt x="870" y="120"/>
                      </a:cubicBezTo>
                      <a:cubicBezTo>
                        <a:pt x="787" y="155"/>
                        <a:pt x="691" y="203"/>
                        <a:pt x="620" y="263"/>
                      </a:cubicBezTo>
                      <a:cubicBezTo>
                        <a:pt x="370" y="453"/>
                        <a:pt x="191" y="739"/>
                        <a:pt x="132" y="1060"/>
                      </a:cubicBezTo>
                      <a:cubicBezTo>
                        <a:pt x="1" y="1775"/>
                        <a:pt x="477" y="2477"/>
                        <a:pt x="1203" y="2608"/>
                      </a:cubicBezTo>
                      <a:cubicBezTo>
                        <a:pt x="1275" y="2632"/>
                        <a:pt x="1370" y="2632"/>
                        <a:pt x="1441" y="2632"/>
                      </a:cubicBezTo>
                      <a:cubicBezTo>
                        <a:pt x="1549" y="2632"/>
                        <a:pt x="1632" y="2608"/>
                        <a:pt x="1739" y="2596"/>
                      </a:cubicBezTo>
                      <a:cubicBezTo>
                        <a:pt x="2239" y="2477"/>
                        <a:pt x="2644" y="2072"/>
                        <a:pt x="2751" y="1537"/>
                      </a:cubicBezTo>
                      <a:cubicBezTo>
                        <a:pt x="2763" y="1441"/>
                        <a:pt x="2775" y="1322"/>
                        <a:pt x="2763" y="1215"/>
                      </a:cubicBezTo>
                      <a:cubicBezTo>
                        <a:pt x="2763" y="1108"/>
                        <a:pt x="2739" y="1001"/>
                        <a:pt x="2703" y="917"/>
                      </a:cubicBezTo>
                      <a:cubicBezTo>
                        <a:pt x="2573" y="501"/>
                        <a:pt x="2227" y="155"/>
                        <a:pt x="1787" y="36"/>
                      </a:cubicBezTo>
                      <a:cubicBezTo>
                        <a:pt x="1751" y="24"/>
                        <a:pt x="1727" y="24"/>
                        <a:pt x="1680" y="13"/>
                      </a:cubicBezTo>
                      <a:cubicBezTo>
                        <a:pt x="1620" y="1"/>
                        <a:pt x="1560" y="1"/>
                        <a:pt x="148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2" name="Google Shape;157;p2">
                  <a:extLst>
                    <a:ext uri="{FF2B5EF4-FFF2-40B4-BE49-F238E27FC236}">
                      <a16:creationId xmlns:a16="http://schemas.microsoft.com/office/drawing/2014/main" id="{AB4BB830-C1FD-40C7-EB35-B5AA065F1406}"/>
                    </a:ext>
                  </a:extLst>
                </p:cNvPr>
                <p:cNvSpPr/>
                <p:nvPr/>
              </p:nvSpPr>
              <p:spPr>
                <a:xfrm flipH="1">
                  <a:off x="4125774" y="96485"/>
                  <a:ext cx="24415" cy="24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486" extrusionOk="0">
                      <a:moveTo>
                        <a:pt x="233" y="1"/>
                      </a:moveTo>
                      <a:cubicBezTo>
                        <a:pt x="128" y="1"/>
                        <a:pt x="22" y="87"/>
                        <a:pt x="12" y="199"/>
                      </a:cubicBezTo>
                      <a:cubicBezTo>
                        <a:pt x="0" y="247"/>
                        <a:pt x="12" y="306"/>
                        <a:pt x="24" y="354"/>
                      </a:cubicBezTo>
                      <a:cubicBezTo>
                        <a:pt x="60" y="413"/>
                        <a:pt x="119" y="461"/>
                        <a:pt x="203" y="485"/>
                      </a:cubicBezTo>
                      <a:cubicBezTo>
                        <a:pt x="213" y="486"/>
                        <a:pt x="223" y="486"/>
                        <a:pt x="233" y="486"/>
                      </a:cubicBezTo>
                      <a:cubicBezTo>
                        <a:pt x="362" y="486"/>
                        <a:pt x="465" y="416"/>
                        <a:pt x="476" y="294"/>
                      </a:cubicBezTo>
                      <a:lnTo>
                        <a:pt x="476" y="187"/>
                      </a:lnTo>
                      <a:cubicBezTo>
                        <a:pt x="429" y="92"/>
                        <a:pt x="369" y="20"/>
                        <a:pt x="286" y="8"/>
                      </a:cubicBezTo>
                      <a:cubicBezTo>
                        <a:pt x="269" y="3"/>
                        <a:pt x="251" y="1"/>
                        <a:pt x="2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3" name="Google Shape;158;p2">
                  <a:extLst>
                    <a:ext uri="{FF2B5EF4-FFF2-40B4-BE49-F238E27FC236}">
                      <a16:creationId xmlns:a16="http://schemas.microsoft.com/office/drawing/2014/main" id="{F8EC5899-0133-ACBB-60A0-93518222EA94}"/>
                    </a:ext>
                  </a:extLst>
                </p:cNvPr>
                <p:cNvSpPr/>
                <p:nvPr/>
              </p:nvSpPr>
              <p:spPr>
                <a:xfrm flipH="1">
                  <a:off x="2338957" y="608795"/>
                  <a:ext cx="51850" cy="48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3" h="946" extrusionOk="0">
                      <a:moveTo>
                        <a:pt x="512" y="1"/>
                      </a:moveTo>
                      <a:cubicBezTo>
                        <a:pt x="286" y="13"/>
                        <a:pt x="84" y="167"/>
                        <a:pt x="48" y="382"/>
                      </a:cubicBezTo>
                      <a:cubicBezTo>
                        <a:pt x="0" y="644"/>
                        <a:pt x="179" y="894"/>
                        <a:pt x="441" y="941"/>
                      </a:cubicBezTo>
                      <a:cubicBezTo>
                        <a:pt x="462" y="944"/>
                        <a:pt x="484" y="946"/>
                        <a:pt x="505" y="946"/>
                      </a:cubicBezTo>
                      <a:cubicBezTo>
                        <a:pt x="732" y="946"/>
                        <a:pt x="945" y="777"/>
                        <a:pt x="989" y="548"/>
                      </a:cubicBezTo>
                      <a:cubicBezTo>
                        <a:pt x="1012" y="370"/>
                        <a:pt x="941" y="191"/>
                        <a:pt x="798" y="84"/>
                      </a:cubicBezTo>
                      <a:cubicBezTo>
                        <a:pt x="739" y="48"/>
                        <a:pt x="679" y="13"/>
                        <a:pt x="5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4" name="Google Shape;159;p2">
                  <a:extLst>
                    <a:ext uri="{FF2B5EF4-FFF2-40B4-BE49-F238E27FC236}">
                      <a16:creationId xmlns:a16="http://schemas.microsoft.com/office/drawing/2014/main" id="{1C6B8FC5-58A0-681D-9367-40720BC6E3EF}"/>
                    </a:ext>
                  </a:extLst>
                </p:cNvPr>
                <p:cNvSpPr/>
                <p:nvPr/>
              </p:nvSpPr>
              <p:spPr>
                <a:xfrm flipH="1">
                  <a:off x="292530" y="188208"/>
                  <a:ext cx="72580" cy="67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24" extrusionOk="0">
                      <a:moveTo>
                        <a:pt x="679" y="0"/>
                      </a:moveTo>
                      <a:cubicBezTo>
                        <a:pt x="563" y="0"/>
                        <a:pt x="454" y="33"/>
                        <a:pt x="358" y="86"/>
                      </a:cubicBezTo>
                      <a:cubicBezTo>
                        <a:pt x="275" y="133"/>
                        <a:pt x="191" y="205"/>
                        <a:pt x="132" y="276"/>
                      </a:cubicBezTo>
                      <a:cubicBezTo>
                        <a:pt x="96" y="360"/>
                        <a:pt x="48" y="443"/>
                        <a:pt x="37" y="538"/>
                      </a:cubicBezTo>
                      <a:cubicBezTo>
                        <a:pt x="1" y="717"/>
                        <a:pt x="48" y="907"/>
                        <a:pt x="156" y="1038"/>
                      </a:cubicBezTo>
                      <a:cubicBezTo>
                        <a:pt x="215" y="1145"/>
                        <a:pt x="287" y="1205"/>
                        <a:pt x="370" y="1252"/>
                      </a:cubicBezTo>
                      <a:cubicBezTo>
                        <a:pt x="429" y="1276"/>
                        <a:pt x="513" y="1312"/>
                        <a:pt x="572" y="1312"/>
                      </a:cubicBezTo>
                      <a:cubicBezTo>
                        <a:pt x="608" y="1324"/>
                        <a:pt x="656" y="1324"/>
                        <a:pt x="703" y="1324"/>
                      </a:cubicBezTo>
                      <a:cubicBezTo>
                        <a:pt x="810" y="1324"/>
                        <a:pt x="894" y="1300"/>
                        <a:pt x="989" y="1252"/>
                      </a:cubicBezTo>
                      <a:cubicBezTo>
                        <a:pt x="1168" y="1157"/>
                        <a:pt x="1299" y="979"/>
                        <a:pt x="1346" y="776"/>
                      </a:cubicBezTo>
                      <a:cubicBezTo>
                        <a:pt x="1418" y="419"/>
                        <a:pt x="1168" y="62"/>
                        <a:pt x="810" y="14"/>
                      </a:cubicBezTo>
                      <a:cubicBezTo>
                        <a:pt x="766" y="5"/>
                        <a:pt x="722" y="0"/>
                        <a:pt x="6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5" name="Google Shape;160;p2">
                  <a:extLst>
                    <a:ext uri="{FF2B5EF4-FFF2-40B4-BE49-F238E27FC236}">
                      <a16:creationId xmlns:a16="http://schemas.microsoft.com/office/drawing/2014/main" id="{7994984E-B64A-8082-73AD-93DAC98FF90B}"/>
                    </a:ext>
                  </a:extLst>
                </p:cNvPr>
                <p:cNvSpPr/>
                <p:nvPr/>
              </p:nvSpPr>
              <p:spPr>
                <a:xfrm flipH="1">
                  <a:off x="809294" y="738447"/>
                  <a:ext cx="68332" cy="67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1323" extrusionOk="0">
                      <a:moveTo>
                        <a:pt x="652" y="1"/>
                      </a:moveTo>
                      <a:cubicBezTo>
                        <a:pt x="556" y="1"/>
                        <a:pt x="466" y="26"/>
                        <a:pt x="382" y="51"/>
                      </a:cubicBezTo>
                      <a:cubicBezTo>
                        <a:pt x="298" y="99"/>
                        <a:pt x="227" y="158"/>
                        <a:pt x="144" y="230"/>
                      </a:cubicBezTo>
                      <a:cubicBezTo>
                        <a:pt x="84" y="289"/>
                        <a:pt x="48" y="385"/>
                        <a:pt x="24" y="468"/>
                      </a:cubicBezTo>
                      <a:cubicBezTo>
                        <a:pt x="24" y="504"/>
                        <a:pt x="13" y="516"/>
                        <a:pt x="13" y="551"/>
                      </a:cubicBezTo>
                      <a:cubicBezTo>
                        <a:pt x="1" y="623"/>
                        <a:pt x="1" y="694"/>
                        <a:pt x="13" y="766"/>
                      </a:cubicBezTo>
                      <a:cubicBezTo>
                        <a:pt x="60" y="1039"/>
                        <a:pt x="263" y="1278"/>
                        <a:pt x="548" y="1301"/>
                      </a:cubicBezTo>
                      <a:cubicBezTo>
                        <a:pt x="595" y="1316"/>
                        <a:pt x="642" y="1322"/>
                        <a:pt x="689" y="1322"/>
                      </a:cubicBezTo>
                      <a:cubicBezTo>
                        <a:pt x="759" y="1322"/>
                        <a:pt x="829" y="1306"/>
                        <a:pt x="894" y="1278"/>
                      </a:cubicBezTo>
                      <a:cubicBezTo>
                        <a:pt x="977" y="1242"/>
                        <a:pt x="1072" y="1182"/>
                        <a:pt x="1144" y="1111"/>
                      </a:cubicBezTo>
                      <a:cubicBezTo>
                        <a:pt x="1251" y="1039"/>
                        <a:pt x="1310" y="920"/>
                        <a:pt x="1322" y="789"/>
                      </a:cubicBezTo>
                      <a:cubicBezTo>
                        <a:pt x="1334" y="706"/>
                        <a:pt x="1334" y="647"/>
                        <a:pt x="1322" y="575"/>
                      </a:cubicBezTo>
                      <a:cubicBezTo>
                        <a:pt x="1310" y="468"/>
                        <a:pt x="1275" y="385"/>
                        <a:pt x="1215" y="289"/>
                      </a:cubicBezTo>
                      <a:cubicBezTo>
                        <a:pt x="1179" y="218"/>
                        <a:pt x="1096" y="147"/>
                        <a:pt x="1025" y="99"/>
                      </a:cubicBezTo>
                      <a:cubicBezTo>
                        <a:pt x="953" y="51"/>
                        <a:pt x="858" y="27"/>
                        <a:pt x="775" y="16"/>
                      </a:cubicBezTo>
                      <a:cubicBezTo>
                        <a:pt x="733" y="5"/>
                        <a:pt x="692" y="1"/>
                        <a:pt x="65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6" name="Google Shape;161;p2">
                  <a:extLst>
                    <a:ext uri="{FF2B5EF4-FFF2-40B4-BE49-F238E27FC236}">
                      <a16:creationId xmlns:a16="http://schemas.microsoft.com/office/drawing/2014/main" id="{0A4389C5-D157-3C1A-AA0D-631E99053297}"/>
                    </a:ext>
                  </a:extLst>
                </p:cNvPr>
                <p:cNvSpPr/>
                <p:nvPr/>
              </p:nvSpPr>
              <p:spPr>
                <a:xfrm flipH="1">
                  <a:off x="599691" y="252497"/>
                  <a:ext cx="51236" cy="48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945" extrusionOk="0">
                      <a:moveTo>
                        <a:pt x="490" y="1"/>
                      </a:moveTo>
                      <a:cubicBezTo>
                        <a:pt x="268" y="1"/>
                        <a:pt x="56" y="168"/>
                        <a:pt x="25" y="401"/>
                      </a:cubicBezTo>
                      <a:cubicBezTo>
                        <a:pt x="25" y="425"/>
                        <a:pt x="1" y="473"/>
                        <a:pt x="1" y="497"/>
                      </a:cubicBezTo>
                      <a:cubicBezTo>
                        <a:pt x="1" y="604"/>
                        <a:pt x="48" y="699"/>
                        <a:pt x="108" y="770"/>
                      </a:cubicBezTo>
                      <a:cubicBezTo>
                        <a:pt x="179" y="830"/>
                        <a:pt x="263" y="889"/>
                        <a:pt x="358" y="913"/>
                      </a:cubicBezTo>
                      <a:cubicBezTo>
                        <a:pt x="370" y="913"/>
                        <a:pt x="394" y="937"/>
                        <a:pt x="406" y="937"/>
                      </a:cubicBezTo>
                      <a:cubicBezTo>
                        <a:pt x="436" y="941"/>
                        <a:pt x="467" y="944"/>
                        <a:pt x="497" y="944"/>
                      </a:cubicBezTo>
                      <a:cubicBezTo>
                        <a:pt x="550" y="944"/>
                        <a:pt x="603" y="936"/>
                        <a:pt x="656" y="913"/>
                      </a:cubicBezTo>
                      <a:cubicBezTo>
                        <a:pt x="810" y="854"/>
                        <a:pt x="929" y="723"/>
                        <a:pt x="953" y="556"/>
                      </a:cubicBezTo>
                      <a:cubicBezTo>
                        <a:pt x="1001" y="306"/>
                        <a:pt x="834" y="56"/>
                        <a:pt x="572" y="8"/>
                      </a:cubicBezTo>
                      <a:cubicBezTo>
                        <a:pt x="545" y="3"/>
                        <a:pt x="518" y="1"/>
                        <a:pt x="49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7" name="Google Shape;162;p2">
                  <a:extLst>
                    <a:ext uri="{FF2B5EF4-FFF2-40B4-BE49-F238E27FC236}">
                      <a16:creationId xmlns:a16="http://schemas.microsoft.com/office/drawing/2014/main" id="{C562E42C-33F8-120B-B12B-3E98590EDFFC}"/>
                    </a:ext>
                  </a:extLst>
                </p:cNvPr>
                <p:cNvSpPr/>
                <p:nvPr/>
              </p:nvSpPr>
              <p:spPr>
                <a:xfrm flipH="1">
                  <a:off x="329076" y="664638"/>
                  <a:ext cx="53693" cy="48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" h="954" extrusionOk="0">
                      <a:moveTo>
                        <a:pt x="532" y="0"/>
                      </a:moveTo>
                      <a:cubicBezTo>
                        <a:pt x="306" y="0"/>
                        <a:pt x="103" y="169"/>
                        <a:pt x="48" y="398"/>
                      </a:cubicBezTo>
                      <a:cubicBezTo>
                        <a:pt x="1" y="648"/>
                        <a:pt x="167" y="898"/>
                        <a:pt x="441" y="946"/>
                      </a:cubicBezTo>
                      <a:cubicBezTo>
                        <a:pt x="470" y="951"/>
                        <a:pt x="498" y="954"/>
                        <a:pt x="527" y="954"/>
                      </a:cubicBezTo>
                      <a:cubicBezTo>
                        <a:pt x="746" y="954"/>
                        <a:pt x="947" y="796"/>
                        <a:pt x="989" y="565"/>
                      </a:cubicBezTo>
                      <a:cubicBezTo>
                        <a:pt x="1048" y="291"/>
                        <a:pt x="870" y="53"/>
                        <a:pt x="596" y="5"/>
                      </a:cubicBezTo>
                      <a:cubicBezTo>
                        <a:pt x="574" y="2"/>
                        <a:pt x="553" y="0"/>
                        <a:pt x="5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8" name="Google Shape;163;p2">
                  <a:extLst>
                    <a:ext uri="{FF2B5EF4-FFF2-40B4-BE49-F238E27FC236}">
                      <a16:creationId xmlns:a16="http://schemas.microsoft.com/office/drawing/2014/main" id="{F4AF68FA-23D5-3AC0-0AC1-ABEEE8559634}"/>
                    </a:ext>
                  </a:extLst>
                </p:cNvPr>
                <p:cNvSpPr/>
                <p:nvPr/>
              </p:nvSpPr>
              <p:spPr>
                <a:xfrm flipH="1">
                  <a:off x="1568060" y="685931"/>
                  <a:ext cx="51236" cy="48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955" extrusionOk="0">
                      <a:moveTo>
                        <a:pt x="537" y="0"/>
                      </a:moveTo>
                      <a:cubicBezTo>
                        <a:pt x="497" y="0"/>
                        <a:pt x="457" y="6"/>
                        <a:pt x="417" y="6"/>
                      </a:cubicBezTo>
                      <a:cubicBezTo>
                        <a:pt x="322" y="30"/>
                        <a:pt x="227" y="89"/>
                        <a:pt x="167" y="160"/>
                      </a:cubicBezTo>
                      <a:cubicBezTo>
                        <a:pt x="108" y="220"/>
                        <a:pt x="60" y="303"/>
                        <a:pt x="48" y="399"/>
                      </a:cubicBezTo>
                      <a:cubicBezTo>
                        <a:pt x="1" y="601"/>
                        <a:pt x="120" y="815"/>
                        <a:pt x="298" y="899"/>
                      </a:cubicBezTo>
                      <a:cubicBezTo>
                        <a:pt x="346" y="922"/>
                        <a:pt x="382" y="934"/>
                        <a:pt x="441" y="946"/>
                      </a:cubicBezTo>
                      <a:cubicBezTo>
                        <a:pt x="471" y="951"/>
                        <a:pt x="500" y="954"/>
                        <a:pt x="529" y="954"/>
                      </a:cubicBezTo>
                      <a:cubicBezTo>
                        <a:pt x="570" y="954"/>
                        <a:pt x="609" y="948"/>
                        <a:pt x="644" y="934"/>
                      </a:cubicBezTo>
                      <a:cubicBezTo>
                        <a:pt x="656" y="934"/>
                        <a:pt x="679" y="922"/>
                        <a:pt x="691" y="922"/>
                      </a:cubicBezTo>
                      <a:cubicBezTo>
                        <a:pt x="798" y="887"/>
                        <a:pt x="870" y="815"/>
                        <a:pt x="929" y="720"/>
                      </a:cubicBezTo>
                      <a:cubicBezTo>
                        <a:pt x="929" y="708"/>
                        <a:pt x="941" y="696"/>
                        <a:pt x="941" y="684"/>
                      </a:cubicBezTo>
                      <a:cubicBezTo>
                        <a:pt x="953" y="637"/>
                        <a:pt x="977" y="601"/>
                        <a:pt x="989" y="541"/>
                      </a:cubicBezTo>
                      <a:cubicBezTo>
                        <a:pt x="1001" y="482"/>
                        <a:pt x="1001" y="446"/>
                        <a:pt x="989" y="387"/>
                      </a:cubicBezTo>
                      <a:cubicBezTo>
                        <a:pt x="977" y="303"/>
                        <a:pt x="941" y="232"/>
                        <a:pt x="882" y="172"/>
                      </a:cubicBezTo>
                      <a:cubicBezTo>
                        <a:pt x="810" y="101"/>
                        <a:pt x="727" y="41"/>
                        <a:pt x="596" y="6"/>
                      </a:cubicBezTo>
                      <a:cubicBezTo>
                        <a:pt x="576" y="2"/>
                        <a:pt x="556" y="0"/>
                        <a:pt x="5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9" name="Google Shape;164;p2">
                  <a:extLst>
                    <a:ext uri="{FF2B5EF4-FFF2-40B4-BE49-F238E27FC236}">
                      <a16:creationId xmlns:a16="http://schemas.microsoft.com/office/drawing/2014/main" id="{33A94FA1-E688-ECC6-831C-CE8425ED1F3D}"/>
                    </a:ext>
                  </a:extLst>
                </p:cNvPr>
                <p:cNvSpPr/>
                <p:nvPr/>
              </p:nvSpPr>
              <p:spPr>
                <a:xfrm flipH="1">
                  <a:off x="1892880" y="89882"/>
                  <a:ext cx="48779" cy="4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953" extrusionOk="0">
                      <a:moveTo>
                        <a:pt x="471" y="0"/>
                      </a:moveTo>
                      <a:cubicBezTo>
                        <a:pt x="444" y="0"/>
                        <a:pt x="417" y="6"/>
                        <a:pt x="393" y="18"/>
                      </a:cubicBezTo>
                      <a:cubicBezTo>
                        <a:pt x="298" y="30"/>
                        <a:pt x="203" y="78"/>
                        <a:pt x="131" y="149"/>
                      </a:cubicBezTo>
                      <a:cubicBezTo>
                        <a:pt x="72" y="209"/>
                        <a:pt x="24" y="292"/>
                        <a:pt x="0" y="387"/>
                      </a:cubicBezTo>
                      <a:lnTo>
                        <a:pt x="0" y="423"/>
                      </a:lnTo>
                      <a:cubicBezTo>
                        <a:pt x="0" y="518"/>
                        <a:pt x="12" y="626"/>
                        <a:pt x="60" y="721"/>
                      </a:cubicBezTo>
                      <a:cubicBezTo>
                        <a:pt x="131" y="840"/>
                        <a:pt x="238" y="923"/>
                        <a:pt x="381" y="935"/>
                      </a:cubicBezTo>
                      <a:cubicBezTo>
                        <a:pt x="411" y="947"/>
                        <a:pt x="441" y="953"/>
                        <a:pt x="471" y="953"/>
                      </a:cubicBezTo>
                      <a:cubicBezTo>
                        <a:pt x="500" y="953"/>
                        <a:pt x="530" y="947"/>
                        <a:pt x="560" y="935"/>
                      </a:cubicBezTo>
                      <a:cubicBezTo>
                        <a:pt x="667" y="923"/>
                        <a:pt x="750" y="864"/>
                        <a:pt x="810" y="792"/>
                      </a:cubicBezTo>
                      <a:cubicBezTo>
                        <a:pt x="846" y="757"/>
                        <a:pt x="858" y="733"/>
                        <a:pt x="870" y="697"/>
                      </a:cubicBezTo>
                      <a:cubicBezTo>
                        <a:pt x="905" y="661"/>
                        <a:pt x="917" y="614"/>
                        <a:pt x="929" y="554"/>
                      </a:cubicBezTo>
                      <a:cubicBezTo>
                        <a:pt x="953" y="506"/>
                        <a:pt x="953" y="459"/>
                        <a:pt x="929" y="423"/>
                      </a:cubicBezTo>
                      <a:cubicBezTo>
                        <a:pt x="905" y="221"/>
                        <a:pt x="750" y="42"/>
                        <a:pt x="548" y="18"/>
                      </a:cubicBezTo>
                      <a:cubicBezTo>
                        <a:pt x="524" y="6"/>
                        <a:pt x="497" y="0"/>
                        <a:pt x="4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0" name="Google Shape;165;p2">
                  <a:extLst>
                    <a:ext uri="{FF2B5EF4-FFF2-40B4-BE49-F238E27FC236}">
                      <a16:creationId xmlns:a16="http://schemas.microsoft.com/office/drawing/2014/main" id="{E761C09A-CF52-F7D6-69DE-A9CA9DB42FE3}"/>
                    </a:ext>
                  </a:extLst>
                </p:cNvPr>
                <p:cNvSpPr/>
                <p:nvPr/>
              </p:nvSpPr>
              <p:spPr>
                <a:xfrm flipH="1">
                  <a:off x="3982559" y="34704"/>
                  <a:ext cx="48830" cy="47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927" extrusionOk="0">
                      <a:moveTo>
                        <a:pt x="446" y="1"/>
                      </a:moveTo>
                      <a:cubicBezTo>
                        <a:pt x="336" y="1"/>
                        <a:pt x="241" y="44"/>
                        <a:pt x="168" y="108"/>
                      </a:cubicBezTo>
                      <a:cubicBezTo>
                        <a:pt x="120" y="144"/>
                        <a:pt x="84" y="191"/>
                        <a:pt x="60" y="251"/>
                      </a:cubicBezTo>
                      <a:cubicBezTo>
                        <a:pt x="48" y="287"/>
                        <a:pt x="13" y="334"/>
                        <a:pt x="13" y="382"/>
                      </a:cubicBezTo>
                      <a:cubicBezTo>
                        <a:pt x="1" y="453"/>
                        <a:pt x="1" y="513"/>
                        <a:pt x="13" y="572"/>
                      </a:cubicBezTo>
                      <a:cubicBezTo>
                        <a:pt x="60" y="751"/>
                        <a:pt x="191" y="882"/>
                        <a:pt x="382" y="918"/>
                      </a:cubicBezTo>
                      <a:cubicBezTo>
                        <a:pt x="416" y="924"/>
                        <a:pt x="450" y="926"/>
                        <a:pt x="482" y="926"/>
                      </a:cubicBezTo>
                      <a:cubicBezTo>
                        <a:pt x="581" y="926"/>
                        <a:pt x="667" y="898"/>
                        <a:pt x="739" y="834"/>
                      </a:cubicBezTo>
                      <a:cubicBezTo>
                        <a:pt x="822" y="811"/>
                        <a:pt x="882" y="739"/>
                        <a:pt x="906" y="632"/>
                      </a:cubicBezTo>
                      <a:cubicBezTo>
                        <a:pt x="918" y="608"/>
                        <a:pt x="918" y="584"/>
                        <a:pt x="918" y="561"/>
                      </a:cubicBezTo>
                      <a:cubicBezTo>
                        <a:pt x="953" y="441"/>
                        <a:pt x="918" y="334"/>
                        <a:pt x="858" y="227"/>
                      </a:cubicBezTo>
                      <a:cubicBezTo>
                        <a:pt x="799" y="132"/>
                        <a:pt x="715" y="49"/>
                        <a:pt x="596" y="25"/>
                      </a:cubicBezTo>
                      <a:cubicBezTo>
                        <a:pt x="584" y="25"/>
                        <a:pt x="560" y="13"/>
                        <a:pt x="549" y="13"/>
                      </a:cubicBezTo>
                      <a:cubicBezTo>
                        <a:pt x="513" y="5"/>
                        <a:pt x="479" y="1"/>
                        <a:pt x="44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1" name="Google Shape;166;p2">
                  <a:extLst>
                    <a:ext uri="{FF2B5EF4-FFF2-40B4-BE49-F238E27FC236}">
                      <a16:creationId xmlns:a16="http://schemas.microsoft.com/office/drawing/2014/main" id="{B68DC543-6BC2-B13F-5118-A6493BBABFA4}"/>
                    </a:ext>
                  </a:extLst>
                </p:cNvPr>
                <p:cNvSpPr/>
                <p:nvPr/>
              </p:nvSpPr>
              <p:spPr>
                <a:xfrm flipH="1">
                  <a:off x="3222615" y="643550"/>
                  <a:ext cx="51850" cy="4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3" h="949" extrusionOk="0">
                      <a:moveTo>
                        <a:pt x="524" y="0"/>
                      </a:moveTo>
                      <a:cubicBezTo>
                        <a:pt x="417" y="0"/>
                        <a:pt x="334" y="36"/>
                        <a:pt x="239" y="96"/>
                      </a:cubicBezTo>
                      <a:cubicBezTo>
                        <a:pt x="131" y="167"/>
                        <a:pt x="60" y="274"/>
                        <a:pt x="48" y="393"/>
                      </a:cubicBezTo>
                      <a:cubicBezTo>
                        <a:pt x="0" y="643"/>
                        <a:pt x="167" y="893"/>
                        <a:pt x="429" y="941"/>
                      </a:cubicBezTo>
                      <a:cubicBezTo>
                        <a:pt x="459" y="946"/>
                        <a:pt x="489" y="949"/>
                        <a:pt x="518" y="949"/>
                      </a:cubicBezTo>
                      <a:cubicBezTo>
                        <a:pt x="746" y="949"/>
                        <a:pt x="946" y="792"/>
                        <a:pt x="989" y="560"/>
                      </a:cubicBezTo>
                      <a:cubicBezTo>
                        <a:pt x="1012" y="405"/>
                        <a:pt x="977" y="238"/>
                        <a:pt x="870" y="143"/>
                      </a:cubicBezTo>
                      <a:cubicBezTo>
                        <a:pt x="774" y="84"/>
                        <a:pt x="691" y="24"/>
                        <a:pt x="5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2" name="Google Shape;167;p2">
                  <a:extLst>
                    <a:ext uri="{FF2B5EF4-FFF2-40B4-BE49-F238E27FC236}">
                      <a16:creationId xmlns:a16="http://schemas.microsoft.com/office/drawing/2014/main" id="{1D43A129-A454-2AF2-96A1-50B704A11DEB}"/>
                    </a:ext>
                  </a:extLst>
                </p:cNvPr>
                <p:cNvSpPr/>
                <p:nvPr/>
              </p:nvSpPr>
              <p:spPr>
                <a:xfrm flipH="1">
                  <a:off x="396743" y="1969395"/>
                  <a:ext cx="72580" cy="67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19" extrusionOk="0">
                      <a:moveTo>
                        <a:pt x="729" y="1"/>
                      </a:moveTo>
                      <a:cubicBezTo>
                        <a:pt x="680" y="1"/>
                        <a:pt x="630" y="9"/>
                        <a:pt x="584" y="29"/>
                      </a:cubicBezTo>
                      <a:cubicBezTo>
                        <a:pt x="525" y="41"/>
                        <a:pt x="477" y="53"/>
                        <a:pt x="418" y="89"/>
                      </a:cubicBezTo>
                      <a:cubicBezTo>
                        <a:pt x="322" y="136"/>
                        <a:pt x="251" y="208"/>
                        <a:pt x="191" y="279"/>
                      </a:cubicBezTo>
                      <a:cubicBezTo>
                        <a:pt x="132" y="351"/>
                        <a:pt x="84" y="446"/>
                        <a:pt x="72" y="553"/>
                      </a:cubicBezTo>
                      <a:cubicBezTo>
                        <a:pt x="1" y="910"/>
                        <a:pt x="251" y="1267"/>
                        <a:pt x="608" y="1303"/>
                      </a:cubicBezTo>
                      <a:cubicBezTo>
                        <a:pt x="653" y="1314"/>
                        <a:pt x="698" y="1319"/>
                        <a:pt x="743" y="1319"/>
                      </a:cubicBezTo>
                      <a:cubicBezTo>
                        <a:pt x="1051" y="1319"/>
                        <a:pt x="1328" y="1079"/>
                        <a:pt x="1370" y="767"/>
                      </a:cubicBezTo>
                      <a:cubicBezTo>
                        <a:pt x="1418" y="565"/>
                        <a:pt x="1358" y="374"/>
                        <a:pt x="1215" y="220"/>
                      </a:cubicBezTo>
                      <a:cubicBezTo>
                        <a:pt x="1180" y="160"/>
                        <a:pt x="1096" y="100"/>
                        <a:pt x="1001" y="53"/>
                      </a:cubicBezTo>
                      <a:cubicBezTo>
                        <a:pt x="953" y="41"/>
                        <a:pt x="918" y="29"/>
                        <a:pt x="882" y="17"/>
                      </a:cubicBezTo>
                      <a:lnTo>
                        <a:pt x="846" y="17"/>
                      </a:lnTo>
                      <a:cubicBezTo>
                        <a:pt x="809" y="6"/>
                        <a:pt x="769" y="1"/>
                        <a:pt x="72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3" name="Google Shape;168;p2">
                  <a:extLst>
                    <a:ext uri="{FF2B5EF4-FFF2-40B4-BE49-F238E27FC236}">
                      <a16:creationId xmlns:a16="http://schemas.microsoft.com/office/drawing/2014/main" id="{77550373-3228-D552-32B5-738DF0DFBA0B}"/>
                    </a:ext>
                  </a:extLst>
                </p:cNvPr>
                <p:cNvSpPr/>
                <p:nvPr/>
              </p:nvSpPr>
              <p:spPr>
                <a:xfrm flipH="1">
                  <a:off x="566165" y="663615"/>
                  <a:ext cx="28049" cy="28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549" extrusionOk="0">
                      <a:moveTo>
                        <a:pt x="295" y="0"/>
                      </a:moveTo>
                      <a:cubicBezTo>
                        <a:pt x="163" y="0"/>
                        <a:pt x="45" y="82"/>
                        <a:pt x="12" y="227"/>
                      </a:cubicBezTo>
                      <a:lnTo>
                        <a:pt x="12" y="251"/>
                      </a:lnTo>
                      <a:cubicBezTo>
                        <a:pt x="0" y="406"/>
                        <a:pt x="72" y="537"/>
                        <a:pt x="226" y="549"/>
                      </a:cubicBezTo>
                      <a:lnTo>
                        <a:pt x="250" y="549"/>
                      </a:lnTo>
                      <a:cubicBezTo>
                        <a:pt x="369" y="549"/>
                        <a:pt x="488" y="489"/>
                        <a:pt x="524" y="370"/>
                      </a:cubicBezTo>
                      <a:cubicBezTo>
                        <a:pt x="524" y="358"/>
                        <a:pt x="536" y="346"/>
                        <a:pt x="536" y="323"/>
                      </a:cubicBezTo>
                      <a:cubicBezTo>
                        <a:pt x="548" y="251"/>
                        <a:pt x="536" y="180"/>
                        <a:pt x="488" y="120"/>
                      </a:cubicBezTo>
                      <a:cubicBezTo>
                        <a:pt x="476" y="108"/>
                        <a:pt x="453" y="73"/>
                        <a:pt x="441" y="61"/>
                      </a:cubicBezTo>
                      <a:cubicBezTo>
                        <a:pt x="417" y="25"/>
                        <a:pt x="369" y="13"/>
                        <a:pt x="322" y="1"/>
                      </a:cubicBezTo>
                      <a:cubicBezTo>
                        <a:pt x="313" y="0"/>
                        <a:pt x="304" y="0"/>
                        <a:pt x="2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4" name="Google Shape;169;p2">
                  <a:extLst>
                    <a:ext uri="{FF2B5EF4-FFF2-40B4-BE49-F238E27FC236}">
                      <a16:creationId xmlns:a16="http://schemas.microsoft.com/office/drawing/2014/main" id="{706D0A15-65B7-EB4A-217A-B11BC5D1E38A}"/>
                    </a:ext>
                  </a:extLst>
                </p:cNvPr>
                <p:cNvSpPr/>
                <p:nvPr/>
              </p:nvSpPr>
              <p:spPr>
                <a:xfrm flipH="1">
                  <a:off x="1062199" y="458363"/>
                  <a:ext cx="28101" cy="26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" h="523" extrusionOk="0">
                      <a:moveTo>
                        <a:pt x="255" y="1"/>
                      </a:moveTo>
                      <a:cubicBezTo>
                        <a:pt x="211" y="1"/>
                        <a:pt x="165" y="18"/>
                        <a:pt x="131" y="35"/>
                      </a:cubicBezTo>
                      <a:cubicBezTo>
                        <a:pt x="60" y="70"/>
                        <a:pt x="0" y="142"/>
                        <a:pt x="0" y="213"/>
                      </a:cubicBezTo>
                      <a:lnTo>
                        <a:pt x="0" y="332"/>
                      </a:lnTo>
                      <a:lnTo>
                        <a:pt x="0" y="344"/>
                      </a:lnTo>
                      <a:cubicBezTo>
                        <a:pt x="36" y="439"/>
                        <a:pt x="108" y="511"/>
                        <a:pt x="215" y="523"/>
                      </a:cubicBezTo>
                      <a:lnTo>
                        <a:pt x="334" y="523"/>
                      </a:lnTo>
                      <a:cubicBezTo>
                        <a:pt x="358" y="511"/>
                        <a:pt x="405" y="499"/>
                        <a:pt x="429" y="487"/>
                      </a:cubicBezTo>
                      <a:cubicBezTo>
                        <a:pt x="489" y="439"/>
                        <a:pt x="524" y="380"/>
                        <a:pt x="536" y="320"/>
                      </a:cubicBezTo>
                      <a:cubicBezTo>
                        <a:pt x="548" y="249"/>
                        <a:pt x="536" y="189"/>
                        <a:pt x="512" y="142"/>
                      </a:cubicBezTo>
                      <a:cubicBezTo>
                        <a:pt x="465" y="70"/>
                        <a:pt x="405" y="23"/>
                        <a:pt x="310" y="11"/>
                      </a:cubicBezTo>
                      <a:cubicBezTo>
                        <a:pt x="293" y="4"/>
                        <a:pt x="274" y="1"/>
                        <a:pt x="2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5" name="Google Shape;170;p2">
                  <a:extLst>
                    <a:ext uri="{FF2B5EF4-FFF2-40B4-BE49-F238E27FC236}">
                      <a16:creationId xmlns:a16="http://schemas.microsoft.com/office/drawing/2014/main" id="{B36043E7-8091-FD3E-27BB-4ED7E3F2254A}"/>
                    </a:ext>
                  </a:extLst>
                </p:cNvPr>
                <p:cNvSpPr/>
                <p:nvPr/>
              </p:nvSpPr>
              <p:spPr>
                <a:xfrm flipH="1">
                  <a:off x="817228" y="343350"/>
                  <a:ext cx="27486" cy="27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547" extrusionOk="0">
                      <a:moveTo>
                        <a:pt x="266" y="1"/>
                      </a:moveTo>
                      <a:cubicBezTo>
                        <a:pt x="144" y="1"/>
                        <a:pt x="33" y="99"/>
                        <a:pt x="13" y="234"/>
                      </a:cubicBezTo>
                      <a:cubicBezTo>
                        <a:pt x="1" y="305"/>
                        <a:pt x="13" y="365"/>
                        <a:pt x="60" y="424"/>
                      </a:cubicBezTo>
                      <a:cubicBezTo>
                        <a:pt x="84" y="484"/>
                        <a:pt x="143" y="531"/>
                        <a:pt x="215" y="543"/>
                      </a:cubicBezTo>
                      <a:cubicBezTo>
                        <a:pt x="231" y="546"/>
                        <a:pt x="247" y="547"/>
                        <a:pt x="262" y="547"/>
                      </a:cubicBezTo>
                      <a:cubicBezTo>
                        <a:pt x="398" y="547"/>
                        <a:pt x="515" y="456"/>
                        <a:pt x="536" y="317"/>
                      </a:cubicBezTo>
                      <a:lnTo>
                        <a:pt x="536" y="198"/>
                      </a:lnTo>
                      <a:cubicBezTo>
                        <a:pt x="501" y="91"/>
                        <a:pt x="429" y="19"/>
                        <a:pt x="322" y="7"/>
                      </a:cubicBezTo>
                      <a:cubicBezTo>
                        <a:pt x="303" y="3"/>
                        <a:pt x="285" y="1"/>
                        <a:pt x="26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6" name="Google Shape;172;p2">
                  <a:extLst>
                    <a:ext uri="{FF2B5EF4-FFF2-40B4-BE49-F238E27FC236}">
                      <a16:creationId xmlns:a16="http://schemas.microsoft.com/office/drawing/2014/main" id="{32297C41-CAA1-A19C-22F4-BE01421998FF}"/>
                    </a:ext>
                  </a:extLst>
                </p:cNvPr>
                <p:cNvSpPr/>
                <p:nvPr/>
              </p:nvSpPr>
              <p:spPr>
                <a:xfrm flipH="1">
                  <a:off x="3422493" y="72888"/>
                  <a:ext cx="29329" cy="27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" h="544" extrusionOk="0">
                      <a:moveTo>
                        <a:pt x="295" y="1"/>
                      </a:moveTo>
                      <a:cubicBezTo>
                        <a:pt x="233" y="1"/>
                        <a:pt x="166" y="18"/>
                        <a:pt x="120" y="65"/>
                      </a:cubicBezTo>
                      <a:cubicBezTo>
                        <a:pt x="96" y="88"/>
                        <a:pt x="60" y="124"/>
                        <a:pt x="48" y="148"/>
                      </a:cubicBezTo>
                      <a:cubicBezTo>
                        <a:pt x="36" y="172"/>
                        <a:pt x="36" y="196"/>
                        <a:pt x="13" y="231"/>
                      </a:cubicBezTo>
                      <a:cubicBezTo>
                        <a:pt x="1" y="315"/>
                        <a:pt x="36" y="386"/>
                        <a:pt x="72" y="446"/>
                      </a:cubicBezTo>
                      <a:cubicBezTo>
                        <a:pt x="120" y="493"/>
                        <a:pt x="167" y="529"/>
                        <a:pt x="239" y="541"/>
                      </a:cubicBezTo>
                      <a:lnTo>
                        <a:pt x="275" y="541"/>
                      </a:lnTo>
                      <a:cubicBezTo>
                        <a:pt x="286" y="542"/>
                        <a:pt x="298" y="543"/>
                        <a:pt x="310" y="543"/>
                      </a:cubicBezTo>
                      <a:cubicBezTo>
                        <a:pt x="393" y="543"/>
                        <a:pt x="471" y="507"/>
                        <a:pt x="513" y="434"/>
                      </a:cubicBezTo>
                      <a:cubicBezTo>
                        <a:pt x="536" y="410"/>
                        <a:pt x="548" y="362"/>
                        <a:pt x="548" y="327"/>
                      </a:cubicBezTo>
                      <a:cubicBezTo>
                        <a:pt x="572" y="291"/>
                        <a:pt x="548" y="231"/>
                        <a:pt x="536" y="184"/>
                      </a:cubicBezTo>
                      <a:cubicBezTo>
                        <a:pt x="525" y="124"/>
                        <a:pt x="477" y="65"/>
                        <a:pt x="417" y="29"/>
                      </a:cubicBezTo>
                      <a:cubicBezTo>
                        <a:pt x="394" y="17"/>
                        <a:pt x="370" y="5"/>
                        <a:pt x="346" y="5"/>
                      </a:cubicBezTo>
                      <a:cubicBezTo>
                        <a:pt x="330" y="2"/>
                        <a:pt x="313" y="1"/>
                        <a:pt x="2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7" name="Google Shape;173;p2">
                  <a:extLst>
                    <a:ext uri="{FF2B5EF4-FFF2-40B4-BE49-F238E27FC236}">
                      <a16:creationId xmlns:a16="http://schemas.microsoft.com/office/drawing/2014/main" id="{E1A199A2-9D7A-DD30-8124-02D3DE142492}"/>
                    </a:ext>
                  </a:extLst>
                </p:cNvPr>
                <p:cNvSpPr/>
                <p:nvPr/>
              </p:nvSpPr>
              <p:spPr>
                <a:xfrm flipH="1">
                  <a:off x="1795373" y="316683"/>
                  <a:ext cx="29892" cy="27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" h="533" extrusionOk="0">
                      <a:moveTo>
                        <a:pt x="272" y="0"/>
                      </a:moveTo>
                      <a:cubicBezTo>
                        <a:pt x="159" y="0"/>
                        <a:pt x="54" y="69"/>
                        <a:pt x="12" y="183"/>
                      </a:cubicBezTo>
                      <a:cubicBezTo>
                        <a:pt x="12" y="195"/>
                        <a:pt x="0" y="219"/>
                        <a:pt x="0" y="219"/>
                      </a:cubicBezTo>
                      <a:cubicBezTo>
                        <a:pt x="0" y="362"/>
                        <a:pt x="84" y="517"/>
                        <a:pt x="239" y="528"/>
                      </a:cubicBezTo>
                      <a:cubicBezTo>
                        <a:pt x="255" y="531"/>
                        <a:pt x="273" y="533"/>
                        <a:pt x="291" y="533"/>
                      </a:cubicBezTo>
                      <a:cubicBezTo>
                        <a:pt x="347" y="533"/>
                        <a:pt x="405" y="517"/>
                        <a:pt x="441" y="481"/>
                      </a:cubicBezTo>
                      <a:cubicBezTo>
                        <a:pt x="489" y="433"/>
                        <a:pt x="536" y="397"/>
                        <a:pt x="548" y="314"/>
                      </a:cubicBezTo>
                      <a:cubicBezTo>
                        <a:pt x="584" y="171"/>
                        <a:pt x="489" y="40"/>
                        <a:pt x="346" y="5"/>
                      </a:cubicBezTo>
                      <a:lnTo>
                        <a:pt x="322" y="5"/>
                      </a:lnTo>
                      <a:cubicBezTo>
                        <a:pt x="305" y="1"/>
                        <a:pt x="288" y="0"/>
                        <a:pt x="2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8" name="Google Shape;174;p2">
                  <a:extLst>
                    <a:ext uri="{FF2B5EF4-FFF2-40B4-BE49-F238E27FC236}">
                      <a16:creationId xmlns:a16="http://schemas.microsoft.com/office/drawing/2014/main" id="{4AB4B1D3-2DAD-E7E0-8CCA-1AFDD4C2E43A}"/>
                    </a:ext>
                  </a:extLst>
                </p:cNvPr>
                <p:cNvSpPr/>
                <p:nvPr/>
              </p:nvSpPr>
              <p:spPr>
                <a:xfrm flipH="1">
                  <a:off x="1342539" y="22778"/>
                  <a:ext cx="29329" cy="27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" h="547" extrusionOk="0">
                      <a:moveTo>
                        <a:pt x="262" y="1"/>
                      </a:moveTo>
                      <a:cubicBezTo>
                        <a:pt x="132" y="1"/>
                        <a:pt x="23" y="98"/>
                        <a:pt x="13" y="222"/>
                      </a:cubicBezTo>
                      <a:cubicBezTo>
                        <a:pt x="1" y="377"/>
                        <a:pt x="72" y="520"/>
                        <a:pt x="239" y="544"/>
                      </a:cubicBezTo>
                      <a:cubicBezTo>
                        <a:pt x="252" y="546"/>
                        <a:pt x="266" y="547"/>
                        <a:pt x="279" y="547"/>
                      </a:cubicBezTo>
                      <a:cubicBezTo>
                        <a:pt x="410" y="547"/>
                        <a:pt x="538" y="447"/>
                        <a:pt x="548" y="317"/>
                      </a:cubicBezTo>
                      <a:cubicBezTo>
                        <a:pt x="572" y="163"/>
                        <a:pt x="465" y="20"/>
                        <a:pt x="322" y="8"/>
                      </a:cubicBezTo>
                      <a:cubicBezTo>
                        <a:pt x="302" y="3"/>
                        <a:pt x="282" y="1"/>
                        <a:pt x="26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9" name="Google Shape;175;p2">
                  <a:extLst>
                    <a:ext uri="{FF2B5EF4-FFF2-40B4-BE49-F238E27FC236}">
                      <a16:creationId xmlns:a16="http://schemas.microsoft.com/office/drawing/2014/main" id="{E1A9C7A6-8D1E-CAF0-D463-F618B8E12860}"/>
                    </a:ext>
                  </a:extLst>
                </p:cNvPr>
                <p:cNvSpPr/>
                <p:nvPr/>
              </p:nvSpPr>
              <p:spPr>
                <a:xfrm flipH="1">
                  <a:off x="1973906" y="410402"/>
                  <a:ext cx="28101" cy="27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" h="547" extrusionOk="0">
                      <a:moveTo>
                        <a:pt x="266" y="0"/>
                      </a:moveTo>
                      <a:cubicBezTo>
                        <a:pt x="141" y="0"/>
                        <a:pt x="23" y="99"/>
                        <a:pt x="13" y="233"/>
                      </a:cubicBezTo>
                      <a:lnTo>
                        <a:pt x="13" y="257"/>
                      </a:lnTo>
                      <a:cubicBezTo>
                        <a:pt x="1" y="388"/>
                        <a:pt x="84" y="507"/>
                        <a:pt x="227" y="543"/>
                      </a:cubicBezTo>
                      <a:cubicBezTo>
                        <a:pt x="242" y="545"/>
                        <a:pt x="256" y="547"/>
                        <a:pt x="271" y="547"/>
                      </a:cubicBezTo>
                      <a:cubicBezTo>
                        <a:pt x="400" y="547"/>
                        <a:pt x="526" y="456"/>
                        <a:pt x="536" y="317"/>
                      </a:cubicBezTo>
                      <a:cubicBezTo>
                        <a:pt x="548" y="198"/>
                        <a:pt x="501" y="79"/>
                        <a:pt x="394" y="31"/>
                      </a:cubicBezTo>
                      <a:cubicBezTo>
                        <a:pt x="370" y="19"/>
                        <a:pt x="358" y="7"/>
                        <a:pt x="322" y="7"/>
                      </a:cubicBezTo>
                      <a:cubicBezTo>
                        <a:pt x="303" y="2"/>
                        <a:pt x="285" y="0"/>
                        <a:pt x="26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B965E9-9790-04CF-5CDD-DB1405F1E33A}"/>
              </a:ext>
            </a:extLst>
          </p:cNvPr>
          <p:cNvSpPr txBox="1">
            <a:spLocks/>
          </p:cNvSpPr>
          <p:nvPr/>
        </p:nvSpPr>
        <p:spPr>
          <a:xfrm>
            <a:off x="95622" y="69922"/>
            <a:ext cx="4704977" cy="615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fr-FR" sz="2400" dirty="0"/>
              <a:t>Analyse Exploratoire</a:t>
            </a:r>
          </a:p>
        </p:txBody>
      </p:sp>
      <p:sp>
        <p:nvSpPr>
          <p:cNvPr id="3" name="Google Shape;4385;p37">
            <a:extLst>
              <a:ext uri="{FF2B5EF4-FFF2-40B4-BE49-F238E27FC236}">
                <a16:creationId xmlns:a16="http://schemas.microsoft.com/office/drawing/2014/main" id="{9E3E07BB-CEB0-C2BF-DE80-13C92EB20646}"/>
              </a:ext>
            </a:extLst>
          </p:cNvPr>
          <p:cNvSpPr/>
          <p:nvPr/>
        </p:nvSpPr>
        <p:spPr>
          <a:xfrm rot="10800000">
            <a:off x="7837275" y="-1612125"/>
            <a:ext cx="2910600" cy="2910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Graphique 23">
            <a:extLst>
              <a:ext uri="{FF2B5EF4-FFF2-40B4-BE49-F238E27FC236}">
                <a16:creationId xmlns:a16="http://schemas.microsoft.com/office/drawing/2014/main" id="{FD57F0F7-926E-0254-411D-1A0EC5B2C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6184" y="102579"/>
            <a:ext cx="732194" cy="732194"/>
          </a:xfrm>
          <a:prstGeom prst="rect">
            <a:avLst/>
          </a:prstGeom>
        </p:spPr>
      </p:pic>
      <p:sp>
        <p:nvSpPr>
          <p:cNvPr id="4" name="Sous-titre 3">
            <a:extLst>
              <a:ext uri="{FF2B5EF4-FFF2-40B4-BE49-F238E27FC236}">
                <a16:creationId xmlns:a16="http://schemas.microsoft.com/office/drawing/2014/main" id="{82D9100C-9CA8-00E0-2B2D-38B9CF933774}"/>
              </a:ext>
            </a:extLst>
          </p:cNvPr>
          <p:cNvSpPr txBox="1">
            <a:spLocks/>
          </p:cNvSpPr>
          <p:nvPr/>
        </p:nvSpPr>
        <p:spPr>
          <a:xfrm>
            <a:off x="3932767" y="1129278"/>
            <a:ext cx="1278466" cy="615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127000" indent="0"/>
            <a:r>
              <a:rPr lang="fr-FR" sz="2800" dirty="0" err="1"/>
              <a:t>turns</a:t>
            </a:r>
            <a:endParaRPr lang="fr-FR" sz="2800" dirty="0"/>
          </a:p>
        </p:txBody>
      </p:sp>
      <p:sp>
        <p:nvSpPr>
          <p:cNvPr id="11" name="Sous-titre 3">
            <a:extLst>
              <a:ext uri="{FF2B5EF4-FFF2-40B4-BE49-F238E27FC236}">
                <a16:creationId xmlns:a16="http://schemas.microsoft.com/office/drawing/2014/main" id="{4926EDD7-E8DB-33A2-2375-304362577312}"/>
              </a:ext>
            </a:extLst>
          </p:cNvPr>
          <p:cNvSpPr txBox="1">
            <a:spLocks/>
          </p:cNvSpPr>
          <p:nvPr/>
        </p:nvSpPr>
        <p:spPr>
          <a:xfrm>
            <a:off x="942997" y="1894544"/>
            <a:ext cx="7258005" cy="68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584200" lvl="1" indent="0" algn="l"/>
            <a:r>
              <a:rPr lang="fr-FR" sz="1500" dirty="0" err="1"/>
              <a:t>I’m</a:t>
            </a:r>
            <a:r>
              <a:rPr lang="fr-FR" sz="1500" dirty="0"/>
              <a:t> in London </a:t>
            </a:r>
            <a:r>
              <a:rPr lang="fr-FR" sz="1500" dirty="0" err="1"/>
              <a:t>find</a:t>
            </a:r>
            <a:r>
              <a:rPr lang="fr-FR" sz="1500" dirty="0"/>
              <a:t> me a flight to Malaysia </a:t>
            </a:r>
            <a:r>
              <a:rPr lang="fr-FR" sz="1500" dirty="0" err="1"/>
              <a:t>Feb</a:t>
            </a:r>
            <a:r>
              <a:rPr lang="fr-FR" sz="1500" dirty="0"/>
              <a:t> 22 to Sep 8 for a budget of 6500 dollars </a:t>
            </a:r>
            <a:r>
              <a:rPr lang="fr-FR" sz="1500" dirty="0" err="1"/>
              <a:t>please</a:t>
            </a:r>
            <a:r>
              <a:rPr lang="fr-FR" sz="1500" dirty="0"/>
              <a:t>.</a:t>
            </a:r>
          </a:p>
        </p:txBody>
      </p:sp>
      <p:sp>
        <p:nvSpPr>
          <p:cNvPr id="12" name="Sous-titre 3">
            <a:extLst>
              <a:ext uri="{FF2B5EF4-FFF2-40B4-BE49-F238E27FC236}">
                <a16:creationId xmlns:a16="http://schemas.microsoft.com/office/drawing/2014/main" id="{31A34191-B522-BDFD-C7B2-45B6E61B5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351121" y="3176610"/>
            <a:ext cx="1989955" cy="405342"/>
          </a:xfrm>
        </p:spPr>
        <p:txBody>
          <a:bodyPr/>
          <a:lstStyle/>
          <a:p>
            <a:pPr marL="127000" indent="0"/>
            <a:r>
              <a:rPr lang="fr-FR" dirty="0"/>
              <a:t>Ville de départ</a:t>
            </a:r>
          </a:p>
        </p:txBody>
      </p:sp>
      <p:sp>
        <p:nvSpPr>
          <p:cNvPr id="13" name="Sous-titre 3">
            <a:extLst>
              <a:ext uri="{FF2B5EF4-FFF2-40B4-BE49-F238E27FC236}">
                <a16:creationId xmlns:a16="http://schemas.microsoft.com/office/drawing/2014/main" id="{54046CE1-F113-4241-B205-AED42B80740F}"/>
              </a:ext>
            </a:extLst>
          </p:cNvPr>
          <p:cNvSpPr txBox="1">
            <a:spLocks/>
          </p:cNvSpPr>
          <p:nvPr/>
        </p:nvSpPr>
        <p:spPr>
          <a:xfrm flipH="1">
            <a:off x="2285471" y="3178516"/>
            <a:ext cx="1862953" cy="405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127000" indent="0"/>
            <a:r>
              <a:rPr lang="fr-FR" dirty="0"/>
              <a:t>Ville d’arrivée</a:t>
            </a:r>
          </a:p>
        </p:txBody>
      </p:sp>
      <p:sp>
        <p:nvSpPr>
          <p:cNvPr id="14" name="Sous-titre 3">
            <a:extLst>
              <a:ext uri="{FF2B5EF4-FFF2-40B4-BE49-F238E27FC236}">
                <a16:creationId xmlns:a16="http://schemas.microsoft.com/office/drawing/2014/main" id="{9DC6E44D-7747-9028-B657-8195B3737272}"/>
              </a:ext>
            </a:extLst>
          </p:cNvPr>
          <p:cNvSpPr txBox="1">
            <a:spLocks/>
          </p:cNvSpPr>
          <p:nvPr/>
        </p:nvSpPr>
        <p:spPr>
          <a:xfrm flipH="1">
            <a:off x="4092819" y="3174705"/>
            <a:ext cx="1955801" cy="405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127000" indent="0"/>
            <a:r>
              <a:rPr lang="fr-FR" dirty="0"/>
              <a:t>Date de départ</a:t>
            </a:r>
          </a:p>
        </p:txBody>
      </p:sp>
      <p:sp>
        <p:nvSpPr>
          <p:cNvPr id="15" name="Sous-titre 3">
            <a:extLst>
              <a:ext uri="{FF2B5EF4-FFF2-40B4-BE49-F238E27FC236}">
                <a16:creationId xmlns:a16="http://schemas.microsoft.com/office/drawing/2014/main" id="{DCB3D95E-7E2A-3369-A8E2-87FB531FC553}"/>
              </a:ext>
            </a:extLst>
          </p:cNvPr>
          <p:cNvSpPr txBox="1">
            <a:spLocks/>
          </p:cNvSpPr>
          <p:nvPr/>
        </p:nvSpPr>
        <p:spPr>
          <a:xfrm flipH="1">
            <a:off x="5993015" y="3172800"/>
            <a:ext cx="1754715" cy="405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127000" indent="0"/>
            <a:r>
              <a:rPr lang="fr-FR" dirty="0"/>
              <a:t>Date d’arrivée</a:t>
            </a:r>
          </a:p>
        </p:txBody>
      </p:sp>
      <p:sp>
        <p:nvSpPr>
          <p:cNvPr id="16" name="Sous-titre 3">
            <a:extLst>
              <a:ext uri="{FF2B5EF4-FFF2-40B4-BE49-F238E27FC236}">
                <a16:creationId xmlns:a16="http://schemas.microsoft.com/office/drawing/2014/main" id="{D33AAA96-850A-9A58-5672-8C79BBB87AA7}"/>
              </a:ext>
            </a:extLst>
          </p:cNvPr>
          <p:cNvSpPr txBox="1">
            <a:spLocks/>
          </p:cNvSpPr>
          <p:nvPr/>
        </p:nvSpPr>
        <p:spPr>
          <a:xfrm flipH="1">
            <a:off x="7692125" y="3170894"/>
            <a:ext cx="1100754" cy="405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127000" indent="0"/>
            <a:r>
              <a:rPr lang="fr-FR" dirty="0"/>
              <a:t>Budget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847725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/>
      <p:bldP spid="13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B965E9-9790-04CF-5CDD-DB1405F1E33A}"/>
              </a:ext>
            </a:extLst>
          </p:cNvPr>
          <p:cNvSpPr txBox="1">
            <a:spLocks/>
          </p:cNvSpPr>
          <p:nvPr/>
        </p:nvSpPr>
        <p:spPr>
          <a:xfrm>
            <a:off x="95622" y="69922"/>
            <a:ext cx="4704977" cy="615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fr-FR" sz="2400" dirty="0"/>
              <a:t>Analyse Exploratoire</a:t>
            </a:r>
          </a:p>
        </p:txBody>
      </p:sp>
      <p:sp>
        <p:nvSpPr>
          <p:cNvPr id="3" name="Google Shape;4385;p37">
            <a:extLst>
              <a:ext uri="{FF2B5EF4-FFF2-40B4-BE49-F238E27FC236}">
                <a16:creationId xmlns:a16="http://schemas.microsoft.com/office/drawing/2014/main" id="{9E3E07BB-CEB0-C2BF-DE80-13C92EB20646}"/>
              </a:ext>
            </a:extLst>
          </p:cNvPr>
          <p:cNvSpPr/>
          <p:nvPr/>
        </p:nvSpPr>
        <p:spPr>
          <a:xfrm rot="10800000">
            <a:off x="7837275" y="-1612125"/>
            <a:ext cx="2910600" cy="2910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Graphique 23">
            <a:extLst>
              <a:ext uri="{FF2B5EF4-FFF2-40B4-BE49-F238E27FC236}">
                <a16:creationId xmlns:a16="http://schemas.microsoft.com/office/drawing/2014/main" id="{FD57F0F7-926E-0254-411D-1A0EC5B2C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6184" y="102579"/>
            <a:ext cx="732194" cy="732194"/>
          </a:xfrm>
          <a:prstGeom prst="rect">
            <a:avLst/>
          </a:prstGeom>
        </p:spPr>
      </p:pic>
      <p:sp>
        <p:nvSpPr>
          <p:cNvPr id="5" name="Google Shape;4337;p33">
            <a:extLst>
              <a:ext uri="{FF2B5EF4-FFF2-40B4-BE49-F238E27FC236}">
                <a16:creationId xmlns:a16="http://schemas.microsoft.com/office/drawing/2014/main" id="{669C39DA-8982-B971-4308-1DEC5511C2A0}"/>
              </a:ext>
            </a:extLst>
          </p:cNvPr>
          <p:cNvSpPr txBox="1">
            <a:spLocks/>
          </p:cNvSpPr>
          <p:nvPr/>
        </p:nvSpPr>
        <p:spPr>
          <a:xfrm>
            <a:off x="105382" y="508034"/>
            <a:ext cx="1240716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/>
            <a:r>
              <a:rPr lang="fr-FR" dirty="0"/>
              <a:t>Nettoyage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FF3023B-6298-D614-EDE2-0BB38C81A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06" y="2014537"/>
            <a:ext cx="8181975" cy="111442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91B543D-EBAD-60AC-1122-0B493C1082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9979" y="1362389"/>
            <a:ext cx="5780847" cy="24187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50D460F-2DDF-C7FF-1A92-232DE5CD04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20369" y="1362389"/>
            <a:ext cx="2482095" cy="24187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3857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B965E9-9790-04CF-5CDD-DB1405F1E33A}"/>
              </a:ext>
            </a:extLst>
          </p:cNvPr>
          <p:cNvSpPr txBox="1">
            <a:spLocks/>
          </p:cNvSpPr>
          <p:nvPr/>
        </p:nvSpPr>
        <p:spPr>
          <a:xfrm>
            <a:off x="95622" y="69922"/>
            <a:ext cx="4704977" cy="615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fr-FR" sz="2400" dirty="0"/>
              <a:t>Analyse Exploratoire</a:t>
            </a:r>
          </a:p>
        </p:txBody>
      </p:sp>
      <p:sp>
        <p:nvSpPr>
          <p:cNvPr id="3" name="Google Shape;4385;p37">
            <a:extLst>
              <a:ext uri="{FF2B5EF4-FFF2-40B4-BE49-F238E27FC236}">
                <a16:creationId xmlns:a16="http://schemas.microsoft.com/office/drawing/2014/main" id="{9E3E07BB-CEB0-C2BF-DE80-13C92EB20646}"/>
              </a:ext>
            </a:extLst>
          </p:cNvPr>
          <p:cNvSpPr/>
          <p:nvPr/>
        </p:nvSpPr>
        <p:spPr>
          <a:xfrm rot="10800000">
            <a:off x="7837275" y="-1612125"/>
            <a:ext cx="2910600" cy="2910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Graphique 23">
            <a:extLst>
              <a:ext uri="{FF2B5EF4-FFF2-40B4-BE49-F238E27FC236}">
                <a16:creationId xmlns:a16="http://schemas.microsoft.com/office/drawing/2014/main" id="{FD57F0F7-926E-0254-411D-1A0EC5B2C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6184" y="102579"/>
            <a:ext cx="732194" cy="732194"/>
          </a:xfrm>
          <a:prstGeom prst="rect">
            <a:avLst/>
          </a:prstGeom>
        </p:spPr>
      </p:pic>
      <p:sp>
        <p:nvSpPr>
          <p:cNvPr id="5" name="Google Shape;4337;p33">
            <a:extLst>
              <a:ext uri="{FF2B5EF4-FFF2-40B4-BE49-F238E27FC236}">
                <a16:creationId xmlns:a16="http://schemas.microsoft.com/office/drawing/2014/main" id="{669C39DA-8982-B971-4308-1DEC5511C2A0}"/>
              </a:ext>
            </a:extLst>
          </p:cNvPr>
          <p:cNvSpPr txBox="1">
            <a:spLocks/>
          </p:cNvSpPr>
          <p:nvPr/>
        </p:nvSpPr>
        <p:spPr>
          <a:xfrm>
            <a:off x="105382" y="508034"/>
            <a:ext cx="1240716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/>
            <a:r>
              <a:rPr lang="fr-FR" dirty="0"/>
              <a:t>Nettoyage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D247D5A-EA01-0309-4A4E-742469DBC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735578" y="2014537"/>
            <a:ext cx="8181975" cy="11144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AA29899-FDF3-7ED5-75D8-3C9C5890FC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22" y="1421946"/>
            <a:ext cx="5780847" cy="24187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00DAE8E-D95D-7FE9-3FAB-91E907ADAC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6012" y="1421946"/>
            <a:ext cx="2482095" cy="24187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DDFB52F-A0E7-8872-944D-9D298CAF0857}"/>
              </a:ext>
            </a:extLst>
          </p:cNvPr>
          <p:cNvSpPr/>
          <p:nvPr/>
        </p:nvSpPr>
        <p:spPr>
          <a:xfrm>
            <a:off x="105381" y="1421946"/>
            <a:ext cx="1466985" cy="241872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C0AF7F-298B-6817-4295-5A19D5786421}"/>
              </a:ext>
            </a:extLst>
          </p:cNvPr>
          <p:cNvSpPr/>
          <p:nvPr/>
        </p:nvSpPr>
        <p:spPr>
          <a:xfrm>
            <a:off x="3511296" y="1421946"/>
            <a:ext cx="1060704" cy="241872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62E48F-DA04-52BC-C202-AE98A96A053F}"/>
              </a:ext>
            </a:extLst>
          </p:cNvPr>
          <p:cNvSpPr/>
          <p:nvPr/>
        </p:nvSpPr>
        <p:spPr>
          <a:xfrm>
            <a:off x="1572368" y="1421946"/>
            <a:ext cx="1362856" cy="241872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944747-CCD0-BAB3-B486-BF4F783C9A9D}"/>
              </a:ext>
            </a:extLst>
          </p:cNvPr>
          <p:cNvSpPr/>
          <p:nvPr/>
        </p:nvSpPr>
        <p:spPr>
          <a:xfrm>
            <a:off x="4571999" y="1421946"/>
            <a:ext cx="1314229" cy="241872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605208-2F0D-2A13-86AC-A7D06501AADC}"/>
              </a:ext>
            </a:extLst>
          </p:cNvPr>
          <p:cNvSpPr/>
          <p:nvPr/>
        </p:nvSpPr>
        <p:spPr>
          <a:xfrm>
            <a:off x="6208776" y="1421946"/>
            <a:ext cx="1207008" cy="2418722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D689F9-C288-6723-4A65-D7DA039EF75B}"/>
              </a:ext>
            </a:extLst>
          </p:cNvPr>
          <p:cNvSpPr/>
          <p:nvPr/>
        </p:nvSpPr>
        <p:spPr>
          <a:xfrm>
            <a:off x="7471099" y="1421946"/>
            <a:ext cx="1207008" cy="2418722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28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B965E9-9790-04CF-5CDD-DB1405F1E33A}"/>
              </a:ext>
            </a:extLst>
          </p:cNvPr>
          <p:cNvSpPr txBox="1">
            <a:spLocks/>
          </p:cNvSpPr>
          <p:nvPr/>
        </p:nvSpPr>
        <p:spPr>
          <a:xfrm>
            <a:off x="95622" y="69922"/>
            <a:ext cx="4704977" cy="615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fr-FR" sz="2400" dirty="0"/>
              <a:t>Analyse Exploratoire</a:t>
            </a:r>
          </a:p>
        </p:txBody>
      </p:sp>
      <p:sp>
        <p:nvSpPr>
          <p:cNvPr id="3" name="Google Shape;4385;p37">
            <a:extLst>
              <a:ext uri="{FF2B5EF4-FFF2-40B4-BE49-F238E27FC236}">
                <a16:creationId xmlns:a16="http://schemas.microsoft.com/office/drawing/2014/main" id="{9E3E07BB-CEB0-C2BF-DE80-13C92EB20646}"/>
              </a:ext>
            </a:extLst>
          </p:cNvPr>
          <p:cNvSpPr/>
          <p:nvPr/>
        </p:nvSpPr>
        <p:spPr>
          <a:xfrm rot="10800000">
            <a:off x="7837275" y="-1612125"/>
            <a:ext cx="2910600" cy="2910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Graphique 23">
            <a:extLst>
              <a:ext uri="{FF2B5EF4-FFF2-40B4-BE49-F238E27FC236}">
                <a16:creationId xmlns:a16="http://schemas.microsoft.com/office/drawing/2014/main" id="{FD57F0F7-926E-0254-411D-1A0EC5B2C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6184" y="102579"/>
            <a:ext cx="732194" cy="732194"/>
          </a:xfrm>
          <a:prstGeom prst="rect">
            <a:avLst/>
          </a:prstGeom>
        </p:spPr>
      </p:pic>
      <p:sp>
        <p:nvSpPr>
          <p:cNvPr id="5" name="Google Shape;4337;p33">
            <a:extLst>
              <a:ext uri="{FF2B5EF4-FFF2-40B4-BE49-F238E27FC236}">
                <a16:creationId xmlns:a16="http://schemas.microsoft.com/office/drawing/2014/main" id="{669C39DA-8982-B971-4308-1DEC5511C2A0}"/>
              </a:ext>
            </a:extLst>
          </p:cNvPr>
          <p:cNvSpPr txBox="1">
            <a:spLocks/>
          </p:cNvSpPr>
          <p:nvPr/>
        </p:nvSpPr>
        <p:spPr>
          <a:xfrm>
            <a:off x="105382" y="508034"/>
            <a:ext cx="1240716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/>
            <a:r>
              <a:rPr lang="fr-FR" dirty="0"/>
              <a:t>Nettoyage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ED57824-434A-EBF6-6A46-BA3C1CD22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353" y="745934"/>
            <a:ext cx="4413885" cy="409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ous-titre 3">
            <a:extLst>
              <a:ext uri="{FF2B5EF4-FFF2-40B4-BE49-F238E27FC236}">
                <a16:creationId xmlns:a16="http://schemas.microsoft.com/office/drawing/2014/main" id="{18BEDEFB-6596-AA1B-196A-AC2415971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728" y="1298476"/>
            <a:ext cx="2569442" cy="615878"/>
          </a:xfrm>
        </p:spPr>
        <p:txBody>
          <a:bodyPr/>
          <a:lstStyle/>
          <a:p>
            <a:pPr marL="127000" indent="0"/>
            <a:r>
              <a:rPr lang="fr-FR" sz="2800" dirty="0"/>
              <a:t>1369 lignes</a:t>
            </a:r>
          </a:p>
        </p:txBody>
      </p:sp>
      <p:sp>
        <p:nvSpPr>
          <p:cNvPr id="7" name="Sous-titre 3">
            <a:extLst>
              <a:ext uri="{FF2B5EF4-FFF2-40B4-BE49-F238E27FC236}">
                <a16:creationId xmlns:a16="http://schemas.microsoft.com/office/drawing/2014/main" id="{E8822DC9-192D-9357-9E52-DBDC2DF9095E}"/>
              </a:ext>
            </a:extLst>
          </p:cNvPr>
          <p:cNvSpPr txBox="1">
            <a:spLocks/>
          </p:cNvSpPr>
          <p:nvPr/>
        </p:nvSpPr>
        <p:spPr>
          <a:xfrm>
            <a:off x="602728" y="3051076"/>
            <a:ext cx="2569442" cy="615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127000" indent="0"/>
            <a:r>
              <a:rPr lang="fr-FR" sz="2800" dirty="0"/>
              <a:t>1124 lignes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F3A2551-4BC7-2179-81D4-959C8BD2174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887449" y="1914354"/>
            <a:ext cx="0" cy="1136722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476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B965E9-9790-04CF-5CDD-DB1405F1E33A}"/>
              </a:ext>
            </a:extLst>
          </p:cNvPr>
          <p:cNvSpPr txBox="1">
            <a:spLocks/>
          </p:cNvSpPr>
          <p:nvPr/>
        </p:nvSpPr>
        <p:spPr>
          <a:xfrm>
            <a:off x="95622" y="69922"/>
            <a:ext cx="4704977" cy="615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fr-FR" sz="2400" dirty="0"/>
              <a:t>Analyse Exploratoire</a:t>
            </a:r>
          </a:p>
        </p:txBody>
      </p:sp>
      <p:sp>
        <p:nvSpPr>
          <p:cNvPr id="3" name="Google Shape;4385;p37">
            <a:extLst>
              <a:ext uri="{FF2B5EF4-FFF2-40B4-BE49-F238E27FC236}">
                <a16:creationId xmlns:a16="http://schemas.microsoft.com/office/drawing/2014/main" id="{9E3E07BB-CEB0-C2BF-DE80-13C92EB20646}"/>
              </a:ext>
            </a:extLst>
          </p:cNvPr>
          <p:cNvSpPr/>
          <p:nvPr/>
        </p:nvSpPr>
        <p:spPr>
          <a:xfrm rot="10800000">
            <a:off x="7837275" y="-1612125"/>
            <a:ext cx="2910600" cy="2910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Graphique 23">
            <a:extLst>
              <a:ext uri="{FF2B5EF4-FFF2-40B4-BE49-F238E27FC236}">
                <a16:creationId xmlns:a16="http://schemas.microsoft.com/office/drawing/2014/main" id="{FD57F0F7-926E-0254-411D-1A0EC5B2C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6184" y="102579"/>
            <a:ext cx="732194" cy="732194"/>
          </a:xfrm>
          <a:prstGeom prst="rect">
            <a:avLst/>
          </a:prstGeom>
        </p:spPr>
      </p:pic>
      <p:sp>
        <p:nvSpPr>
          <p:cNvPr id="5" name="Google Shape;4337;p33">
            <a:extLst>
              <a:ext uri="{FF2B5EF4-FFF2-40B4-BE49-F238E27FC236}">
                <a16:creationId xmlns:a16="http://schemas.microsoft.com/office/drawing/2014/main" id="{669C39DA-8982-B971-4308-1DEC5511C2A0}"/>
              </a:ext>
            </a:extLst>
          </p:cNvPr>
          <p:cNvSpPr txBox="1">
            <a:spLocks/>
          </p:cNvSpPr>
          <p:nvPr/>
        </p:nvSpPr>
        <p:spPr>
          <a:xfrm>
            <a:off x="105382" y="508034"/>
            <a:ext cx="225377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/>
            <a:r>
              <a:rPr lang="fr-FR" dirty="0"/>
              <a:t>Nettoyage | Export</a:t>
            </a:r>
          </a:p>
        </p:txBody>
      </p:sp>
      <p:pic>
        <p:nvPicPr>
          <p:cNvPr id="12" name="Graphique 11">
            <a:extLst>
              <a:ext uri="{FF2B5EF4-FFF2-40B4-BE49-F238E27FC236}">
                <a16:creationId xmlns:a16="http://schemas.microsoft.com/office/drawing/2014/main" id="{35D7F6F6-355A-3AF9-361B-E0629AB8C5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7796" y="3307787"/>
            <a:ext cx="1280434" cy="1280434"/>
          </a:xfrm>
          <a:prstGeom prst="rect">
            <a:avLst/>
          </a:prstGeom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9A5CBFC0-4DEF-71D2-6A15-0A4596FF41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29216" y="3413061"/>
            <a:ext cx="1076095" cy="107609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DCC1A4B-0197-1368-65E2-174320C611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0974" y="1647805"/>
            <a:ext cx="3516804" cy="2940416"/>
          </a:xfrm>
          <a:prstGeom prst="rect">
            <a:avLst/>
          </a:prstGeom>
        </p:spPr>
      </p:pic>
      <p:sp>
        <p:nvSpPr>
          <p:cNvPr id="11" name="Sous-titre 3">
            <a:extLst>
              <a:ext uri="{FF2B5EF4-FFF2-40B4-BE49-F238E27FC236}">
                <a16:creationId xmlns:a16="http://schemas.microsoft.com/office/drawing/2014/main" id="{8CB5F074-C04B-248C-34DC-C6BE43605E36}"/>
              </a:ext>
            </a:extLst>
          </p:cNvPr>
          <p:cNvSpPr txBox="1">
            <a:spLocks/>
          </p:cNvSpPr>
          <p:nvPr/>
        </p:nvSpPr>
        <p:spPr>
          <a:xfrm>
            <a:off x="0" y="1123912"/>
            <a:ext cx="8796035" cy="68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584200" lvl="1" indent="0" algn="l"/>
            <a:r>
              <a:rPr lang="fr-FR" sz="1500" dirty="0" err="1"/>
              <a:t>I’m</a:t>
            </a:r>
            <a:r>
              <a:rPr lang="fr-FR" sz="1500" dirty="0"/>
              <a:t> in Tijuana </a:t>
            </a:r>
            <a:r>
              <a:rPr lang="fr-FR" sz="1500" dirty="0" err="1"/>
              <a:t>find</a:t>
            </a:r>
            <a:r>
              <a:rPr lang="fr-FR" sz="1500" dirty="0"/>
              <a:t> me a flight to Curitiba </a:t>
            </a:r>
            <a:r>
              <a:rPr lang="fr-FR" sz="1500" dirty="0" err="1"/>
              <a:t>Aug</a:t>
            </a:r>
            <a:r>
              <a:rPr lang="fr-FR" sz="1500" dirty="0"/>
              <a:t> 22 to Sept 8 for a budget of 6500 dollars.</a:t>
            </a:r>
          </a:p>
        </p:txBody>
      </p:sp>
      <p:sp>
        <p:nvSpPr>
          <p:cNvPr id="17" name="Parenthèses 16">
            <a:extLst>
              <a:ext uri="{FF2B5EF4-FFF2-40B4-BE49-F238E27FC236}">
                <a16:creationId xmlns:a16="http://schemas.microsoft.com/office/drawing/2014/main" id="{33FEEB77-46E0-0287-0C97-83C6332D2D3B}"/>
              </a:ext>
            </a:extLst>
          </p:cNvPr>
          <p:cNvSpPr/>
          <p:nvPr/>
        </p:nvSpPr>
        <p:spPr>
          <a:xfrm>
            <a:off x="1188188" y="1226885"/>
            <a:ext cx="720511" cy="231341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Parenthèses 17">
            <a:extLst>
              <a:ext uri="{FF2B5EF4-FFF2-40B4-BE49-F238E27FC236}">
                <a16:creationId xmlns:a16="http://schemas.microsoft.com/office/drawing/2014/main" id="{6C9AF8AC-41FB-F4E1-81B9-92777F947201}"/>
              </a:ext>
            </a:extLst>
          </p:cNvPr>
          <p:cNvSpPr/>
          <p:nvPr/>
        </p:nvSpPr>
        <p:spPr>
          <a:xfrm>
            <a:off x="4168865" y="1804194"/>
            <a:ext cx="1663764" cy="438112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Parenthèses 18">
            <a:extLst>
              <a:ext uri="{FF2B5EF4-FFF2-40B4-BE49-F238E27FC236}">
                <a16:creationId xmlns:a16="http://schemas.microsoft.com/office/drawing/2014/main" id="{B08F5E76-2B67-6911-A856-6B578D7EC3E2}"/>
              </a:ext>
            </a:extLst>
          </p:cNvPr>
          <p:cNvSpPr/>
          <p:nvPr/>
        </p:nvSpPr>
        <p:spPr>
          <a:xfrm>
            <a:off x="4168865" y="2389571"/>
            <a:ext cx="1663764" cy="438112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Parenthèses 19">
            <a:extLst>
              <a:ext uri="{FF2B5EF4-FFF2-40B4-BE49-F238E27FC236}">
                <a16:creationId xmlns:a16="http://schemas.microsoft.com/office/drawing/2014/main" id="{2FAC6DC8-ED4D-F8E8-CA5F-81FFFFF5AB5C}"/>
              </a:ext>
            </a:extLst>
          </p:cNvPr>
          <p:cNvSpPr/>
          <p:nvPr/>
        </p:nvSpPr>
        <p:spPr>
          <a:xfrm>
            <a:off x="4168865" y="2966999"/>
            <a:ext cx="1663764" cy="438112"/>
          </a:xfrm>
          <a:prstGeom prst="bracketPair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Parenthèses 20">
            <a:extLst>
              <a:ext uri="{FF2B5EF4-FFF2-40B4-BE49-F238E27FC236}">
                <a16:creationId xmlns:a16="http://schemas.microsoft.com/office/drawing/2014/main" id="{BB874946-F5E9-751D-3833-F45C4909315B}"/>
              </a:ext>
            </a:extLst>
          </p:cNvPr>
          <p:cNvSpPr/>
          <p:nvPr/>
        </p:nvSpPr>
        <p:spPr>
          <a:xfrm>
            <a:off x="4168865" y="3509892"/>
            <a:ext cx="1663764" cy="438112"/>
          </a:xfrm>
          <a:prstGeom prst="bracketPair">
            <a:avLst/>
          </a:prstGeom>
          <a:ln>
            <a:solidFill>
              <a:srgbClr val="18385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Parenthèses 21">
            <a:extLst>
              <a:ext uri="{FF2B5EF4-FFF2-40B4-BE49-F238E27FC236}">
                <a16:creationId xmlns:a16="http://schemas.microsoft.com/office/drawing/2014/main" id="{4C1DF2B7-0072-4D89-FE56-1E95F2ADB376}"/>
              </a:ext>
            </a:extLst>
          </p:cNvPr>
          <p:cNvSpPr/>
          <p:nvPr/>
        </p:nvSpPr>
        <p:spPr>
          <a:xfrm>
            <a:off x="4184400" y="4033785"/>
            <a:ext cx="1663764" cy="438112"/>
          </a:xfrm>
          <a:prstGeom prst="bracketPair">
            <a:avLst/>
          </a:prstGeom>
          <a:ln>
            <a:solidFill>
              <a:srgbClr val="97199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Parenthèses 22">
            <a:extLst>
              <a:ext uri="{FF2B5EF4-FFF2-40B4-BE49-F238E27FC236}">
                <a16:creationId xmlns:a16="http://schemas.microsoft.com/office/drawing/2014/main" id="{489C3682-1653-B758-636B-D3EDF817B497}"/>
              </a:ext>
            </a:extLst>
          </p:cNvPr>
          <p:cNvSpPr/>
          <p:nvPr/>
        </p:nvSpPr>
        <p:spPr>
          <a:xfrm>
            <a:off x="3616822" y="1218571"/>
            <a:ext cx="720511" cy="23134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Parenthèses 24">
            <a:extLst>
              <a:ext uri="{FF2B5EF4-FFF2-40B4-BE49-F238E27FC236}">
                <a16:creationId xmlns:a16="http://schemas.microsoft.com/office/drawing/2014/main" id="{450B1AE0-C3A9-8EE6-44EB-A88AFA373104}"/>
              </a:ext>
            </a:extLst>
          </p:cNvPr>
          <p:cNvSpPr/>
          <p:nvPr/>
        </p:nvSpPr>
        <p:spPr>
          <a:xfrm>
            <a:off x="4398017" y="1226885"/>
            <a:ext cx="653377" cy="231341"/>
          </a:xfrm>
          <a:prstGeom prst="bracketPair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Parenthèses 25">
            <a:extLst>
              <a:ext uri="{FF2B5EF4-FFF2-40B4-BE49-F238E27FC236}">
                <a16:creationId xmlns:a16="http://schemas.microsoft.com/office/drawing/2014/main" id="{47FE36B6-04A6-1B40-E47D-7DA71998F225}"/>
              </a:ext>
            </a:extLst>
          </p:cNvPr>
          <p:cNvSpPr/>
          <p:nvPr/>
        </p:nvSpPr>
        <p:spPr>
          <a:xfrm>
            <a:off x="5285532" y="1205922"/>
            <a:ext cx="653377" cy="231341"/>
          </a:xfrm>
          <a:prstGeom prst="bracketPair">
            <a:avLst/>
          </a:prstGeom>
          <a:ln>
            <a:solidFill>
              <a:srgbClr val="18385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Parenthèses 26">
            <a:extLst>
              <a:ext uri="{FF2B5EF4-FFF2-40B4-BE49-F238E27FC236}">
                <a16:creationId xmlns:a16="http://schemas.microsoft.com/office/drawing/2014/main" id="{9C6D31EF-DE42-BC94-66BC-75CC35729257}"/>
              </a:ext>
            </a:extLst>
          </p:cNvPr>
          <p:cNvSpPr/>
          <p:nvPr/>
        </p:nvSpPr>
        <p:spPr>
          <a:xfrm>
            <a:off x="7374009" y="1203562"/>
            <a:ext cx="1251831" cy="231341"/>
          </a:xfrm>
          <a:prstGeom prst="bracketPair">
            <a:avLst/>
          </a:prstGeom>
          <a:ln>
            <a:solidFill>
              <a:srgbClr val="97199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pic>
        <p:nvPicPr>
          <p:cNvPr id="28" name="Graphique 27">
            <a:extLst>
              <a:ext uri="{FF2B5EF4-FFF2-40B4-BE49-F238E27FC236}">
                <a16:creationId xmlns:a16="http://schemas.microsoft.com/office/drawing/2014/main" id="{CDD8B47A-6E6B-77D5-D33D-B879A05068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7030" y="2597755"/>
            <a:ext cx="796784" cy="796784"/>
          </a:xfrm>
          <a:prstGeom prst="rect">
            <a:avLst/>
          </a:prstGeom>
        </p:spPr>
      </p:pic>
      <p:pic>
        <p:nvPicPr>
          <p:cNvPr id="29" name="Graphique 28">
            <a:extLst>
              <a:ext uri="{FF2B5EF4-FFF2-40B4-BE49-F238E27FC236}">
                <a16:creationId xmlns:a16="http://schemas.microsoft.com/office/drawing/2014/main" id="{4E5D4902-2ABF-F6FA-D6C4-B69609E7F0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82567" y="1484917"/>
            <a:ext cx="796784" cy="796784"/>
          </a:xfrm>
          <a:prstGeom prst="rect">
            <a:avLst/>
          </a:prstGeom>
        </p:spPr>
      </p:pic>
      <p:pic>
        <p:nvPicPr>
          <p:cNvPr id="30" name="Graphique 29">
            <a:extLst>
              <a:ext uri="{FF2B5EF4-FFF2-40B4-BE49-F238E27FC236}">
                <a16:creationId xmlns:a16="http://schemas.microsoft.com/office/drawing/2014/main" id="{4B28EF86-F23B-079D-DA38-F8BF4DFAA8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51594" y="3631788"/>
            <a:ext cx="796784" cy="796784"/>
          </a:xfrm>
          <a:prstGeom prst="rect">
            <a:avLst/>
          </a:prstGeom>
        </p:spPr>
      </p:pic>
      <p:sp>
        <p:nvSpPr>
          <p:cNvPr id="32" name="Sous-titre 3">
            <a:extLst>
              <a:ext uri="{FF2B5EF4-FFF2-40B4-BE49-F238E27FC236}">
                <a16:creationId xmlns:a16="http://schemas.microsoft.com/office/drawing/2014/main" id="{972535DE-AFF5-5357-177A-75F28B92E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6333" y="2279879"/>
            <a:ext cx="869252" cy="438112"/>
          </a:xfrm>
        </p:spPr>
        <p:txBody>
          <a:bodyPr/>
          <a:lstStyle/>
          <a:p>
            <a:pPr marL="127000" indent="0"/>
            <a:r>
              <a:rPr lang="fr-FR" dirty="0"/>
              <a:t>Train</a:t>
            </a:r>
          </a:p>
        </p:txBody>
      </p:sp>
      <p:sp>
        <p:nvSpPr>
          <p:cNvPr id="33" name="Sous-titre 3">
            <a:extLst>
              <a:ext uri="{FF2B5EF4-FFF2-40B4-BE49-F238E27FC236}">
                <a16:creationId xmlns:a16="http://schemas.microsoft.com/office/drawing/2014/main" id="{C298BB53-0067-3125-15DB-A88E3F424A00}"/>
              </a:ext>
            </a:extLst>
          </p:cNvPr>
          <p:cNvSpPr txBox="1">
            <a:spLocks/>
          </p:cNvSpPr>
          <p:nvPr/>
        </p:nvSpPr>
        <p:spPr>
          <a:xfrm>
            <a:off x="7510703" y="3413061"/>
            <a:ext cx="739815" cy="43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127000" indent="0"/>
            <a:r>
              <a:rPr lang="fr-FR" dirty="0"/>
              <a:t>Test</a:t>
            </a:r>
          </a:p>
        </p:txBody>
      </p:sp>
      <p:sp>
        <p:nvSpPr>
          <p:cNvPr id="34" name="Sous-titre 3">
            <a:extLst>
              <a:ext uri="{FF2B5EF4-FFF2-40B4-BE49-F238E27FC236}">
                <a16:creationId xmlns:a16="http://schemas.microsoft.com/office/drawing/2014/main" id="{CCAB0CE2-2984-ABC2-C5C7-F7FD89DE25BE}"/>
              </a:ext>
            </a:extLst>
          </p:cNvPr>
          <p:cNvSpPr txBox="1">
            <a:spLocks/>
          </p:cNvSpPr>
          <p:nvPr/>
        </p:nvSpPr>
        <p:spPr>
          <a:xfrm>
            <a:off x="8299966" y="4428572"/>
            <a:ext cx="700040" cy="43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127000" indent="0"/>
            <a:r>
              <a:rPr lang="fr-FR" dirty="0"/>
              <a:t>Val</a:t>
            </a:r>
          </a:p>
        </p:txBody>
      </p:sp>
    </p:spTree>
    <p:extLst>
      <p:ext uri="{BB962C8B-B14F-4D97-AF65-F5344CB8AC3E}">
        <p14:creationId xmlns:p14="http://schemas.microsoft.com/office/powerpoint/2010/main" val="2859953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32" grpId="0" build="p"/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1" name="Google Shape;4381;p37"/>
          <p:cNvSpPr txBox="1">
            <a:spLocks noGrp="1"/>
          </p:cNvSpPr>
          <p:nvPr>
            <p:ph type="title"/>
          </p:nvPr>
        </p:nvSpPr>
        <p:spPr>
          <a:xfrm>
            <a:off x="622249" y="1934525"/>
            <a:ext cx="4440817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</a:t>
            </a:r>
            <a:br>
              <a:rPr lang="en" dirty="0"/>
            </a:br>
            <a:r>
              <a:rPr lang="en" dirty="0"/>
              <a:t>LUIS</a:t>
            </a:r>
            <a:endParaRPr dirty="0"/>
          </a:p>
        </p:txBody>
      </p:sp>
      <p:sp>
        <p:nvSpPr>
          <p:cNvPr id="4382" name="Google Shape;4382;p37"/>
          <p:cNvSpPr txBox="1">
            <a:spLocks noGrp="1"/>
          </p:cNvSpPr>
          <p:nvPr>
            <p:ph type="title" idx="2"/>
          </p:nvPr>
        </p:nvSpPr>
        <p:spPr>
          <a:xfrm>
            <a:off x="622250" y="953225"/>
            <a:ext cx="50394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4385" name="Google Shape;4385;p37"/>
          <p:cNvSpPr/>
          <p:nvPr/>
        </p:nvSpPr>
        <p:spPr>
          <a:xfrm>
            <a:off x="5449675" y="1131075"/>
            <a:ext cx="2910600" cy="2910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9666C96-8E76-2E66-9575-09F69182C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259" y="1443875"/>
            <a:ext cx="1914525" cy="1914525"/>
          </a:xfrm>
          <a:prstGeom prst="ellipse">
            <a:avLst/>
          </a:prstGeom>
          <a:ln w="63500" cap="rnd">
            <a:noFill/>
          </a:ln>
          <a:effectLst>
            <a:outerShdw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55832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B965E9-9790-04CF-5CDD-DB1405F1E33A}"/>
              </a:ext>
            </a:extLst>
          </p:cNvPr>
          <p:cNvSpPr txBox="1">
            <a:spLocks/>
          </p:cNvSpPr>
          <p:nvPr/>
        </p:nvSpPr>
        <p:spPr>
          <a:xfrm>
            <a:off x="95622" y="69922"/>
            <a:ext cx="4704977" cy="615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fr-FR" sz="2400" dirty="0"/>
              <a:t>Application LUIS</a:t>
            </a:r>
          </a:p>
        </p:txBody>
      </p:sp>
      <p:sp>
        <p:nvSpPr>
          <p:cNvPr id="3" name="Google Shape;4385;p37">
            <a:extLst>
              <a:ext uri="{FF2B5EF4-FFF2-40B4-BE49-F238E27FC236}">
                <a16:creationId xmlns:a16="http://schemas.microsoft.com/office/drawing/2014/main" id="{9E3E07BB-CEB0-C2BF-DE80-13C92EB20646}"/>
              </a:ext>
            </a:extLst>
          </p:cNvPr>
          <p:cNvSpPr/>
          <p:nvPr/>
        </p:nvSpPr>
        <p:spPr>
          <a:xfrm rot="10800000">
            <a:off x="7837275" y="-1612125"/>
            <a:ext cx="2910600" cy="2910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1AD371-7DEF-05D2-B03D-4156A2F44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410" y="120211"/>
            <a:ext cx="779261" cy="779261"/>
          </a:xfrm>
          <a:prstGeom prst="ellipse">
            <a:avLst/>
          </a:prstGeom>
          <a:ln w="63500" cap="rnd">
            <a:noFill/>
          </a:ln>
          <a:effectLst>
            <a:outerShdw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Sous-titre 3">
            <a:extLst>
              <a:ext uri="{FF2B5EF4-FFF2-40B4-BE49-F238E27FC236}">
                <a16:creationId xmlns:a16="http://schemas.microsoft.com/office/drawing/2014/main" id="{20DB9AF4-EB81-05FA-4CB0-3D39F77E7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" y="2571750"/>
            <a:ext cx="7711439" cy="615878"/>
          </a:xfrm>
        </p:spPr>
        <p:txBody>
          <a:bodyPr/>
          <a:lstStyle/>
          <a:p>
            <a:pPr marL="127000" indent="0"/>
            <a:r>
              <a:rPr lang="fr-FR" sz="2800" b="1" dirty="0" err="1"/>
              <a:t>L</a:t>
            </a:r>
            <a:r>
              <a:rPr lang="fr-FR" sz="2800" dirty="0" err="1"/>
              <a:t>anguage</a:t>
            </a:r>
            <a:r>
              <a:rPr lang="fr-FR" sz="2800" dirty="0"/>
              <a:t> </a:t>
            </a:r>
            <a:r>
              <a:rPr lang="fr-FR" sz="2800" b="1" dirty="0" err="1"/>
              <a:t>U</a:t>
            </a:r>
            <a:r>
              <a:rPr lang="fr-FR" sz="2800" dirty="0" err="1"/>
              <a:t>nderstanding</a:t>
            </a:r>
            <a:r>
              <a:rPr lang="fr-FR" sz="2800" dirty="0"/>
              <a:t> </a:t>
            </a:r>
            <a:r>
              <a:rPr lang="fr-FR" sz="2800" b="1" dirty="0"/>
              <a:t>I</a:t>
            </a:r>
            <a:r>
              <a:rPr lang="fr-FR" sz="2800" dirty="0"/>
              <a:t>ntelligent </a:t>
            </a:r>
            <a:r>
              <a:rPr lang="fr-FR" sz="2800" b="1" dirty="0"/>
              <a:t>S</a:t>
            </a:r>
            <a:r>
              <a:rPr lang="fr-FR" sz="2800" dirty="0"/>
              <a:t>ervice</a:t>
            </a:r>
          </a:p>
        </p:txBody>
      </p:sp>
    </p:spTree>
    <p:extLst>
      <p:ext uri="{BB962C8B-B14F-4D97-AF65-F5344CB8AC3E}">
        <p14:creationId xmlns:p14="http://schemas.microsoft.com/office/powerpoint/2010/main" val="1463001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9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5ACEC5F7-6124-8F8F-DE24-3B5336746C84}"/>
              </a:ext>
            </a:extLst>
          </p:cNvPr>
          <p:cNvGrpSpPr/>
          <p:nvPr/>
        </p:nvGrpSpPr>
        <p:grpSpPr>
          <a:xfrm>
            <a:off x="1667710" y="2306746"/>
            <a:ext cx="661810" cy="655834"/>
            <a:chOff x="3033890" y="2222206"/>
            <a:chExt cx="1293071" cy="1281394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B33920D2-80E6-0588-C839-EB362D76152C}"/>
                </a:ext>
              </a:extLst>
            </p:cNvPr>
            <p:cNvSpPr/>
            <p:nvPr/>
          </p:nvSpPr>
          <p:spPr>
            <a:xfrm>
              <a:off x="3033890" y="2222206"/>
              <a:ext cx="1293071" cy="1281394"/>
            </a:xfrm>
            <a:custGeom>
              <a:avLst/>
              <a:gdLst>
                <a:gd name="connsiteX0" fmla="*/ 1085070 w 1293071"/>
                <a:gd name="connsiteY0" fmla="*/ 0 h 1281394"/>
                <a:gd name="connsiteX1" fmla="*/ 208001 w 1293071"/>
                <a:gd name="connsiteY1" fmla="*/ 0 h 1281394"/>
                <a:gd name="connsiteX2" fmla="*/ 0 w 1293071"/>
                <a:gd name="connsiteY2" fmla="*/ 208001 h 1281394"/>
                <a:gd name="connsiteX3" fmla="*/ 0 w 1293071"/>
                <a:gd name="connsiteY3" fmla="*/ 797335 h 1281394"/>
                <a:gd name="connsiteX4" fmla="*/ 208001 w 1293071"/>
                <a:gd name="connsiteY4" fmla="*/ 1005336 h 1281394"/>
                <a:gd name="connsiteX5" fmla="*/ 734405 w 1293071"/>
                <a:gd name="connsiteY5" fmla="*/ 1005336 h 1281394"/>
                <a:gd name="connsiteX6" fmla="*/ 768657 w 1293071"/>
                <a:gd name="connsiteY6" fmla="*/ 1048304 h 1281394"/>
                <a:gd name="connsiteX7" fmla="*/ 701759 w 1293071"/>
                <a:gd name="connsiteY7" fmla="*/ 1235014 h 1281394"/>
                <a:gd name="connsiteX8" fmla="*/ 747238 w 1293071"/>
                <a:gd name="connsiteY8" fmla="*/ 1276408 h 1281394"/>
                <a:gd name="connsiteX9" fmla="*/ 1034118 w 1293071"/>
                <a:gd name="connsiteY9" fmla="*/ 1029300 h 1281394"/>
                <a:gd name="connsiteX10" fmla="*/ 1085070 w 1293071"/>
                <a:gd name="connsiteY10" fmla="*/ 1005333 h 1281394"/>
                <a:gd name="connsiteX11" fmla="*/ 1293071 w 1293071"/>
                <a:gd name="connsiteY11" fmla="*/ 797332 h 1281394"/>
                <a:gd name="connsiteX12" fmla="*/ 1293071 w 1293071"/>
                <a:gd name="connsiteY12" fmla="*/ 207998 h 1281394"/>
                <a:gd name="connsiteX13" fmla="*/ 1085070 w 1293071"/>
                <a:gd name="connsiteY13" fmla="*/ 0 h 1281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93071" h="1281394">
                  <a:moveTo>
                    <a:pt x="1085070" y="0"/>
                  </a:moveTo>
                  <a:lnTo>
                    <a:pt x="208001" y="0"/>
                  </a:lnTo>
                  <a:cubicBezTo>
                    <a:pt x="93601" y="0"/>
                    <a:pt x="0" y="93601"/>
                    <a:pt x="0" y="208001"/>
                  </a:cubicBezTo>
                  <a:lnTo>
                    <a:pt x="0" y="797335"/>
                  </a:lnTo>
                  <a:cubicBezTo>
                    <a:pt x="0" y="911734"/>
                    <a:pt x="93601" y="1005336"/>
                    <a:pt x="208001" y="1005336"/>
                  </a:cubicBezTo>
                  <a:lnTo>
                    <a:pt x="734405" y="1005336"/>
                  </a:lnTo>
                  <a:cubicBezTo>
                    <a:pt x="756972" y="1005336"/>
                    <a:pt x="773820" y="1026337"/>
                    <a:pt x="768657" y="1048304"/>
                  </a:cubicBezTo>
                  <a:cubicBezTo>
                    <a:pt x="754699" y="1107736"/>
                    <a:pt x="733337" y="1170586"/>
                    <a:pt x="701759" y="1235014"/>
                  </a:cubicBezTo>
                  <a:cubicBezTo>
                    <a:pt x="687578" y="1263951"/>
                    <a:pt x="719837" y="1293366"/>
                    <a:pt x="747238" y="1276408"/>
                  </a:cubicBezTo>
                  <a:cubicBezTo>
                    <a:pt x="826465" y="1227375"/>
                    <a:pt x="939187" y="1145311"/>
                    <a:pt x="1034118" y="1029300"/>
                  </a:cubicBezTo>
                  <a:cubicBezTo>
                    <a:pt x="1046597" y="1014049"/>
                    <a:pt x="1065364" y="1005333"/>
                    <a:pt x="1085070" y="1005333"/>
                  </a:cubicBezTo>
                  <a:cubicBezTo>
                    <a:pt x="1199470" y="1005333"/>
                    <a:pt x="1293071" y="911731"/>
                    <a:pt x="1293071" y="797332"/>
                  </a:cubicBezTo>
                  <a:lnTo>
                    <a:pt x="1293071" y="207998"/>
                  </a:lnTo>
                  <a:cubicBezTo>
                    <a:pt x="1293071" y="93601"/>
                    <a:pt x="1199470" y="0"/>
                    <a:pt x="1085070" y="0"/>
                  </a:cubicBezTo>
                  <a:close/>
                </a:path>
              </a:pathLst>
            </a:custGeom>
            <a:solidFill>
              <a:srgbClr val="60B8FE"/>
            </a:solidFill>
            <a:ln w="30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EEF80926-5C4F-C5C8-739E-4FB7A048272C}"/>
                </a:ext>
              </a:extLst>
            </p:cNvPr>
            <p:cNvSpPr/>
            <p:nvPr/>
          </p:nvSpPr>
          <p:spPr>
            <a:xfrm>
              <a:off x="3732190" y="3227542"/>
              <a:ext cx="205997" cy="276058"/>
            </a:xfrm>
            <a:custGeom>
              <a:avLst/>
              <a:gdLst>
                <a:gd name="connsiteX0" fmla="*/ 205062 w 205997"/>
                <a:gd name="connsiteY0" fmla="*/ 42969 h 276058"/>
                <a:gd name="connsiteX1" fmla="*/ 170810 w 205997"/>
                <a:gd name="connsiteY1" fmla="*/ 0 h 276058"/>
                <a:gd name="connsiteX2" fmla="*/ 36104 w 205997"/>
                <a:gd name="connsiteY2" fmla="*/ 0 h 276058"/>
                <a:gd name="connsiteX3" fmla="*/ 70357 w 205997"/>
                <a:gd name="connsiteY3" fmla="*/ 42969 h 276058"/>
                <a:gd name="connsiteX4" fmla="*/ 3458 w 205997"/>
                <a:gd name="connsiteY4" fmla="*/ 229679 h 276058"/>
                <a:gd name="connsiteX5" fmla="*/ 48937 w 205997"/>
                <a:gd name="connsiteY5" fmla="*/ 271072 h 276058"/>
                <a:gd name="connsiteX6" fmla="*/ 152033 w 205997"/>
                <a:gd name="connsiteY6" fmla="*/ 199977 h 276058"/>
                <a:gd name="connsiteX7" fmla="*/ 205062 w 205997"/>
                <a:gd name="connsiteY7" fmla="*/ 42969 h 276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5997" h="276058">
                  <a:moveTo>
                    <a:pt x="205062" y="42969"/>
                  </a:moveTo>
                  <a:cubicBezTo>
                    <a:pt x="210222" y="20998"/>
                    <a:pt x="193377" y="0"/>
                    <a:pt x="170810" y="0"/>
                  </a:cubicBezTo>
                  <a:lnTo>
                    <a:pt x="36104" y="0"/>
                  </a:lnTo>
                  <a:cubicBezTo>
                    <a:pt x="58672" y="0"/>
                    <a:pt x="75516" y="20998"/>
                    <a:pt x="70357" y="42969"/>
                  </a:cubicBezTo>
                  <a:cubicBezTo>
                    <a:pt x="56398" y="102400"/>
                    <a:pt x="35037" y="165250"/>
                    <a:pt x="3458" y="229679"/>
                  </a:cubicBezTo>
                  <a:cubicBezTo>
                    <a:pt x="-10722" y="258615"/>
                    <a:pt x="21536" y="288031"/>
                    <a:pt x="48937" y="271072"/>
                  </a:cubicBezTo>
                  <a:cubicBezTo>
                    <a:pt x="79335" y="252258"/>
                    <a:pt x="114670" y="228565"/>
                    <a:pt x="152033" y="199977"/>
                  </a:cubicBezTo>
                  <a:cubicBezTo>
                    <a:pt x="176129" y="145941"/>
                    <a:pt x="193257" y="93229"/>
                    <a:pt x="205062" y="42969"/>
                  </a:cubicBezTo>
                  <a:close/>
                </a:path>
              </a:pathLst>
            </a:custGeom>
            <a:solidFill>
              <a:srgbClr val="23A8FE"/>
            </a:solidFill>
            <a:ln w="30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64E4F35-CC71-77DF-B0D8-1B833254508C}"/>
                </a:ext>
              </a:extLst>
            </p:cNvPr>
            <p:cNvSpPr/>
            <p:nvPr/>
          </p:nvSpPr>
          <p:spPr>
            <a:xfrm>
              <a:off x="3033890" y="2222206"/>
              <a:ext cx="342706" cy="1005335"/>
            </a:xfrm>
            <a:custGeom>
              <a:avLst/>
              <a:gdLst>
                <a:gd name="connsiteX0" fmla="*/ 134705 w 342706"/>
                <a:gd name="connsiteY0" fmla="*/ 797335 h 1005335"/>
                <a:gd name="connsiteX1" fmla="*/ 134705 w 342706"/>
                <a:gd name="connsiteY1" fmla="*/ 208001 h 1005335"/>
                <a:gd name="connsiteX2" fmla="*/ 342706 w 342706"/>
                <a:gd name="connsiteY2" fmla="*/ 0 h 1005335"/>
                <a:gd name="connsiteX3" fmla="*/ 208001 w 342706"/>
                <a:gd name="connsiteY3" fmla="*/ 0 h 1005335"/>
                <a:gd name="connsiteX4" fmla="*/ 0 w 342706"/>
                <a:gd name="connsiteY4" fmla="*/ 208001 h 1005335"/>
                <a:gd name="connsiteX5" fmla="*/ 0 w 342706"/>
                <a:gd name="connsiteY5" fmla="*/ 797335 h 1005335"/>
                <a:gd name="connsiteX6" fmla="*/ 208001 w 342706"/>
                <a:gd name="connsiteY6" fmla="*/ 1005336 h 1005335"/>
                <a:gd name="connsiteX7" fmla="*/ 342706 w 342706"/>
                <a:gd name="connsiteY7" fmla="*/ 1005336 h 1005335"/>
                <a:gd name="connsiteX8" fmla="*/ 134705 w 342706"/>
                <a:gd name="connsiteY8" fmla="*/ 797335 h 10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706" h="1005335">
                  <a:moveTo>
                    <a:pt x="134705" y="797335"/>
                  </a:moveTo>
                  <a:lnTo>
                    <a:pt x="134705" y="208001"/>
                  </a:lnTo>
                  <a:cubicBezTo>
                    <a:pt x="134705" y="93601"/>
                    <a:pt x="228307" y="0"/>
                    <a:pt x="342706" y="0"/>
                  </a:cubicBezTo>
                  <a:lnTo>
                    <a:pt x="208001" y="0"/>
                  </a:lnTo>
                  <a:cubicBezTo>
                    <a:pt x="93601" y="0"/>
                    <a:pt x="0" y="93601"/>
                    <a:pt x="0" y="208001"/>
                  </a:cubicBezTo>
                  <a:lnTo>
                    <a:pt x="0" y="797335"/>
                  </a:lnTo>
                  <a:cubicBezTo>
                    <a:pt x="0" y="911734"/>
                    <a:pt x="93601" y="1005336"/>
                    <a:pt x="208001" y="1005336"/>
                  </a:cubicBezTo>
                  <a:lnTo>
                    <a:pt x="342706" y="1005336"/>
                  </a:lnTo>
                  <a:cubicBezTo>
                    <a:pt x="228304" y="1005336"/>
                    <a:pt x="134705" y="911738"/>
                    <a:pt x="134705" y="797335"/>
                  </a:cubicBezTo>
                  <a:close/>
                </a:path>
              </a:pathLst>
            </a:custGeom>
            <a:solidFill>
              <a:srgbClr val="23A8FE"/>
            </a:solidFill>
            <a:ln w="30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1E392022-5573-FC86-ED09-78F607610B7B}"/>
                </a:ext>
              </a:extLst>
            </p:cNvPr>
            <p:cNvSpPr/>
            <p:nvPr/>
          </p:nvSpPr>
          <p:spPr>
            <a:xfrm>
              <a:off x="3416568" y="2387484"/>
              <a:ext cx="179086" cy="237272"/>
            </a:xfrm>
            <a:custGeom>
              <a:avLst/>
              <a:gdLst>
                <a:gd name="connsiteX0" fmla="*/ 139007 w 179086"/>
                <a:gd name="connsiteY0" fmla="*/ 0 h 237272"/>
                <a:gd name="connsiteX1" fmla="*/ 40077 w 179086"/>
                <a:gd name="connsiteY1" fmla="*/ 0 h 237272"/>
                <a:gd name="connsiteX2" fmla="*/ 0 w 179086"/>
                <a:gd name="connsiteY2" fmla="*/ 40077 h 237272"/>
                <a:gd name="connsiteX3" fmla="*/ 0 w 179086"/>
                <a:gd name="connsiteY3" fmla="*/ 122306 h 237272"/>
                <a:gd name="connsiteX4" fmla="*/ 40077 w 179086"/>
                <a:gd name="connsiteY4" fmla="*/ 162383 h 237272"/>
                <a:gd name="connsiteX5" fmla="*/ 93404 w 179086"/>
                <a:gd name="connsiteY5" fmla="*/ 162383 h 237272"/>
                <a:gd name="connsiteX6" fmla="*/ 109065 w 179086"/>
                <a:gd name="connsiteY6" fmla="*/ 178043 h 237272"/>
                <a:gd name="connsiteX7" fmla="*/ 109065 w 179086"/>
                <a:gd name="connsiteY7" fmla="*/ 230116 h 237272"/>
                <a:gd name="connsiteX8" fmla="*/ 119990 w 179086"/>
                <a:gd name="connsiteY8" fmla="*/ 236189 h 237272"/>
                <a:gd name="connsiteX9" fmla="*/ 179086 w 179086"/>
                <a:gd name="connsiteY9" fmla="*/ 130004 h 237272"/>
                <a:gd name="connsiteX10" fmla="*/ 179086 w 179086"/>
                <a:gd name="connsiteY10" fmla="*/ 40077 h 237272"/>
                <a:gd name="connsiteX11" fmla="*/ 139007 w 179086"/>
                <a:gd name="connsiteY11" fmla="*/ 0 h 23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9086" h="237272">
                  <a:moveTo>
                    <a:pt x="139007" y="0"/>
                  </a:moveTo>
                  <a:lnTo>
                    <a:pt x="40077" y="0"/>
                  </a:lnTo>
                  <a:cubicBezTo>
                    <a:pt x="18035" y="0"/>
                    <a:pt x="0" y="18035"/>
                    <a:pt x="0" y="40077"/>
                  </a:cubicBezTo>
                  <a:lnTo>
                    <a:pt x="0" y="122306"/>
                  </a:lnTo>
                  <a:cubicBezTo>
                    <a:pt x="0" y="144351"/>
                    <a:pt x="18035" y="162383"/>
                    <a:pt x="40077" y="162383"/>
                  </a:cubicBezTo>
                  <a:lnTo>
                    <a:pt x="93404" y="162383"/>
                  </a:lnTo>
                  <a:cubicBezTo>
                    <a:pt x="102053" y="162383"/>
                    <a:pt x="109065" y="169395"/>
                    <a:pt x="109065" y="178043"/>
                  </a:cubicBezTo>
                  <a:lnTo>
                    <a:pt x="109065" y="230116"/>
                  </a:lnTo>
                  <a:cubicBezTo>
                    <a:pt x="109065" y="235715"/>
                    <a:pt x="115230" y="239140"/>
                    <a:pt x="119990" y="236189"/>
                  </a:cubicBezTo>
                  <a:cubicBezTo>
                    <a:pt x="156734" y="213403"/>
                    <a:pt x="179086" y="173241"/>
                    <a:pt x="179086" y="130004"/>
                  </a:cubicBezTo>
                  <a:lnTo>
                    <a:pt x="179086" y="40077"/>
                  </a:lnTo>
                  <a:cubicBezTo>
                    <a:pt x="179086" y="18035"/>
                    <a:pt x="161051" y="0"/>
                    <a:pt x="139007" y="0"/>
                  </a:cubicBezTo>
                  <a:close/>
                </a:path>
              </a:pathLst>
            </a:custGeom>
            <a:solidFill>
              <a:srgbClr val="DFEBFA"/>
            </a:solidFill>
            <a:ln w="30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C4BA5FF4-0A3C-EE8D-1C42-88CA8B62DBCB}"/>
                </a:ext>
              </a:extLst>
            </p:cNvPr>
            <p:cNvSpPr/>
            <p:nvPr/>
          </p:nvSpPr>
          <p:spPr>
            <a:xfrm>
              <a:off x="3679693" y="2387484"/>
              <a:ext cx="179086" cy="237272"/>
            </a:xfrm>
            <a:custGeom>
              <a:avLst/>
              <a:gdLst>
                <a:gd name="connsiteX0" fmla="*/ 139003 w 179086"/>
                <a:gd name="connsiteY0" fmla="*/ 0 h 237272"/>
                <a:gd name="connsiteX1" fmla="*/ 40077 w 179086"/>
                <a:gd name="connsiteY1" fmla="*/ 0 h 237272"/>
                <a:gd name="connsiteX2" fmla="*/ 0 w 179086"/>
                <a:gd name="connsiteY2" fmla="*/ 40077 h 237272"/>
                <a:gd name="connsiteX3" fmla="*/ 0 w 179086"/>
                <a:gd name="connsiteY3" fmla="*/ 122306 h 237272"/>
                <a:gd name="connsiteX4" fmla="*/ 40077 w 179086"/>
                <a:gd name="connsiteY4" fmla="*/ 162383 h 237272"/>
                <a:gd name="connsiteX5" fmla="*/ 93404 w 179086"/>
                <a:gd name="connsiteY5" fmla="*/ 162383 h 237272"/>
                <a:gd name="connsiteX6" fmla="*/ 109064 w 179086"/>
                <a:gd name="connsiteY6" fmla="*/ 178043 h 237272"/>
                <a:gd name="connsiteX7" fmla="*/ 109064 w 179086"/>
                <a:gd name="connsiteY7" fmla="*/ 230116 h 237272"/>
                <a:gd name="connsiteX8" fmla="*/ 119990 w 179086"/>
                <a:gd name="connsiteY8" fmla="*/ 236189 h 237272"/>
                <a:gd name="connsiteX9" fmla="*/ 179086 w 179086"/>
                <a:gd name="connsiteY9" fmla="*/ 130004 h 237272"/>
                <a:gd name="connsiteX10" fmla="*/ 179086 w 179086"/>
                <a:gd name="connsiteY10" fmla="*/ 40077 h 237272"/>
                <a:gd name="connsiteX11" fmla="*/ 139003 w 179086"/>
                <a:gd name="connsiteY11" fmla="*/ 0 h 23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9086" h="237272">
                  <a:moveTo>
                    <a:pt x="139003" y="0"/>
                  </a:moveTo>
                  <a:lnTo>
                    <a:pt x="40077" y="0"/>
                  </a:lnTo>
                  <a:cubicBezTo>
                    <a:pt x="18035" y="0"/>
                    <a:pt x="0" y="18035"/>
                    <a:pt x="0" y="40077"/>
                  </a:cubicBezTo>
                  <a:lnTo>
                    <a:pt x="0" y="122306"/>
                  </a:lnTo>
                  <a:cubicBezTo>
                    <a:pt x="0" y="144351"/>
                    <a:pt x="18035" y="162383"/>
                    <a:pt x="40077" y="162383"/>
                  </a:cubicBezTo>
                  <a:lnTo>
                    <a:pt x="93404" y="162383"/>
                  </a:lnTo>
                  <a:cubicBezTo>
                    <a:pt x="102053" y="162383"/>
                    <a:pt x="109064" y="169395"/>
                    <a:pt x="109064" y="178043"/>
                  </a:cubicBezTo>
                  <a:lnTo>
                    <a:pt x="109064" y="230116"/>
                  </a:lnTo>
                  <a:cubicBezTo>
                    <a:pt x="109064" y="235715"/>
                    <a:pt x="115230" y="239140"/>
                    <a:pt x="119990" y="236189"/>
                  </a:cubicBezTo>
                  <a:cubicBezTo>
                    <a:pt x="156734" y="213403"/>
                    <a:pt x="179086" y="173241"/>
                    <a:pt x="179086" y="130004"/>
                  </a:cubicBezTo>
                  <a:lnTo>
                    <a:pt x="179086" y="40077"/>
                  </a:lnTo>
                  <a:cubicBezTo>
                    <a:pt x="179080" y="18035"/>
                    <a:pt x="161048" y="0"/>
                    <a:pt x="139003" y="0"/>
                  </a:cubicBezTo>
                  <a:close/>
                </a:path>
              </a:pathLst>
            </a:custGeom>
            <a:solidFill>
              <a:srgbClr val="DFEBFA"/>
            </a:solidFill>
            <a:ln w="30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38CDEFBE-5006-41CD-A479-8426A006B95E}"/>
                </a:ext>
              </a:extLst>
            </p:cNvPr>
            <p:cNvSpPr/>
            <p:nvPr/>
          </p:nvSpPr>
          <p:spPr>
            <a:xfrm>
              <a:off x="3416568" y="2387484"/>
              <a:ext cx="169284" cy="237273"/>
            </a:xfrm>
            <a:custGeom>
              <a:avLst/>
              <a:gdLst>
                <a:gd name="connsiteX0" fmla="*/ 169284 w 169284"/>
                <a:gd name="connsiteY0" fmla="*/ 178043 h 237273"/>
                <a:gd name="connsiteX1" fmla="*/ 153624 w 169284"/>
                <a:gd name="connsiteY1" fmla="*/ 162383 h 237273"/>
                <a:gd name="connsiteX2" fmla="*/ 100296 w 169284"/>
                <a:gd name="connsiteY2" fmla="*/ 162383 h 237273"/>
                <a:gd name="connsiteX3" fmla="*/ 60219 w 169284"/>
                <a:gd name="connsiteY3" fmla="*/ 122306 h 237273"/>
                <a:gd name="connsiteX4" fmla="*/ 60219 w 169284"/>
                <a:gd name="connsiteY4" fmla="*/ 40077 h 237273"/>
                <a:gd name="connsiteX5" fmla="*/ 100296 w 169284"/>
                <a:gd name="connsiteY5" fmla="*/ 0 h 237273"/>
                <a:gd name="connsiteX6" fmla="*/ 40077 w 169284"/>
                <a:gd name="connsiteY6" fmla="*/ 0 h 237273"/>
                <a:gd name="connsiteX7" fmla="*/ 0 w 169284"/>
                <a:gd name="connsiteY7" fmla="*/ 40077 h 237273"/>
                <a:gd name="connsiteX8" fmla="*/ 0 w 169284"/>
                <a:gd name="connsiteY8" fmla="*/ 122306 h 237273"/>
                <a:gd name="connsiteX9" fmla="*/ 40077 w 169284"/>
                <a:gd name="connsiteY9" fmla="*/ 162383 h 237273"/>
                <a:gd name="connsiteX10" fmla="*/ 93401 w 169284"/>
                <a:gd name="connsiteY10" fmla="*/ 162383 h 237273"/>
                <a:gd name="connsiteX11" fmla="*/ 109061 w 169284"/>
                <a:gd name="connsiteY11" fmla="*/ 178043 h 237273"/>
                <a:gd name="connsiteX12" fmla="*/ 109061 w 169284"/>
                <a:gd name="connsiteY12" fmla="*/ 230116 h 237273"/>
                <a:gd name="connsiteX13" fmla="*/ 119987 w 169284"/>
                <a:gd name="connsiteY13" fmla="*/ 236189 h 237273"/>
                <a:gd name="connsiteX14" fmla="*/ 169284 w 169284"/>
                <a:gd name="connsiteY14" fmla="*/ 178394 h 23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9284" h="237273">
                  <a:moveTo>
                    <a:pt x="169284" y="178043"/>
                  </a:moveTo>
                  <a:cubicBezTo>
                    <a:pt x="169284" y="169395"/>
                    <a:pt x="162272" y="162383"/>
                    <a:pt x="153624" y="162383"/>
                  </a:cubicBezTo>
                  <a:lnTo>
                    <a:pt x="100296" y="162383"/>
                  </a:lnTo>
                  <a:cubicBezTo>
                    <a:pt x="78255" y="162383"/>
                    <a:pt x="60219" y="144348"/>
                    <a:pt x="60219" y="122306"/>
                  </a:cubicBezTo>
                  <a:lnTo>
                    <a:pt x="60219" y="40077"/>
                  </a:lnTo>
                  <a:cubicBezTo>
                    <a:pt x="60219" y="18035"/>
                    <a:pt x="78255" y="0"/>
                    <a:pt x="100296" y="0"/>
                  </a:cubicBezTo>
                  <a:lnTo>
                    <a:pt x="40077" y="0"/>
                  </a:lnTo>
                  <a:cubicBezTo>
                    <a:pt x="18035" y="0"/>
                    <a:pt x="0" y="18035"/>
                    <a:pt x="0" y="40077"/>
                  </a:cubicBezTo>
                  <a:lnTo>
                    <a:pt x="0" y="122306"/>
                  </a:lnTo>
                  <a:cubicBezTo>
                    <a:pt x="0" y="144348"/>
                    <a:pt x="18035" y="162383"/>
                    <a:pt x="40077" y="162383"/>
                  </a:cubicBezTo>
                  <a:lnTo>
                    <a:pt x="93401" y="162383"/>
                  </a:lnTo>
                  <a:cubicBezTo>
                    <a:pt x="102050" y="162383"/>
                    <a:pt x="109061" y="169395"/>
                    <a:pt x="109061" y="178043"/>
                  </a:cubicBezTo>
                  <a:lnTo>
                    <a:pt x="109061" y="230116"/>
                  </a:lnTo>
                  <a:cubicBezTo>
                    <a:pt x="109061" y="235715"/>
                    <a:pt x="115227" y="239143"/>
                    <a:pt x="119987" y="236189"/>
                  </a:cubicBezTo>
                  <a:cubicBezTo>
                    <a:pt x="142379" y="222304"/>
                    <a:pt x="159383" y="201946"/>
                    <a:pt x="169284" y="178394"/>
                  </a:cubicBezTo>
                  <a:close/>
                </a:path>
              </a:pathLst>
            </a:custGeom>
            <a:solidFill>
              <a:srgbClr val="B1DBFC"/>
            </a:solidFill>
            <a:ln w="30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FC4D137D-0147-2521-94F2-BA2C7FC82B44}"/>
                </a:ext>
              </a:extLst>
            </p:cNvPr>
            <p:cNvSpPr/>
            <p:nvPr/>
          </p:nvSpPr>
          <p:spPr>
            <a:xfrm>
              <a:off x="3679693" y="2387484"/>
              <a:ext cx="169283" cy="237273"/>
            </a:xfrm>
            <a:custGeom>
              <a:avLst/>
              <a:gdLst>
                <a:gd name="connsiteX0" fmla="*/ 169281 w 169283"/>
                <a:gd name="connsiteY0" fmla="*/ 178043 h 237273"/>
                <a:gd name="connsiteX1" fmla="*/ 153621 w 169283"/>
                <a:gd name="connsiteY1" fmla="*/ 162383 h 237273"/>
                <a:gd name="connsiteX2" fmla="*/ 100293 w 169283"/>
                <a:gd name="connsiteY2" fmla="*/ 162383 h 237273"/>
                <a:gd name="connsiteX3" fmla="*/ 60216 w 169283"/>
                <a:gd name="connsiteY3" fmla="*/ 122306 h 237273"/>
                <a:gd name="connsiteX4" fmla="*/ 60216 w 169283"/>
                <a:gd name="connsiteY4" fmla="*/ 40077 h 237273"/>
                <a:gd name="connsiteX5" fmla="*/ 100293 w 169283"/>
                <a:gd name="connsiteY5" fmla="*/ 0 h 237273"/>
                <a:gd name="connsiteX6" fmla="*/ 40077 w 169283"/>
                <a:gd name="connsiteY6" fmla="*/ 0 h 237273"/>
                <a:gd name="connsiteX7" fmla="*/ 0 w 169283"/>
                <a:gd name="connsiteY7" fmla="*/ 40077 h 237273"/>
                <a:gd name="connsiteX8" fmla="*/ 0 w 169283"/>
                <a:gd name="connsiteY8" fmla="*/ 122306 h 237273"/>
                <a:gd name="connsiteX9" fmla="*/ 40077 w 169283"/>
                <a:gd name="connsiteY9" fmla="*/ 162383 h 237273"/>
                <a:gd name="connsiteX10" fmla="*/ 93401 w 169283"/>
                <a:gd name="connsiteY10" fmla="*/ 162383 h 237273"/>
                <a:gd name="connsiteX11" fmla="*/ 109061 w 169283"/>
                <a:gd name="connsiteY11" fmla="*/ 178043 h 237273"/>
                <a:gd name="connsiteX12" fmla="*/ 109061 w 169283"/>
                <a:gd name="connsiteY12" fmla="*/ 230116 h 237273"/>
                <a:gd name="connsiteX13" fmla="*/ 119987 w 169283"/>
                <a:gd name="connsiteY13" fmla="*/ 236189 h 237273"/>
                <a:gd name="connsiteX14" fmla="*/ 169284 w 169283"/>
                <a:gd name="connsiteY14" fmla="*/ 178394 h 237273"/>
                <a:gd name="connsiteX15" fmla="*/ 169284 w 169283"/>
                <a:gd name="connsiteY15" fmla="*/ 178043 h 23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9283" h="237273">
                  <a:moveTo>
                    <a:pt x="169281" y="178043"/>
                  </a:moveTo>
                  <a:cubicBezTo>
                    <a:pt x="169281" y="169395"/>
                    <a:pt x="162269" y="162383"/>
                    <a:pt x="153621" y="162383"/>
                  </a:cubicBezTo>
                  <a:lnTo>
                    <a:pt x="100293" y="162383"/>
                  </a:lnTo>
                  <a:cubicBezTo>
                    <a:pt x="78252" y="162383"/>
                    <a:pt x="60216" y="144348"/>
                    <a:pt x="60216" y="122306"/>
                  </a:cubicBezTo>
                  <a:lnTo>
                    <a:pt x="60216" y="40077"/>
                  </a:lnTo>
                  <a:cubicBezTo>
                    <a:pt x="60216" y="18035"/>
                    <a:pt x="78252" y="0"/>
                    <a:pt x="100293" y="0"/>
                  </a:cubicBezTo>
                  <a:lnTo>
                    <a:pt x="40077" y="0"/>
                  </a:lnTo>
                  <a:cubicBezTo>
                    <a:pt x="18035" y="0"/>
                    <a:pt x="0" y="18035"/>
                    <a:pt x="0" y="40077"/>
                  </a:cubicBezTo>
                  <a:lnTo>
                    <a:pt x="0" y="122306"/>
                  </a:lnTo>
                  <a:cubicBezTo>
                    <a:pt x="0" y="144348"/>
                    <a:pt x="18035" y="162383"/>
                    <a:pt x="40077" y="162383"/>
                  </a:cubicBezTo>
                  <a:lnTo>
                    <a:pt x="93401" y="162383"/>
                  </a:lnTo>
                  <a:cubicBezTo>
                    <a:pt x="102050" y="162383"/>
                    <a:pt x="109061" y="169395"/>
                    <a:pt x="109061" y="178043"/>
                  </a:cubicBezTo>
                  <a:lnTo>
                    <a:pt x="109061" y="230116"/>
                  </a:lnTo>
                  <a:cubicBezTo>
                    <a:pt x="109061" y="235715"/>
                    <a:pt x="115227" y="239143"/>
                    <a:pt x="119987" y="236189"/>
                  </a:cubicBezTo>
                  <a:cubicBezTo>
                    <a:pt x="142379" y="222304"/>
                    <a:pt x="159383" y="201946"/>
                    <a:pt x="169284" y="178394"/>
                  </a:cubicBezTo>
                  <a:lnTo>
                    <a:pt x="169284" y="178043"/>
                  </a:lnTo>
                  <a:close/>
                </a:path>
              </a:pathLst>
            </a:custGeom>
            <a:solidFill>
              <a:srgbClr val="B1DBFC"/>
            </a:solidFill>
            <a:ln w="30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22" name="Graphique 8">
              <a:extLst>
                <a:ext uri="{FF2B5EF4-FFF2-40B4-BE49-F238E27FC236}">
                  <a16:creationId xmlns:a16="http://schemas.microsoft.com/office/drawing/2014/main" id="{DC6D8239-7995-F28B-1676-A132631CEB34}"/>
                </a:ext>
              </a:extLst>
            </p:cNvPr>
            <p:cNvGrpSpPr/>
            <p:nvPr/>
          </p:nvGrpSpPr>
          <p:grpSpPr>
            <a:xfrm>
              <a:off x="3246801" y="2716148"/>
              <a:ext cx="865784" cy="375580"/>
              <a:chOff x="3246801" y="2716148"/>
              <a:chExt cx="865784" cy="375580"/>
            </a:xfrm>
            <a:solidFill>
              <a:srgbClr val="0193FA"/>
            </a:solidFill>
          </p:grpSpPr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DDE0B300-7E62-229D-FDC2-588D57E2B9EF}"/>
                  </a:ext>
                </a:extLst>
              </p:cNvPr>
              <p:cNvSpPr/>
              <p:nvPr/>
            </p:nvSpPr>
            <p:spPr>
              <a:xfrm>
                <a:off x="3246801" y="2716148"/>
                <a:ext cx="865784" cy="47540"/>
              </a:xfrm>
              <a:custGeom>
                <a:avLst/>
                <a:gdLst>
                  <a:gd name="connsiteX0" fmla="*/ 842011 w 865784"/>
                  <a:gd name="connsiteY0" fmla="*/ 47541 h 47540"/>
                  <a:gd name="connsiteX1" fmla="*/ 23770 w 865784"/>
                  <a:gd name="connsiteY1" fmla="*/ 47541 h 47540"/>
                  <a:gd name="connsiteX2" fmla="*/ 0 w 865784"/>
                  <a:gd name="connsiteY2" fmla="*/ 23770 h 47540"/>
                  <a:gd name="connsiteX3" fmla="*/ 23770 w 865784"/>
                  <a:gd name="connsiteY3" fmla="*/ 0 h 47540"/>
                  <a:gd name="connsiteX4" fmla="*/ 842014 w 865784"/>
                  <a:gd name="connsiteY4" fmla="*/ 0 h 47540"/>
                  <a:gd name="connsiteX5" fmla="*/ 865784 w 865784"/>
                  <a:gd name="connsiteY5" fmla="*/ 23770 h 47540"/>
                  <a:gd name="connsiteX6" fmla="*/ 842011 w 865784"/>
                  <a:gd name="connsiteY6" fmla="*/ 47541 h 47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5784" h="47540">
                    <a:moveTo>
                      <a:pt x="842011" y="47541"/>
                    </a:moveTo>
                    <a:lnTo>
                      <a:pt x="23770" y="47541"/>
                    </a:lnTo>
                    <a:cubicBezTo>
                      <a:pt x="10642" y="47541"/>
                      <a:pt x="0" y="36898"/>
                      <a:pt x="0" y="23770"/>
                    </a:cubicBezTo>
                    <a:cubicBezTo>
                      <a:pt x="0" y="10642"/>
                      <a:pt x="10642" y="0"/>
                      <a:pt x="23770" y="0"/>
                    </a:cubicBezTo>
                    <a:lnTo>
                      <a:pt x="842014" y="0"/>
                    </a:lnTo>
                    <a:cubicBezTo>
                      <a:pt x="855142" y="0"/>
                      <a:pt x="865784" y="10642"/>
                      <a:pt x="865784" y="23770"/>
                    </a:cubicBezTo>
                    <a:cubicBezTo>
                      <a:pt x="865784" y="36898"/>
                      <a:pt x="855139" y="47541"/>
                      <a:pt x="842011" y="47541"/>
                    </a:cubicBezTo>
                    <a:close/>
                  </a:path>
                </a:pathLst>
              </a:custGeom>
              <a:solidFill>
                <a:srgbClr val="0193FA"/>
              </a:solidFill>
              <a:ln w="30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5A596660-5BB8-FFBC-0BCB-1C0BB2FB5DD3}"/>
                  </a:ext>
                </a:extLst>
              </p:cNvPr>
              <p:cNvSpPr/>
              <p:nvPr/>
            </p:nvSpPr>
            <p:spPr>
              <a:xfrm>
                <a:off x="3246801" y="2825496"/>
                <a:ext cx="865784" cy="47540"/>
              </a:xfrm>
              <a:custGeom>
                <a:avLst/>
                <a:gdLst>
                  <a:gd name="connsiteX0" fmla="*/ 842011 w 865784"/>
                  <a:gd name="connsiteY0" fmla="*/ 47541 h 47540"/>
                  <a:gd name="connsiteX1" fmla="*/ 23770 w 865784"/>
                  <a:gd name="connsiteY1" fmla="*/ 47541 h 47540"/>
                  <a:gd name="connsiteX2" fmla="*/ 0 w 865784"/>
                  <a:gd name="connsiteY2" fmla="*/ 23770 h 47540"/>
                  <a:gd name="connsiteX3" fmla="*/ 23770 w 865784"/>
                  <a:gd name="connsiteY3" fmla="*/ 0 h 47540"/>
                  <a:gd name="connsiteX4" fmla="*/ 842014 w 865784"/>
                  <a:gd name="connsiteY4" fmla="*/ 0 h 47540"/>
                  <a:gd name="connsiteX5" fmla="*/ 865784 w 865784"/>
                  <a:gd name="connsiteY5" fmla="*/ 23770 h 47540"/>
                  <a:gd name="connsiteX6" fmla="*/ 842011 w 865784"/>
                  <a:gd name="connsiteY6" fmla="*/ 47541 h 47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5784" h="47540">
                    <a:moveTo>
                      <a:pt x="842011" y="47541"/>
                    </a:moveTo>
                    <a:lnTo>
                      <a:pt x="23770" y="47541"/>
                    </a:lnTo>
                    <a:cubicBezTo>
                      <a:pt x="10642" y="47541"/>
                      <a:pt x="0" y="36898"/>
                      <a:pt x="0" y="23770"/>
                    </a:cubicBezTo>
                    <a:cubicBezTo>
                      <a:pt x="0" y="10642"/>
                      <a:pt x="10642" y="0"/>
                      <a:pt x="23770" y="0"/>
                    </a:cubicBezTo>
                    <a:lnTo>
                      <a:pt x="842014" y="0"/>
                    </a:lnTo>
                    <a:cubicBezTo>
                      <a:pt x="855142" y="0"/>
                      <a:pt x="865784" y="10642"/>
                      <a:pt x="865784" y="23770"/>
                    </a:cubicBezTo>
                    <a:cubicBezTo>
                      <a:pt x="865784" y="36898"/>
                      <a:pt x="855139" y="47541"/>
                      <a:pt x="842011" y="47541"/>
                    </a:cubicBezTo>
                    <a:close/>
                  </a:path>
                </a:pathLst>
              </a:custGeom>
              <a:solidFill>
                <a:srgbClr val="0193FA"/>
              </a:solidFill>
              <a:ln w="30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5" name="Forme libre : forme 24">
                <a:extLst>
                  <a:ext uri="{FF2B5EF4-FFF2-40B4-BE49-F238E27FC236}">
                    <a16:creationId xmlns:a16="http://schemas.microsoft.com/office/drawing/2014/main" id="{5F246604-6F3E-88AC-AC96-EC6C0E673FB7}"/>
                  </a:ext>
                </a:extLst>
              </p:cNvPr>
              <p:cNvSpPr/>
              <p:nvPr/>
            </p:nvSpPr>
            <p:spPr>
              <a:xfrm>
                <a:off x="3246801" y="2934844"/>
                <a:ext cx="865784" cy="47540"/>
              </a:xfrm>
              <a:custGeom>
                <a:avLst/>
                <a:gdLst>
                  <a:gd name="connsiteX0" fmla="*/ 842011 w 865784"/>
                  <a:gd name="connsiteY0" fmla="*/ 47541 h 47540"/>
                  <a:gd name="connsiteX1" fmla="*/ 23770 w 865784"/>
                  <a:gd name="connsiteY1" fmla="*/ 47541 h 47540"/>
                  <a:gd name="connsiteX2" fmla="*/ 0 w 865784"/>
                  <a:gd name="connsiteY2" fmla="*/ 23770 h 47540"/>
                  <a:gd name="connsiteX3" fmla="*/ 23770 w 865784"/>
                  <a:gd name="connsiteY3" fmla="*/ 0 h 47540"/>
                  <a:gd name="connsiteX4" fmla="*/ 842014 w 865784"/>
                  <a:gd name="connsiteY4" fmla="*/ 0 h 47540"/>
                  <a:gd name="connsiteX5" fmla="*/ 865784 w 865784"/>
                  <a:gd name="connsiteY5" fmla="*/ 23770 h 47540"/>
                  <a:gd name="connsiteX6" fmla="*/ 842011 w 865784"/>
                  <a:gd name="connsiteY6" fmla="*/ 47541 h 47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5784" h="47540">
                    <a:moveTo>
                      <a:pt x="842011" y="47541"/>
                    </a:moveTo>
                    <a:lnTo>
                      <a:pt x="23770" y="47541"/>
                    </a:lnTo>
                    <a:cubicBezTo>
                      <a:pt x="10642" y="47541"/>
                      <a:pt x="0" y="36898"/>
                      <a:pt x="0" y="23770"/>
                    </a:cubicBezTo>
                    <a:cubicBezTo>
                      <a:pt x="0" y="10642"/>
                      <a:pt x="10642" y="0"/>
                      <a:pt x="23770" y="0"/>
                    </a:cubicBezTo>
                    <a:lnTo>
                      <a:pt x="842014" y="0"/>
                    </a:lnTo>
                    <a:cubicBezTo>
                      <a:pt x="855142" y="0"/>
                      <a:pt x="865784" y="10642"/>
                      <a:pt x="865784" y="23770"/>
                    </a:cubicBezTo>
                    <a:cubicBezTo>
                      <a:pt x="865784" y="36895"/>
                      <a:pt x="855139" y="47541"/>
                      <a:pt x="842011" y="47541"/>
                    </a:cubicBezTo>
                    <a:close/>
                  </a:path>
                </a:pathLst>
              </a:custGeom>
              <a:solidFill>
                <a:srgbClr val="0193FA"/>
              </a:solidFill>
              <a:ln w="30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ED2D56FE-FCA0-EDDB-8A7D-68F2DFDCA685}"/>
                  </a:ext>
                </a:extLst>
              </p:cNvPr>
              <p:cNvSpPr/>
              <p:nvPr/>
            </p:nvSpPr>
            <p:spPr>
              <a:xfrm>
                <a:off x="3451358" y="3044188"/>
                <a:ext cx="456662" cy="47540"/>
              </a:xfrm>
              <a:custGeom>
                <a:avLst/>
                <a:gdLst>
                  <a:gd name="connsiteX0" fmla="*/ 432892 w 456662"/>
                  <a:gd name="connsiteY0" fmla="*/ 47541 h 47540"/>
                  <a:gd name="connsiteX1" fmla="*/ 23770 w 456662"/>
                  <a:gd name="connsiteY1" fmla="*/ 47541 h 47540"/>
                  <a:gd name="connsiteX2" fmla="*/ 0 w 456662"/>
                  <a:gd name="connsiteY2" fmla="*/ 23770 h 47540"/>
                  <a:gd name="connsiteX3" fmla="*/ 23770 w 456662"/>
                  <a:gd name="connsiteY3" fmla="*/ 0 h 47540"/>
                  <a:gd name="connsiteX4" fmla="*/ 432892 w 456662"/>
                  <a:gd name="connsiteY4" fmla="*/ 0 h 47540"/>
                  <a:gd name="connsiteX5" fmla="*/ 456663 w 456662"/>
                  <a:gd name="connsiteY5" fmla="*/ 23770 h 47540"/>
                  <a:gd name="connsiteX6" fmla="*/ 432892 w 456662"/>
                  <a:gd name="connsiteY6" fmla="*/ 47541 h 47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6662" h="47540">
                    <a:moveTo>
                      <a:pt x="432892" y="47541"/>
                    </a:moveTo>
                    <a:lnTo>
                      <a:pt x="23770" y="47541"/>
                    </a:lnTo>
                    <a:cubicBezTo>
                      <a:pt x="10642" y="47541"/>
                      <a:pt x="0" y="36898"/>
                      <a:pt x="0" y="23770"/>
                    </a:cubicBezTo>
                    <a:cubicBezTo>
                      <a:pt x="0" y="10642"/>
                      <a:pt x="10642" y="0"/>
                      <a:pt x="23770" y="0"/>
                    </a:cubicBezTo>
                    <a:lnTo>
                      <a:pt x="432892" y="0"/>
                    </a:lnTo>
                    <a:cubicBezTo>
                      <a:pt x="446020" y="0"/>
                      <a:pt x="456663" y="10642"/>
                      <a:pt x="456663" y="23770"/>
                    </a:cubicBezTo>
                    <a:cubicBezTo>
                      <a:pt x="456666" y="36898"/>
                      <a:pt x="446020" y="47541"/>
                      <a:pt x="432892" y="47541"/>
                    </a:cubicBezTo>
                    <a:close/>
                  </a:path>
                </a:pathLst>
              </a:custGeom>
              <a:solidFill>
                <a:srgbClr val="0193FA"/>
              </a:solidFill>
              <a:ln w="30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2B965E9-9790-04CF-5CDD-DB1405F1E33A}"/>
              </a:ext>
            </a:extLst>
          </p:cNvPr>
          <p:cNvSpPr txBox="1">
            <a:spLocks/>
          </p:cNvSpPr>
          <p:nvPr/>
        </p:nvSpPr>
        <p:spPr>
          <a:xfrm>
            <a:off x="95622" y="69922"/>
            <a:ext cx="4704977" cy="615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fr-FR" sz="2400" dirty="0"/>
              <a:t>Application LUIS</a:t>
            </a:r>
          </a:p>
        </p:txBody>
      </p:sp>
      <p:sp>
        <p:nvSpPr>
          <p:cNvPr id="3" name="Google Shape;4385;p37">
            <a:extLst>
              <a:ext uri="{FF2B5EF4-FFF2-40B4-BE49-F238E27FC236}">
                <a16:creationId xmlns:a16="http://schemas.microsoft.com/office/drawing/2014/main" id="{9E3E07BB-CEB0-C2BF-DE80-13C92EB20646}"/>
              </a:ext>
            </a:extLst>
          </p:cNvPr>
          <p:cNvSpPr/>
          <p:nvPr/>
        </p:nvSpPr>
        <p:spPr>
          <a:xfrm rot="10800000">
            <a:off x="7837275" y="-1612125"/>
            <a:ext cx="2910600" cy="2910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1AD371-7DEF-05D2-B03D-4156A2F44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915" y="1784124"/>
            <a:ext cx="1575250" cy="1575250"/>
          </a:xfrm>
          <a:prstGeom prst="ellipse">
            <a:avLst/>
          </a:prstGeom>
          <a:ln w="63500" cap="rnd">
            <a:noFill/>
          </a:ln>
          <a:effectLst>
            <a:outerShdw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Image 16" descr="Une image contenant texte&#10;&#10;Description générée automatiquement">
            <a:extLst>
              <a:ext uri="{FF2B5EF4-FFF2-40B4-BE49-F238E27FC236}">
                <a16:creationId xmlns:a16="http://schemas.microsoft.com/office/drawing/2014/main" id="{D7E7A455-EFB3-C32B-2CCF-1A840762A3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47" t="71069" r="8004" b="17847"/>
          <a:stretch/>
        </p:blipFill>
        <p:spPr>
          <a:xfrm>
            <a:off x="734082" y="3802602"/>
            <a:ext cx="7675836" cy="655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EAACB23E-E263-AB07-A609-D9136E9873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58449" y="1931582"/>
            <a:ext cx="1280333" cy="128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17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path" presetSubtype="0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8.64198E-7 L 0.14114 -0.13642 C 0.17066 -0.16728 0.21493 -0.18457 0.26111 -0.18457 C 0.31371 -0.18457 0.3559 -0.16728 0.38541 -0.13642 L 0.52673 -8.64198E-7 " pathEditMode="relative" rAng="0" ptsTypes="AAAAA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37" y="-9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B965E9-9790-04CF-5CDD-DB1405F1E33A}"/>
              </a:ext>
            </a:extLst>
          </p:cNvPr>
          <p:cNvSpPr txBox="1">
            <a:spLocks/>
          </p:cNvSpPr>
          <p:nvPr/>
        </p:nvSpPr>
        <p:spPr>
          <a:xfrm>
            <a:off x="95622" y="69922"/>
            <a:ext cx="4704977" cy="615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fr-FR" sz="2400" dirty="0"/>
              <a:t>Application LUIS</a:t>
            </a:r>
          </a:p>
        </p:txBody>
      </p:sp>
      <p:sp>
        <p:nvSpPr>
          <p:cNvPr id="3" name="Google Shape;4385;p37">
            <a:extLst>
              <a:ext uri="{FF2B5EF4-FFF2-40B4-BE49-F238E27FC236}">
                <a16:creationId xmlns:a16="http://schemas.microsoft.com/office/drawing/2014/main" id="{9E3E07BB-CEB0-C2BF-DE80-13C92EB20646}"/>
              </a:ext>
            </a:extLst>
          </p:cNvPr>
          <p:cNvSpPr/>
          <p:nvPr/>
        </p:nvSpPr>
        <p:spPr>
          <a:xfrm rot="10800000">
            <a:off x="7837275" y="-1612125"/>
            <a:ext cx="2910600" cy="2910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1AD371-7DEF-05D2-B03D-4156A2F44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567" y="69922"/>
            <a:ext cx="798811" cy="798811"/>
          </a:xfrm>
          <a:prstGeom prst="ellipse">
            <a:avLst/>
          </a:prstGeom>
          <a:ln w="63500" cap="rnd">
            <a:noFill/>
          </a:ln>
          <a:effectLst>
            <a:outerShdw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B3EE38D-8328-C081-2323-E3115BE6D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10" y="3592289"/>
            <a:ext cx="7724775" cy="108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610AF0-AE5B-CC07-4099-BB008A70C8EA}"/>
              </a:ext>
            </a:extLst>
          </p:cNvPr>
          <p:cNvSpPr/>
          <p:nvPr/>
        </p:nvSpPr>
        <p:spPr>
          <a:xfrm>
            <a:off x="2911874" y="4276263"/>
            <a:ext cx="5228947" cy="29296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B51310C-607A-B6F3-38F8-8DCB3C84EC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5263"/>
          <a:stretch/>
        </p:blipFill>
        <p:spPr>
          <a:xfrm>
            <a:off x="1919284" y="974210"/>
            <a:ext cx="5305425" cy="2276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1669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Cha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B965E9-9790-04CF-5CDD-DB1405F1E33A}"/>
              </a:ext>
            </a:extLst>
          </p:cNvPr>
          <p:cNvSpPr txBox="1">
            <a:spLocks/>
          </p:cNvSpPr>
          <p:nvPr/>
        </p:nvSpPr>
        <p:spPr>
          <a:xfrm>
            <a:off x="95622" y="69922"/>
            <a:ext cx="4704977" cy="615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fr-FR" sz="2400" dirty="0"/>
              <a:t>Application LUIS</a:t>
            </a:r>
          </a:p>
        </p:txBody>
      </p:sp>
      <p:sp>
        <p:nvSpPr>
          <p:cNvPr id="3" name="Google Shape;4385;p37">
            <a:extLst>
              <a:ext uri="{FF2B5EF4-FFF2-40B4-BE49-F238E27FC236}">
                <a16:creationId xmlns:a16="http://schemas.microsoft.com/office/drawing/2014/main" id="{9E3E07BB-CEB0-C2BF-DE80-13C92EB20646}"/>
              </a:ext>
            </a:extLst>
          </p:cNvPr>
          <p:cNvSpPr/>
          <p:nvPr/>
        </p:nvSpPr>
        <p:spPr>
          <a:xfrm rot="10800000">
            <a:off x="7837275" y="-1612125"/>
            <a:ext cx="2910600" cy="2910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1AD371-7DEF-05D2-B03D-4156A2F44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567" y="69922"/>
            <a:ext cx="798811" cy="798811"/>
          </a:xfrm>
          <a:prstGeom prst="ellipse">
            <a:avLst/>
          </a:prstGeom>
          <a:ln w="63500" cap="rnd">
            <a:noFill/>
          </a:ln>
          <a:effectLst>
            <a:outerShdw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BB64183-520A-58A2-7ED4-55F1478EB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63" y="958459"/>
            <a:ext cx="7587018" cy="3226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0A0B06E-9C84-3CAD-3966-49CFD0ABCEED}"/>
              </a:ext>
            </a:extLst>
          </p:cNvPr>
          <p:cNvSpPr/>
          <p:nvPr/>
        </p:nvSpPr>
        <p:spPr>
          <a:xfrm>
            <a:off x="4100363" y="1222407"/>
            <a:ext cx="3551722" cy="2829827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10F2BC-5BFB-434A-65A6-256862481D35}"/>
              </a:ext>
            </a:extLst>
          </p:cNvPr>
          <p:cNvSpPr/>
          <p:nvPr/>
        </p:nvSpPr>
        <p:spPr>
          <a:xfrm>
            <a:off x="1309035" y="1222406"/>
            <a:ext cx="2791327" cy="2829827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BF918B-A773-932E-74F0-CC3AD0341B17}"/>
              </a:ext>
            </a:extLst>
          </p:cNvPr>
          <p:cNvSpPr/>
          <p:nvPr/>
        </p:nvSpPr>
        <p:spPr>
          <a:xfrm>
            <a:off x="7639606" y="1222406"/>
            <a:ext cx="390176" cy="282982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420F92-4EE5-3288-F66F-EDC3246333A0}"/>
              </a:ext>
            </a:extLst>
          </p:cNvPr>
          <p:cNvSpPr/>
          <p:nvPr/>
        </p:nvSpPr>
        <p:spPr>
          <a:xfrm>
            <a:off x="1039528" y="1732547"/>
            <a:ext cx="6990253" cy="211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EC612F-38B4-951E-98FE-AD3006E08FC1}"/>
              </a:ext>
            </a:extLst>
          </p:cNvPr>
          <p:cNvSpPr/>
          <p:nvPr/>
        </p:nvSpPr>
        <p:spPr>
          <a:xfrm>
            <a:off x="1344328" y="1732547"/>
            <a:ext cx="503723" cy="2117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FD5B50-B04B-208E-FDE0-6DAF9148994E}"/>
              </a:ext>
            </a:extLst>
          </p:cNvPr>
          <p:cNvSpPr/>
          <p:nvPr/>
        </p:nvSpPr>
        <p:spPr>
          <a:xfrm>
            <a:off x="1848051" y="1732546"/>
            <a:ext cx="503723" cy="211756"/>
          </a:xfrm>
          <a:prstGeom prst="rect">
            <a:avLst/>
          </a:prstGeom>
          <a:noFill/>
          <a:ln>
            <a:solidFill>
              <a:srgbClr val="24D3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5059A8-A952-CE40-2A55-A8CC1B094FBC}"/>
              </a:ext>
            </a:extLst>
          </p:cNvPr>
          <p:cNvSpPr/>
          <p:nvPr/>
        </p:nvSpPr>
        <p:spPr>
          <a:xfrm>
            <a:off x="4164530" y="1732546"/>
            <a:ext cx="503723" cy="2117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6CDFDD-84D5-2C72-E389-22FCB75BD41C}"/>
              </a:ext>
            </a:extLst>
          </p:cNvPr>
          <p:cNvSpPr/>
          <p:nvPr/>
        </p:nvSpPr>
        <p:spPr>
          <a:xfrm>
            <a:off x="4668254" y="1731571"/>
            <a:ext cx="596764" cy="211756"/>
          </a:xfrm>
          <a:prstGeom prst="rect">
            <a:avLst/>
          </a:prstGeom>
          <a:noFill/>
          <a:ln>
            <a:solidFill>
              <a:srgbClr val="24D3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DB5F5A-A4C6-CA3F-2FED-367294D63774}"/>
              </a:ext>
            </a:extLst>
          </p:cNvPr>
          <p:cNvSpPr/>
          <p:nvPr/>
        </p:nvSpPr>
        <p:spPr>
          <a:xfrm>
            <a:off x="7649231" y="1731570"/>
            <a:ext cx="390176" cy="21175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Sous-titre 3">
            <a:extLst>
              <a:ext uri="{FF2B5EF4-FFF2-40B4-BE49-F238E27FC236}">
                <a16:creationId xmlns:a16="http://schemas.microsoft.com/office/drawing/2014/main" id="{BC752ECD-ABF5-1373-51DA-C17728343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069" y="1837448"/>
            <a:ext cx="3198893" cy="1230230"/>
          </a:xfrm>
        </p:spPr>
        <p:txBody>
          <a:bodyPr/>
          <a:lstStyle/>
          <a:p>
            <a:pPr marL="127000" indent="0"/>
            <a:r>
              <a:rPr lang="fr-FR" sz="7200" b="1" dirty="0"/>
              <a:t>13,8%</a:t>
            </a:r>
            <a:endParaRPr lang="fr-FR" sz="2800" dirty="0"/>
          </a:p>
        </p:txBody>
      </p:sp>
      <p:sp>
        <p:nvSpPr>
          <p:cNvPr id="21" name="Sous-titre 3">
            <a:extLst>
              <a:ext uri="{FF2B5EF4-FFF2-40B4-BE49-F238E27FC236}">
                <a16:creationId xmlns:a16="http://schemas.microsoft.com/office/drawing/2014/main" id="{CDF5C7AE-B221-AA0C-2F0E-5386F73F50D5}"/>
              </a:ext>
            </a:extLst>
          </p:cNvPr>
          <p:cNvSpPr txBox="1">
            <a:spLocks/>
          </p:cNvSpPr>
          <p:nvPr/>
        </p:nvSpPr>
        <p:spPr>
          <a:xfrm>
            <a:off x="4339422" y="1833466"/>
            <a:ext cx="3198893" cy="123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127000" indent="0"/>
            <a:r>
              <a:rPr lang="fr-FR" sz="7200" b="1" dirty="0"/>
              <a:t>18,6%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0569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build="p"/>
      <p:bldP spid="2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9" name="Google Shape;4339;p33"/>
          <p:cNvSpPr/>
          <p:nvPr/>
        </p:nvSpPr>
        <p:spPr>
          <a:xfrm rot="11395506">
            <a:off x="8258292" y="-1739943"/>
            <a:ext cx="2807100" cy="28071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" name="Graphique 2">
            <a:extLst>
              <a:ext uri="{FF2B5EF4-FFF2-40B4-BE49-F238E27FC236}">
                <a16:creationId xmlns:a16="http://schemas.microsoft.com/office/drawing/2014/main" id="{746F3D2F-E783-52D5-857B-C808BE919CC0}"/>
              </a:ext>
            </a:extLst>
          </p:cNvPr>
          <p:cNvGrpSpPr/>
          <p:nvPr/>
        </p:nvGrpSpPr>
        <p:grpSpPr>
          <a:xfrm>
            <a:off x="8614674" y="118885"/>
            <a:ext cx="439473" cy="439473"/>
            <a:chOff x="847901" y="1780308"/>
            <a:chExt cx="2435388" cy="2435387"/>
          </a:xfrm>
        </p:grpSpPr>
        <p:grpSp>
          <p:nvGrpSpPr>
            <p:cNvPr id="5" name="Graphique 2">
              <a:extLst>
                <a:ext uri="{FF2B5EF4-FFF2-40B4-BE49-F238E27FC236}">
                  <a16:creationId xmlns:a16="http://schemas.microsoft.com/office/drawing/2014/main" id="{2AF83A28-05D5-EEC3-64A0-FF334A55FFAA}"/>
                </a:ext>
              </a:extLst>
            </p:cNvPr>
            <p:cNvGrpSpPr/>
            <p:nvPr/>
          </p:nvGrpSpPr>
          <p:grpSpPr>
            <a:xfrm>
              <a:off x="847901" y="1780308"/>
              <a:ext cx="2435388" cy="2435387"/>
              <a:chOff x="847901" y="1780308"/>
              <a:chExt cx="2435388" cy="2435387"/>
            </a:xfrm>
          </p:grpSpPr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05E06A88-3DF3-1B01-1922-205628C6B092}"/>
                  </a:ext>
                </a:extLst>
              </p:cNvPr>
              <p:cNvSpPr/>
              <p:nvPr/>
            </p:nvSpPr>
            <p:spPr>
              <a:xfrm>
                <a:off x="847901" y="1780308"/>
                <a:ext cx="2435382" cy="2435382"/>
              </a:xfrm>
              <a:custGeom>
                <a:avLst/>
                <a:gdLst>
                  <a:gd name="connsiteX0" fmla="*/ 2295071 w 2435382"/>
                  <a:gd name="connsiteY0" fmla="*/ 1785504 h 2435382"/>
                  <a:gd name="connsiteX1" fmla="*/ 2435381 w 2435382"/>
                  <a:gd name="connsiteY1" fmla="*/ 1219553 h 2435382"/>
                  <a:gd name="connsiteX2" fmla="*/ 1218007 w 2435382"/>
                  <a:gd name="connsiteY2" fmla="*/ 0 h 2435382"/>
                  <a:gd name="connsiteX3" fmla="*/ 0 w 2435382"/>
                  <a:gd name="connsiteY3" fmla="*/ 1218007 h 2435382"/>
                  <a:gd name="connsiteX4" fmla="*/ 1219548 w 2435382"/>
                  <a:gd name="connsiteY4" fmla="*/ 2435381 h 2435382"/>
                  <a:gd name="connsiteX5" fmla="*/ 1785500 w 2435382"/>
                  <a:gd name="connsiteY5" fmla="*/ 2295071 h 2435382"/>
                  <a:gd name="connsiteX6" fmla="*/ 2272691 w 2435382"/>
                  <a:gd name="connsiteY6" fmla="*/ 2359642 h 2435382"/>
                  <a:gd name="connsiteX7" fmla="*/ 2359642 w 2435382"/>
                  <a:gd name="connsiteY7" fmla="*/ 2272691 h 2435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35382" h="2435382">
                    <a:moveTo>
                      <a:pt x="2295071" y="1785504"/>
                    </a:moveTo>
                    <a:cubicBezTo>
                      <a:pt x="2384343" y="1616469"/>
                      <a:pt x="2435077" y="1423935"/>
                      <a:pt x="2435381" y="1219553"/>
                    </a:cubicBezTo>
                    <a:cubicBezTo>
                      <a:pt x="2436385" y="548595"/>
                      <a:pt x="1888961" y="171"/>
                      <a:pt x="1218007" y="0"/>
                    </a:cubicBezTo>
                    <a:cubicBezTo>
                      <a:pt x="545246" y="-171"/>
                      <a:pt x="-171" y="545246"/>
                      <a:pt x="0" y="1218007"/>
                    </a:cubicBezTo>
                    <a:cubicBezTo>
                      <a:pt x="171" y="1888961"/>
                      <a:pt x="548595" y="2436385"/>
                      <a:pt x="1219548" y="2435381"/>
                    </a:cubicBezTo>
                    <a:cubicBezTo>
                      <a:pt x="1423935" y="2435077"/>
                      <a:pt x="1616469" y="2384343"/>
                      <a:pt x="1785500" y="2295071"/>
                    </a:cubicBezTo>
                    <a:lnTo>
                      <a:pt x="2272691" y="2359642"/>
                    </a:lnTo>
                    <a:cubicBezTo>
                      <a:pt x="2323230" y="2366339"/>
                      <a:pt x="2366339" y="2323230"/>
                      <a:pt x="2359642" y="2272691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42BC4965-488E-3393-56BB-69A7C39AAAFC}"/>
                  </a:ext>
                </a:extLst>
              </p:cNvPr>
              <p:cNvSpPr/>
              <p:nvPr/>
            </p:nvSpPr>
            <p:spPr>
              <a:xfrm>
                <a:off x="863884" y="2064373"/>
                <a:ext cx="2419405" cy="2151322"/>
              </a:xfrm>
              <a:custGeom>
                <a:avLst/>
                <a:gdLst>
                  <a:gd name="connsiteX0" fmla="*/ 2343679 w 2419405"/>
                  <a:gd name="connsiteY0" fmla="*/ 1988645 h 2151322"/>
                  <a:gd name="connsiteX1" fmla="*/ 2256728 w 2419405"/>
                  <a:gd name="connsiteY1" fmla="*/ 2075596 h 2151322"/>
                  <a:gd name="connsiteX2" fmla="*/ 1769508 w 2419405"/>
                  <a:gd name="connsiteY2" fmla="*/ 2011001 h 2151322"/>
                  <a:gd name="connsiteX3" fmla="*/ 1203566 w 2419405"/>
                  <a:gd name="connsiteY3" fmla="*/ 2151321 h 2151322"/>
                  <a:gd name="connsiteX4" fmla="*/ 0 w 2419405"/>
                  <a:gd name="connsiteY4" fmla="*/ 1130266 h 2151322"/>
                  <a:gd name="connsiteX5" fmla="*/ 1039082 w 2419405"/>
                  <a:gd name="connsiteY5" fmla="*/ 1794147 h 2151322"/>
                  <a:gd name="connsiteX6" fmla="*/ 2183714 w 2419405"/>
                  <a:gd name="connsiteY6" fmla="*/ 649516 h 2151322"/>
                  <a:gd name="connsiteX7" fmla="*/ 1981748 w 2419405"/>
                  <a:gd name="connsiteY7" fmla="*/ 0 h 2151322"/>
                  <a:gd name="connsiteX8" fmla="*/ 2419404 w 2419405"/>
                  <a:gd name="connsiteY8" fmla="*/ 935483 h 2151322"/>
                  <a:gd name="connsiteX9" fmla="*/ 2279084 w 2419405"/>
                  <a:gd name="connsiteY9" fmla="*/ 1501425 h 2151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19405" h="2151322">
                    <a:moveTo>
                      <a:pt x="2343679" y="1988645"/>
                    </a:moveTo>
                    <a:cubicBezTo>
                      <a:pt x="2350385" y="2039160"/>
                      <a:pt x="2307243" y="2082303"/>
                      <a:pt x="2256728" y="2075596"/>
                    </a:cubicBezTo>
                    <a:lnTo>
                      <a:pt x="1769508" y="2011001"/>
                    </a:lnTo>
                    <a:cubicBezTo>
                      <a:pt x="1600505" y="2100283"/>
                      <a:pt x="1407958" y="2151036"/>
                      <a:pt x="1203566" y="2151321"/>
                    </a:cubicBezTo>
                    <a:cubicBezTo>
                      <a:pt x="599428" y="2152225"/>
                      <a:pt x="94609" y="1708480"/>
                      <a:pt x="0" y="1130266"/>
                    </a:cubicBezTo>
                    <a:cubicBezTo>
                      <a:pt x="181608" y="1522259"/>
                      <a:pt x="578594" y="1794147"/>
                      <a:pt x="1039082" y="1794147"/>
                    </a:cubicBezTo>
                    <a:cubicBezTo>
                      <a:pt x="1671236" y="1794147"/>
                      <a:pt x="2183714" y="1281670"/>
                      <a:pt x="2183714" y="649516"/>
                    </a:cubicBezTo>
                    <a:cubicBezTo>
                      <a:pt x="2183714" y="408308"/>
                      <a:pt x="2109130" y="184509"/>
                      <a:pt x="1981748" y="0"/>
                    </a:cubicBezTo>
                    <a:cubicBezTo>
                      <a:pt x="2249403" y="224132"/>
                      <a:pt x="2419975" y="560662"/>
                      <a:pt x="2419404" y="935483"/>
                    </a:cubicBezTo>
                    <a:cubicBezTo>
                      <a:pt x="2419119" y="1139875"/>
                      <a:pt x="2368365" y="1332423"/>
                      <a:pt x="2279084" y="1501425"/>
                    </a:cubicBez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25FFBD06-1A4C-2924-2850-FD4BFD281B81}"/>
                  </a:ext>
                </a:extLst>
              </p:cNvPr>
              <p:cNvSpPr/>
              <p:nvPr/>
            </p:nvSpPr>
            <p:spPr>
              <a:xfrm>
                <a:off x="862382" y="1788542"/>
                <a:ext cx="1187215" cy="1148579"/>
              </a:xfrm>
              <a:custGeom>
                <a:avLst/>
                <a:gdLst>
                  <a:gd name="connsiteX0" fmla="*/ 119099 w 1187215"/>
                  <a:gd name="connsiteY0" fmla="*/ 1148580 h 1148579"/>
                  <a:gd name="connsiteX1" fmla="*/ 236488 w 1187215"/>
                  <a:gd name="connsiteY1" fmla="*/ 1048591 h 1148579"/>
                  <a:gd name="connsiteX2" fmla="*/ 510269 w 1187215"/>
                  <a:gd name="connsiteY2" fmla="*/ 516659 h 1148579"/>
                  <a:gd name="connsiteX3" fmla="*/ 1082685 w 1187215"/>
                  <a:gd name="connsiteY3" fmla="*/ 236951 h 1148579"/>
                  <a:gd name="connsiteX4" fmla="*/ 1187216 w 1187215"/>
                  <a:gd name="connsiteY4" fmla="*/ 118978 h 1148579"/>
                  <a:gd name="connsiteX5" fmla="*/ 1054288 w 1187215"/>
                  <a:gd name="connsiteY5" fmla="*/ 885 h 1148579"/>
                  <a:gd name="connsiteX6" fmla="*/ 1564 w 1187215"/>
                  <a:gd name="connsiteY6" fmla="*/ 1011342 h 1148579"/>
                  <a:gd name="connsiteX7" fmla="*/ 119099 w 1187215"/>
                  <a:gd name="connsiteY7" fmla="*/ 1148580 h 1148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7215" h="1148579">
                    <a:moveTo>
                      <a:pt x="119099" y="1148580"/>
                    </a:moveTo>
                    <a:cubicBezTo>
                      <a:pt x="177473" y="1148580"/>
                      <a:pt x="227032" y="1106189"/>
                      <a:pt x="236488" y="1048591"/>
                    </a:cubicBezTo>
                    <a:cubicBezTo>
                      <a:pt x="269408" y="848057"/>
                      <a:pt x="363742" y="663229"/>
                      <a:pt x="510269" y="516659"/>
                    </a:cubicBezTo>
                    <a:cubicBezTo>
                      <a:pt x="666595" y="360252"/>
                      <a:pt x="866530" y="263279"/>
                      <a:pt x="1082685" y="236951"/>
                    </a:cubicBezTo>
                    <a:cubicBezTo>
                      <a:pt x="1142347" y="229683"/>
                      <a:pt x="1187216" y="179082"/>
                      <a:pt x="1187216" y="118978"/>
                    </a:cubicBezTo>
                    <a:cubicBezTo>
                      <a:pt x="1187216" y="47757"/>
                      <a:pt x="1124985" y="-7739"/>
                      <a:pt x="1054288" y="885"/>
                    </a:cubicBezTo>
                    <a:cubicBezTo>
                      <a:pt x="517347" y="66350"/>
                      <a:pt x="88300" y="481265"/>
                      <a:pt x="1564" y="1011342"/>
                    </a:cubicBezTo>
                    <a:cubicBezTo>
                      <a:pt x="-10219" y="1083367"/>
                      <a:pt x="46114" y="1148580"/>
                      <a:pt x="119099" y="1148580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5BAAE9D2-3B5E-CB83-134C-D17E5D10C9DA}"/>
                  </a:ext>
                </a:extLst>
              </p:cNvPr>
              <p:cNvSpPr/>
              <p:nvPr/>
            </p:nvSpPr>
            <p:spPr>
              <a:xfrm>
                <a:off x="958745" y="2009053"/>
                <a:ext cx="554182" cy="625675"/>
              </a:xfrm>
              <a:custGeom>
                <a:avLst/>
                <a:gdLst>
                  <a:gd name="connsiteX0" fmla="*/ 363833 w 554182"/>
                  <a:gd name="connsiteY0" fmla="*/ 24232 h 625675"/>
                  <a:gd name="connsiteX1" fmla="*/ 12067 w 554182"/>
                  <a:gd name="connsiteY1" fmla="*/ 455243 h 625675"/>
                  <a:gd name="connsiteX2" fmla="*/ 73646 w 554182"/>
                  <a:gd name="connsiteY2" fmla="*/ 616316 h 625675"/>
                  <a:gd name="connsiteX3" fmla="*/ 75858 w 554182"/>
                  <a:gd name="connsiteY3" fmla="*/ 617196 h 625675"/>
                  <a:gd name="connsiteX4" fmla="*/ 225187 w 554182"/>
                  <a:gd name="connsiteY4" fmla="*/ 560335 h 625675"/>
                  <a:gd name="connsiteX5" fmla="*/ 413906 w 554182"/>
                  <a:gd name="connsiteY5" fmla="*/ 296148 h 625675"/>
                  <a:gd name="connsiteX6" fmla="*/ 508220 w 554182"/>
                  <a:gd name="connsiteY6" fmla="*/ 213026 h 625675"/>
                  <a:gd name="connsiteX7" fmla="*/ 533930 w 554182"/>
                  <a:gd name="connsiteY7" fmla="*/ 53547 h 625675"/>
                  <a:gd name="connsiteX8" fmla="*/ 532593 w 554182"/>
                  <a:gd name="connsiteY8" fmla="*/ 51577 h 625675"/>
                  <a:gd name="connsiteX9" fmla="*/ 363833 w 554182"/>
                  <a:gd name="connsiteY9" fmla="*/ 24232 h 625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4182" h="625675">
                    <a:moveTo>
                      <a:pt x="363833" y="24232"/>
                    </a:moveTo>
                    <a:cubicBezTo>
                      <a:pt x="215850" y="138352"/>
                      <a:pt x="94856" y="285760"/>
                      <a:pt x="12067" y="455243"/>
                    </a:cubicBezTo>
                    <a:cubicBezTo>
                      <a:pt x="-17956" y="516712"/>
                      <a:pt x="10074" y="591053"/>
                      <a:pt x="73646" y="616316"/>
                    </a:cubicBezTo>
                    <a:cubicBezTo>
                      <a:pt x="74384" y="616611"/>
                      <a:pt x="75121" y="616901"/>
                      <a:pt x="75858" y="617196"/>
                    </a:cubicBezTo>
                    <a:cubicBezTo>
                      <a:pt x="132947" y="639937"/>
                      <a:pt x="198289" y="615583"/>
                      <a:pt x="225187" y="560335"/>
                    </a:cubicBezTo>
                    <a:cubicBezTo>
                      <a:pt x="272264" y="463647"/>
                      <a:pt x="335636" y="374437"/>
                      <a:pt x="413906" y="296148"/>
                    </a:cubicBezTo>
                    <a:cubicBezTo>
                      <a:pt x="443806" y="266229"/>
                      <a:pt x="475314" y="238503"/>
                      <a:pt x="508220" y="213026"/>
                    </a:cubicBezTo>
                    <a:cubicBezTo>
                      <a:pt x="557465" y="174897"/>
                      <a:pt x="568905" y="105080"/>
                      <a:pt x="533930" y="53547"/>
                    </a:cubicBezTo>
                    <a:cubicBezTo>
                      <a:pt x="533483" y="52890"/>
                      <a:pt x="533040" y="52234"/>
                      <a:pt x="532593" y="51577"/>
                    </a:cubicBezTo>
                    <a:cubicBezTo>
                      <a:pt x="494673" y="-4199"/>
                      <a:pt x="417240" y="-16956"/>
                      <a:pt x="363833" y="24232"/>
                    </a:cubicBezTo>
                    <a:close/>
                  </a:path>
                </a:pathLst>
              </a:custGeom>
              <a:solidFill>
                <a:srgbClr val="DCE9FC"/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A492DF00-6D36-080B-A25E-88AF31DA01A2}"/>
                  </a:ext>
                </a:extLst>
              </p:cNvPr>
              <p:cNvSpPr/>
              <p:nvPr/>
            </p:nvSpPr>
            <p:spPr>
              <a:xfrm>
                <a:off x="2770663" y="3565813"/>
                <a:ext cx="437589" cy="574846"/>
              </a:xfrm>
              <a:custGeom>
                <a:avLst/>
                <a:gdLst>
                  <a:gd name="connsiteX0" fmla="*/ 349949 w 437589"/>
                  <a:gd name="connsiteY0" fmla="*/ 574157 h 574846"/>
                  <a:gd name="connsiteX1" fmla="*/ 0 w 437589"/>
                  <a:gd name="connsiteY1" fmla="*/ 527761 h 574846"/>
                  <a:gd name="connsiteX2" fmla="*/ 372310 w 437589"/>
                  <a:gd name="connsiteY2" fmla="*/ 0 h 574846"/>
                  <a:gd name="connsiteX3" fmla="*/ 436900 w 437589"/>
                  <a:gd name="connsiteY3" fmla="*/ 487206 h 574846"/>
                  <a:gd name="connsiteX4" fmla="*/ 349949 w 437589"/>
                  <a:gd name="connsiteY4" fmla="*/ 574157 h 574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589" h="574846">
                    <a:moveTo>
                      <a:pt x="349949" y="574157"/>
                    </a:moveTo>
                    <a:lnTo>
                      <a:pt x="0" y="527761"/>
                    </a:lnTo>
                    <a:cubicBezTo>
                      <a:pt x="131378" y="488376"/>
                      <a:pt x="339304" y="220217"/>
                      <a:pt x="372310" y="0"/>
                    </a:cubicBezTo>
                    <a:lnTo>
                      <a:pt x="436900" y="487206"/>
                    </a:lnTo>
                    <a:cubicBezTo>
                      <a:pt x="443606" y="537721"/>
                      <a:pt x="400464" y="580863"/>
                      <a:pt x="349949" y="574157"/>
                    </a:cubicBezTo>
                    <a:close/>
                  </a:path>
                </a:pathLst>
              </a:custGeom>
              <a:solidFill>
                <a:srgbClr val="2979EF"/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1" name="Graphique 2">
              <a:extLst>
                <a:ext uri="{FF2B5EF4-FFF2-40B4-BE49-F238E27FC236}">
                  <a16:creationId xmlns:a16="http://schemas.microsoft.com/office/drawing/2014/main" id="{3FA25CC0-1A80-0B66-B5EB-1FB1E49009C0}"/>
                </a:ext>
              </a:extLst>
            </p:cNvPr>
            <p:cNvGrpSpPr/>
            <p:nvPr/>
          </p:nvGrpSpPr>
          <p:grpSpPr>
            <a:xfrm>
              <a:off x="1171385" y="2311242"/>
              <a:ext cx="1788415" cy="1373519"/>
              <a:chOff x="1171385" y="2311242"/>
              <a:chExt cx="1788415" cy="1373519"/>
            </a:xfrm>
          </p:grpSpPr>
          <p:grpSp>
            <p:nvGrpSpPr>
              <p:cNvPr id="12" name="Graphique 2">
                <a:extLst>
                  <a:ext uri="{FF2B5EF4-FFF2-40B4-BE49-F238E27FC236}">
                    <a16:creationId xmlns:a16="http://schemas.microsoft.com/office/drawing/2014/main" id="{C4E7E7A3-C01D-53E9-F9AB-AA69AF3EE43A}"/>
                  </a:ext>
                </a:extLst>
              </p:cNvPr>
              <p:cNvGrpSpPr/>
              <p:nvPr/>
            </p:nvGrpSpPr>
            <p:grpSpPr>
              <a:xfrm>
                <a:off x="1171385" y="2311265"/>
                <a:ext cx="1788415" cy="1373495"/>
                <a:chOff x="1171385" y="2311265"/>
                <a:chExt cx="1788415" cy="1373495"/>
              </a:xfrm>
            </p:grpSpPr>
            <p:sp>
              <p:nvSpPr>
                <p:cNvPr id="13" name="Forme libre : forme 12">
                  <a:extLst>
                    <a:ext uri="{FF2B5EF4-FFF2-40B4-BE49-F238E27FC236}">
                      <a16:creationId xmlns:a16="http://schemas.microsoft.com/office/drawing/2014/main" id="{6CC04C47-9097-0053-ED22-86BD697BD1A6}"/>
                    </a:ext>
                  </a:extLst>
                </p:cNvPr>
                <p:cNvSpPr/>
                <p:nvPr/>
              </p:nvSpPr>
              <p:spPr>
                <a:xfrm>
                  <a:off x="1171385" y="2311265"/>
                  <a:ext cx="1788391" cy="1373472"/>
                </a:xfrm>
                <a:custGeom>
                  <a:avLst/>
                  <a:gdLst>
                    <a:gd name="connsiteX0" fmla="*/ 1788392 w 1788391"/>
                    <a:gd name="connsiteY0" fmla="*/ 686736 h 1373472"/>
                    <a:gd name="connsiteX1" fmla="*/ 894196 w 1788391"/>
                    <a:gd name="connsiteY1" fmla="*/ 1373472 h 1373472"/>
                    <a:gd name="connsiteX2" fmla="*/ 2022 w 1788391"/>
                    <a:gd name="connsiteY2" fmla="*/ 793322 h 1373472"/>
                    <a:gd name="connsiteX3" fmla="*/ 0 w 1788391"/>
                    <a:gd name="connsiteY3" fmla="*/ 686736 h 1373472"/>
                    <a:gd name="connsiteX4" fmla="*/ 462486 w 1788391"/>
                    <a:gd name="connsiteY4" fmla="*/ 38067 h 1373472"/>
                    <a:gd name="connsiteX5" fmla="*/ 894196 w 1788391"/>
                    <a:gd name="connsiteY5" fmla="*/ 0 h 1373472"/>
                    <a:gd name="connsiteX6" fmla="*/ 1347458 w 1788391"/>
                    <a:gd name="connsiteY6" fmla="*/ 42952 h 1373472"/>
                    <a:gd name="connsiteX7" fmla="*/ 1788392 w 1788391"/>
                    <a:gd name="connsiteY7" fmla="*/ 686736 h 13734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88391" h="1373472">
                      <a:moveTo>
                        <a:pt x="1788392" y="686736"/>
                      </a:moveTo>
                      <a:cubicBezTo>
                        <a:pt x="1788392" y="1066009"/>
                        <a:pt x="1738437" y="1373472"/>
                        <a:pt x="894196" y="1373472"/>
                      </a:cubicBezTo>
                      <a:cubicBezTo>
                        <a:pt x="130655" y="1373472"/>
                        <a:pt x="16810" y="1121980"/>
                        <a:pt x="2022" y="793322"/>
                      </a:cubicBezTo>
                      <a:cubicBezTo>
                        <a:pt x="457" y="758585"/>
                        <a:pt x="0" y="722991"/>
                        <a:pt x="0" y="686736"/>
                      </a:cubicBezTo>
                      <a:cubicBezTo>
                        <a:pt x="0" y="386651"/>
                        <a:pt x="31275" y="131520"/>
                        <a:pt x="462486" y="38067"/>
                      </a:cubicBezTo>
                      <a:cubicBezTo>
                        <a:pt x="576278" y="13404"/>
                        <a:pt x="717925" y="0"/>
                        <a:pt x="894196" y="0"/>
                      </a:cubicBezTo>
                      <a:cubicBezTo>
                        <a:pt x="1081773" y="0"/>
                        <a:pt x="1230141" y="15178"/>
                        <a:pt x="1347458" y="42952"/>
                      </a:cubicBezTo>
                      <a:cubicBezTo>
                        <a:pt x="1758173" y="140168"/>
                        <a:pt x="1788392" y="391726"/>
                        <a:pt x="1788392" y="686736"/>
                      </a:cubicBezTo>
                      <a:close/>
                    </a:path>
                  </a:pathLst>
                </a:custGeom>
                <a:solidFill>
                  <a:srgbClr val="CBE8EA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4" name="Forme libre : forme 13">
                  <a:extLst>
                    <a:ext uri="{FF2B5EF4-FFF2-40B4-BE49-F238E27FC236}">
                      <a16:creationId xmlns:a16="http://schemas.microsoft.com/office/drawing/2014/main" id="{B4EA51BA-2CCF-5B0D-8BE1-029D009C6571}"/>
                    </a:ext>
                  </a:extLst>
                </p:cNvPr>
                <p:cNvSpPr/>
                <p:nvPr/>
              </p:nvSpPr>
              <p:spPr>
                <a:xfrm>
                  <a:off x="1175710" y="2382270"/>
                  <a:ext cx="489342" cy="601547"/>
                </a:xfrm>
                <a:custGeom>
                  <a:avLst/>
                  <a:gdLst>
                    <a:gd name="connsiteX0" fmla="*/ 127404 w 489342"/>
                    <a:gd name="connsiteY0" fmla="*/ 601548 h 601547"/>
                    <a:gd name="connsiteX1" fmla="*/ 254358 w 489342"/>
                    <a:gd name="connsiteY1" fmla="*/ 483997 h 601547"/>
                    <a:gd name="connsiteX2" fmla="*/ 310895 w 489342"/>
                    <a:gd name="connsiteY2" fmla="*/ 305539 h 601547"/>
                    <a:gd name="connsiteX3" fmla="*/ 408639 w 489342"/>
                    <a:gd name="connsiteY3" fmla="*/ 246276 h 601547"/>
                    <a:gd name="connsiteX4" fmla="*/ 486457 w 489342"/>
                    <a:gd name="connsiteY4" fmla="*/ 102370 h 601547"/>
                    <a:gd name="connsiteX5" fmla="*/ 485915 w 489342"/>
                    <a:gd name="connsiteY5" fmla="*/ 99882 h 601547"/>
                    <a:gd name="connsiteX6" fmla="*/ 316789 w 489342"/>
                    <a:gd name="connsiteY6" fmla="*/ 8550 h 601547"/>
                    <a:gd name="connsiteX7" fmla="*/ 388 w 489342"/>
                    <a:gd name="connsiteY7" fmla="*/ 464638 h 601547"/>
                    <a:gd name="connsiteX8" fmla="*/ 127404 w 489342"/>
                    <a:gd name="connsiteY8" fmla="*/ 601548 h 6015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9342" h="601547">
                      <a:moveTo>
                        <a:pt x="127404" y="601548"/>
                      </a:moveTo>
                      <a:cubicBezTo>
                        <a:pt x="193921" y="601548"/>
                        <a:pt x="249283" y="550319"/>
                        <a:pt x="254358" y="483997"/>
                      </a:cubicBezTo>
                      <a:cubicBezTo>
                        <a:pt x="260737" y="400633"/>
                        <a:pt x="276300" y="341984"/>
                        <a:pt x="310895" y="305539"/>
                      </a:cubicBezTo>
                      <a:cubicBezTo>
                        <a:pt x="327291" y="288272"/>
                        <a:pt x="356578" y="266563"/>
                        <a:pt x="408639" y="246276"/>
                      </a:cubicBezTo>
                      <a:cubicBezTo>
                        <a:pt x="466465" y="223739"/>
                        <a:pt x="499666" y="163012"/>
                        <a:pt x="486457" y="102370"/>
                      </a:cubicBezTo>
                      <a:cubicBezTo>
                        <a:pt x="486276" y="101542"/>
                        <a:pt x="486096" y="100710"/>
                        <a:pt x="485915" y="99882"/>
                      </a:cubicBezTo>
                      <a:cubicBezTo>
                        <a:pt x="469390" y="24147"/>
                        <a:pt x="389056" y="-19490"/>
                        <a:pt x="316789" y="8550"/>
                      </a:cubicBezTo>
                      <a:cubicBezTo>
                        <a:pt x="78325" y="101085"/>
                        <a:pt x="15781" y="266706"/>
                        <a:pt x="388" y="464638"/>
                      </a:cubicBezTo>
                      <a:cubicBezTo>
                        <a:pt x="-5353" y="538504"/>
                        <a:pt x="53310" y="601548"/>
                        <a:pt x="127404" y="601548"/>
                      </a:cubicBezTo>
                      <a:close/>
                    </a:path>
                  </a:pathLst>
                </a:custGeom>
                <a:solidFill>
                  <a:srgbClr val="EAF4F4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5" name="Forme libre : forme 14">
                  <a:extLst>
                    <a:ext uri="{FF2B5EF4-FFF2-40B4-BE49-F238E27FC236}">
                      <a16:creationId xmlns:a16="http://schemas.microsoft.com/office/drawing/2014/main" id="{932889D2-0581-BEBD-53C3-BD02AF295A00}"/>
                    </a:ext>
                  </a:extLst>
                </p:cNvPr>
                <p:cNvSpPr/>
                <p:nvPr/>
              </p:nvSpPr>
              <p:spPr>
                <a:xfrm>
                  <a:off x="1196328" y="2538558"/>
                  <a:ext cx="279083" cy="319219"/>
                </a:xfrm>
                <a:custGeom>
                  <a:avLst/>
                  <a:gdLst>
                    <a:gd name="connsiteX0" fmla="*/ 38814 w 279083"/>
                    <a:gd name="connsiteY0" fmla="*/ 68644 h 319219"/>
                    <a:gd name="connsiteX1" fmla="*/ 4885 w 279083"/>
                    <a:gd name="connsiteY1" fmla="*/ 156642 h 319219"/>
                    <a:gd name="connsiteX2" fmla="*/ 117583 w 279083"/>
                    <a:gd name="connsiteY2" fmla="*/ 318847 h 319219"/>
                    <a:gd name="connsiteX3" fmla="*/ 249560 w 279083"/>
                    <a:gd name="connsiteY3" fmla="*/ 227277 h 319219"/>
                    <a:gd name="connsiteX4" fmla="*/ 265077 w 279083"/>
                    <a:gd name="connsiteY4" fmla="*/ 185938 h 319219"/>
                    <a:gd name="connsiteX5" fmla="*/ 274371 w 279083"/>
                    <a:gd name="connsiteY5" fmla="*/ 93013 h 319219"/>
                    <a:gd name="connsiteX6" fmla="*/ 38814 w 279083"/>
                    <a:gd name="connsiteY6" fmla="*/ 68644 h 319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9083" h="319219">
                      <a:moveTo>
                        <a:pt x="38814" y="68644"/>
                      </a:moveTo>
                      <a:cubicBezTo>
                        <a:pt x="24620" y="96547"/>
                        <a:pt x="13533" y="125947"/>
                        <a:pt x="4885" y="156642"/>
                      </a:cubicBezTo>
                      <a:cubicBezTo>
                        <a:pt x="-16995" y="234327"/>
                        <a:pt x="37111" y="312716"/>
                        <a:pt x="117583" y="318847"/>
                      </a:cubicBezTo>
                      <a:cubicBezTo>
                        <a:pt x="177707" y="323428"/>
                        <a:pt x="233326" y="285346"/>
                        <a:pt x="249560" y="227277"/>
                      </a:cubicBezTo>
                      <a:cubicBezTo>
                        <a:pt x="253822" y="212037"/>
                        <a:pt x="258940" y="198272"/>
                        <a:pt x="265077" y="185938"/>
                      </a:cubicBezTo>
                      <a:cubicBezTo>
                        <a:pt x="279441" y="157056"/>
                        <a:pt x="283152" y="124049"/>
                        <a:pt x="274371" y="93013"/>
                      </a:cubicBezTo>
                      <a:cubicBezTo>
                        <a:pt x="243001" y="-17888"/>
                        <a:pt x="91070" y="-34079"/>
                        <a:pt x="38814" y="68644"/>
                      </a:cubicBezTo>
                      <a:close/>
                    </a:path>
                  </a:pathLst>
                </a:custGeom>
                <a:solidFill>
                  <a:srgbClr val="F8FFFC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6" name="Forme libre : forme 15">
                  <a:extLst>
                    <a:ext uri="{FF2B5EF4-FFF2-40B4-BE49-F238E27FC236}">
                      <a16:creationId xmlns:a16="http://schemas.microsoft.com/office/drawing/2014/main" id="{5DA4B115-450F-3CBA-3768-C57D618A0ECD}"/>
                    </a:ext>
                  </a:extLst>
                </p:cNvPr>
                <p:cNvSpPr/>
                <p:nvPr/>
              </p:nvSpPr>
              <p:spPr>
                <a:xfrm>
                  <a:off x="1179789" y="2535797"/>
                  <a:ext cx="1780010" cy="1148964"/>
                </a:xfrm>
                <a:custGeom>
                  <a:avLst/>
                  <a:gdLst>
                    <a:gd name="connsiteX0" fmla="*/ 1780010 w 1780010"/>
                    <a:gd name="connsiteY0" fmla="*/ 462205 h 1148964"/>
                    <a:gd name="connsiteX1" fmla="*/ 885796 w 1780010"/>
                    <a:gd name="connsiteY1" fmla="*/ 1148965 h 1148964"/>
                    <a:gd name="connsiteX2" fmla="*/ 0 w 1780010"/>
                    <a:gd name="connsiteY2" fmla="*/ 652151 h 1148964"/>
                    <a:gd name="connsiteX3" fmla="*/ 703960 w 1780010"/>
                    <a:gd name="connsiteY3" fmla="*/ 956607 h 1148964"/>
                    <a:gd name="connsiteX4" fmla="*/ 1669961 w 1780010"/>
                    <a:gd name="connsiteY4" fmla="*/ 0 h 1148964"/>
                    <a:gd name="connsiteX5" fmla="*/ 1780010 w 1780010"/>
                    <a:gd name="connsiteY5" fmla="*/ 462205 h 1148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80010" h="1148964">
                      <a:moveTo>
                        <a:pt x="1780010" y="462205"/>
                      </a:moveTo>
                      <a:cubicBezTo>
                        <a:pt x="1780010" y="841478"/>
                        <a:pt x="1730047" y="1148965"/>
                        <a:pt x="885796" y="1148965"/>
                      </a:cubicBezTo>
                      <a:cubicBezTo>
                        <a:pt x="188252" y="1148965"/>
                        <a:pt x="32916" y="939046"/>
                        <a:pt x="0" y="652151"/>
                      </a:cubicBezTo>
                      <a:cubicBezTo>
                        <a:pt x="176233" y="839580"/>
                        <a:pt x="426411" y="956607"/>
                        <a:pt x="703960" y="956607"/>
                      </a:cubicBezTo>
                      <a:cubicBezTo>
                        <a:pt x="1234356" y="956607"/>
                        <a:pt x="1664929" y="529169"/>
                        <a:pt x="1669961" y="0"/>
                      </a:cubicBezTo>
                      <a:cubicBezTo>
                        <a:pt x="1769018" y="122007"/>
                        <a:pt x="1780010" y="284174"/>
                        <a:pt x="1780010" y="462205"/>
                      </a:cubicBezTo>
                      <a:close/>
                    </a:path>
                  </a:pathLst>
                </a:custGeom>
                <a:solidFill>
                  <a:srgbClr val="B6D7E1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7" name="Forme libre : forme 16">
                  <a:extLst>
                    <a:ext uri="{FF2B5EF4-FFF2-40B4-BE49-F238E27FC236}">
                      <a16:creationId xmlns:a16="http://schemas.microsoft.com/office/drawing/2014/main" id="{716D7BE3-57D4-0385-BD65-4DB437B72492}"/>
                    </a:ext>
                  </a:extLst>
                </p:cNvPr>
                <p:cNvSpPr/>
                <p:nvPr/>
              </p:nvSpPr>
              <p:spPr>
                <a:xfrm>
                  <a:off x="1349172" y="2633883"/>
                  <a:ext cx="1432825" cy="826918"/>
                </a:xfrm>
                <a:custGeom>
                  <a:avLst/>
                  <a:gdLst>
                    <a:gd name="connsiteX0" fmla="*/ 1432825 w 1432825"/>
                    <a:gd name="connsiteY0" fmla="*/ 413459 h 826918"/>
                    <a:gd name="connsiteX1" fmla="*/ 716413 w 1432825"/>
                    <a:gd name="connsiteY1" fmla="*/ 826918 h 826918"/>
                    <a:gd name="connsiteX2" fmla="*/ 0 w 1432825"/>
                    <a:gd name="connsiteY2" fmla="*/ 413459 h 826918"/>
                    <a:gd name="connsiteX3" fmla="*/ 716413 w 1432825"/>
                    <a:gd name="connsiteY3" fmla="*/ 0 h 826918"/>
                    <a:gd name="connsiteX4" fmla="*/ 1432825 w 1432825"/>
                    <a:gd name="connsiteY4" fmla="*/ 413459 h 826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2825" h="826918">
                      <a:moveTo>
                        <a:pt x="1432825" y="413459"/>
                      </a:moveTo>
                      <a:cubicBezTo>
                        <a:pt x="1432825" y="641806"/>
                        <a:pt x="1112076" y="826918"/>
                        <a:pt x="716413" y="826918"/>
                      </a:cubicBezTo>
                      <a:cubicBezTo>
                        <a:pt x="320749" y="826918"/>
                        <a:pt x="0" y="641806"/>
                        <a:pt x="0" y="413459"/>
                      </a:cubicBezTo>
                      <a:cubicBezTo>
                        <a:pt x="0" y="185112"/>
                        <a:pt x="320749" y="0"/>
                        <a:pt x="716413" y="0"/>
                      </a:cubicBezTo>
                      <a:cubicBezTo>
                        <a:pt x="1112076" y="0"/>
                        <a:pt x="1432825" y="185112"/>
                        <a:pt x="1432825" y="413459"/>
                      </a:cubicBezTo>
                      <a:close/>
                    </a:path>
                  </a:pathLst>
                </a:custGeom>
                <a:solidFill>
                  <a:srgbClr val="26656E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8" name="Forme libre : forme 17">
                  <a:extLst>
                    <a:ext uri="{FF2B5EF4-FFF2-40B4-BE49-F238E27FC236}">
                      <a16:creationId xmlns:a16="http://schemas.microsoft.com/office/drawing/2014/main" id="{B78F5334-CD0A-0950-FD05-341195E30D6D}"/>
                    </a:ext>
                  </a:extLst>
                </p:cNvPr>
                <p:cNvSpPr/>
                <p:nvPr/>
              </p:nvSpPr>
              <p:spPr>
                <a:xfrm>
                  <a:off x="1349196" y="2781457"/>
                  <a:ext cx="1432777" cy="679363"/>
                </a:xfrm>
                <a:custGeom>
                  <a:avLst/>
                  <a:gdLst>
                    <a:gd name="connsiteX0" fmla="*/ 1432778 w 1432777"/>
                    <a:gd name="connsiteY0" fmla="*/ 265890 h 679363"/>
                    <a:gd name="connsiteX1" fmla="*/ 716389 w 1432777"/>
                    <a:gd name="connsiteY1" fmla="*/ 679363 h 679363"/>
                    <a:gd name="connsiteX2" fmla="*/ 0 w 1432777"/>
                    <a:gd name="connsiteY2" fmla="*/ 265890 h 679363"/>
                    <a:gd name="connsiteX3" fmla="*/ 5394 w 1432777"/>
                    <a:gd name="connsiteY3" fmla="*/ 214847 h 679363"/>
                    <a:gd name="connsiteX4" fmla="*/ 661241 w 1432777"/>
                    <a:gd name="connsiteY4" fmla="*/ 514375 h 679363"/>
                    <a:gd name="connsiteX5" fmla="*/ 1265017 w 1432777"/>
                    <a:gd name="connsiteY5" fmla="*/ 0 h 679363"/>
                    <a:gd name="connsiteX6" fmla="*/ 1432778 w 1432777"/>
                    <a:gd name="connsiteY6" fmla="*/ 265890 h 679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32777" h="679363">
                      <a:moveTo>
                        <a:pt x="1432778" y="265890"/>
                      </a:moveTo>
                      <a:cubicBezTo>
                        <a:pt x="1432778" y="494245"/>
                        <a:pt x="1112044" y="679363"/>
                        <a:pt x="716389" y="679363"/>
                      </a:cubicBezTo>
                      <a:cubicBezTo>
                        <a:pt x="320734" y="679363"/>
                        <a:pt x="0" y="494245"/>
                        <a:pt x="0" y="265890"/>
                      </a:cubicBezTo>
                      <a:cubicBezTo>
                        <a:pt x="0" y="248585"/>
                        <a:pt x="1850" y="231538"/>
                        <a:pt x="5394" y="214847"/>
                      </a:cubicBezTo>
                      <a:cubicBezTo>
                        <a:pt x="90533" y="411623"/>
                        <a:pt x="357812" y="540408"/>
                        <a:pt x="661241" y="514375"/>
                      </a:cubicBezTo>
                      <a:cubicBezTo>
                        <a:pt x="1015661" y="483924"/>
                        <a:pt x="1285456" y="253875"/>
                        <a:pt x="1265017" y="0"/>
                      </a:cubicBezTo>
                      <a:cubicBezTo>
                        <a:pt x="1369719" y="71839"/>
                        <a:pt x="1432778" y="164679"/>
                        <a:pt x="1432778" y="265890"/>
                      </a:cubicBezTo>
                      <a:close/>
                    </a:path>
                  </a:pathLst>
                </a:custGeom>
                <a:solidFill>
                  <a:srgbClr val="1E5158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grpSp>
              <p:nvGrpSpPr>
                <p:cNvPr id="19" name="Graphique 2">
                  <a:extLst>
                    <a:ext uri="{FF2B5EF4-FFF2-40B4-BE49-F238E27FC236}">
                      <a16:creationId xmlns:a16="http://schemas.microsoft.com/office/drawing/2014/main" id="{54F9D996-EFFE-A41D-39E3-BAC57FA89424}"/>
                    </a:ext>
                  </a:extLst>
                </p:cNvPr>
                <p:cNvGrpSpPr/>
                <p:nvPr/>
              </p:nvGrpSpPr>
              <p:grpSpPr>
                <a:xfrm>
                  <a:off x="1564250" y="2932573"/>
                  <a:ext cx="1002693" cy="237165"/>
                  <a:chOff x="1564250" y="2932573"/>
                  <a:chExt cx="1002693" cy="237165"/>
                </a:xfrm>
                <a:solidFill>
                  <a:srgbClr val="31FFD7"/>
                </a:solidFill>
              </p:grpSpPr>
              <p:sp>
                <p:nvSpPr>
                  <p:cNvPr id="20" name="Forme libre : forme 19">
                    <a:extLst>
                      <a:ext uri="{FF2B5EF4-FFF2-40B4-BE49-F238E27FC236}">
                        <a16:creationId xmlns:a16="http://schemas.microsoft.com/office/drawing/2014/main" id="{619B80CC-20AB-2D31-0E61-D44C6C76A3E7}"/>
                      </a:ext>
                    </a:extLst>
                  </p:cNvPr>
                  <p:cNvSpPr/>
                  <p:nvPr/>
                </p:nvSpPr>
                <p:spPr>
                  <a:xfrm>
                    <a:off x="1564250" y="2932574"/>
                    <a:ext cx="338706" cy="237164"/>
                  </a:xfrm>
                  <a:custGeom>
                    <a:avLst/>
                    <a:gdLst>
                      <a:gd name="connsiteX0" fmla="*/ 279135 w 338706"/>
                      <a:gd name="connsiteY0" fmla="*/ 237165 h 237164"/>
                      <a:gd name="connsiteX1" fmla="*/ 275905 w 338706"/>
                      <a:gd name="connsiteY1" fmla="*/ 237074 h 237164"/>
                      <a:gd name="connsiteX2" fmla="*/ 219715 w 338706"/>
                      <a:gd name="connsiteY2" fmla="*/ 174525 h 237164"/>
                      <a:gd name="connsiteX3" fmla="*/ 176087 w 338706"/>
                      <a:gd name="connsiteY3" fmla="*/ 119733 h 237164"/>
                      <a:gd name="connsiteX4" fmla="*/ 116354 w 338706"/>
                      <a:gd name="connsiteY4" fmla="*/ 156302 h 237164"/>
                      <a:gd name="connsiteX5" fmla="*/ 42151 w 338706"/>
                      <a:gd name="connsiteY5" fmla="*/ 195858 h 237164"/>
                      <a:gd name="connsiteX6" fmla="*/ 2595 w 338706"/>
                      <a:gd name="connsiteY6" fmla="*/ 121655 h 237164"/>
                      <a:gd name="connsiteX7" fmla="*/ 196740 w 338706"/>
                      <a:gd name="connsiteY7" fmla="*/ 2625 h 237164"/>
                      <a:gd name="connsiteX8" fmla="*/ 338459 w 338706"/>
                      <a:gd name="connsiteY8" fmla="*/ 180884 h 237164"/>
                      <a:gd name="connsiteX9" fmla="*/ 279135 w 338706"/>
                      <a:gd name="connsiteY9" fmla="*/ 237165 h 2371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38706" h="237164">
                        <a:moveTo>
                          <a:pt x="279135" y="237165"/>
                        </a:moveTo>
                        <a:cubicBezTo>
                          <a:pt x="278064" y="237165"/>
                          <a:pt x="276989" y="237136"/>
                          <a:pt x="275905" y="237074"/>
                        </a:cubicBezTo>
                        <a:cubicBezTo>
                          <a:pt x="243113" y="235319"/>
                          <a:pt x="217955" y="207317"/>
                          <a:pt x="219715" y="174525"/>
                        </a:cubicBezTo>
                        <a:cubicBezTo>
                          <a:pt x="221137" y="147926"/>
                          <a:pt x="202382" y="124376"/>
                          <a:pt x="176087" y="119733"/>
                        </a:cubicBezTo>
                        <a:cubicBezTo>
                          <a:pt x="149812" y="115119"/>
                          <a:pt x="124112" y="130816"/>
                          <a:pt x="116354" y="156302"/>
                        </a:cubicBezTo>
                        <a:cubicBezTo>
                          <a:pt x="106788" y="187715"/>
                          <a:pt x="73568" y="205428"/>
                          <a:pt x="42151" y="195858"/>
                        </a:cubicBezTo>
                        <a:cubicBezTo>
                          <a:pt x="10738" y="186293"/>
                          <a:pt x="-6971" y="153068"/>
                          <a:pt x="2595" y="121655"/>
                        </a:cubicBezTo>
                        <a:cubicBezTo>
                          <a:pt x="27847" y="38728"/>
                          <a:pt x="111321" y="-12448"/>
                          <a:pt x="196740" y="2625"/>
                        </a:cubicBezTo>
                        <a:cubicBezTo>
                          <a:pt x="282169" y="17690"/>
                          <a:pt x="343097" y="94324"/>
                          <a:pt x="338459" y="180884"/>
                        </a:cubicBezTo>
                        <a:cubicBezTo>
                          <a:pt x="336756" y="212592"/>
                          <a:pt x="310514" y="237165"/>
                          <a:pt x="279135" y="237165"/>
                        </a:cubicBezTo>
                        <a:close/>
                      </a:path>
                    </a:pathLst>
                  </a:custGeom>
                  <a:solidFill>
                    <a:srgbClr val="93BCF8"/>
                  </a:solidFill>
                  <a:ln w="47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1" name="Forme libre : forme 20">
                    <a:extLst>
                      <a:ext uri="{FF2B5EF4-FFF2-40B4-BE49-F238E27FC236}">
                        <a16:creationId xmlns:a16="http://schemas.microsoft.com/office/drawing/2014/main" id="{5FAD7530-F0F7-C1CF-4B11-7F8A7EE9302E}"/>
                      </a:ext>
                    </a:extLst>
                  </p:cNvPr>
                  <p:cNvSpPr/>
                  <p:nvPr/>
                </p:nvSpPr>
                <p:spPr>
                  <a:xfrm>
                    <a:off x="2228237" y="2932573"/>
                    <a:ext cx="338706" cy="237165"/>
                  </a:xfrm>
                  <a:custGeom>
                    <a:avLst/>
                    <a:gdLst>
                      <a:gd name="connsiteX0" fmla="*/ 59568 w 338706"/>
                      <a:gd name="connsiteY0" fmla="*/ 237166 h 237165"/>
                      <a:gd name="connsiteX1" fmla="*/ 248 w 338706"/>
                      <a:gd name="connsiteY1" fmla="*/ 180885 h 237165"/>
                      <a:gd name="connsiteX2" fmla="*/ 141966 w 338706"/>
                      <a:gd name="connsiteY2" fmla="*/ 2627 h 237165"/>
                      <a:gd name="connsiteX3" fmla="*/ 336112 w 338706"/>
                      <a:gd name="connsiteY3" fmla="*/ 121656 h 237165"/>
                      <a:gd name="connsiteX4" fmla="*/ 296556 w 338706"/>
                      <a:gd name="connsiteY4" fmla="*/ 195859 h 237165"/>
                      <a:gd name="connsiteX5" fmla="*/ 222353 w 338706"/>
                      <a:gd name="connsiteY5" fmla="*/ 156303 h 237165"/>
                      <a:gd name="connsiteX6" fmla="*/ 162620 w 338706"/>
                      <a:gd name="connsiteY6" fmla="*/ 119734 h 237165"/>
                      <a:gd name="connsiteX7" fmla="*/ 118992 w 338706"/>
                      <a:gd name="connsiteY7" fmla="*/ 174526 h 237165"/>
                      <a:gd name="connsiteX8" fmla="*/ 62802 w 338706"/>
                      <a:gd name="connsiteY8" fmla="*/ 237075 h 237165"/>
                      <a:gd name="connsiteX9" fmla="*/ 59568 w 338706"/>
                      <a:gd name="connsiteY9" fmla="*/ 237166 h 2371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38706" h="237165">
                        <a:moveTo>
                          <a:pt x="59568" y="237166"/>
                        </a:moveTo>
                        <a:cubicBezTo>
                          <a:pt x="28184" y="237166"/>
                          <a:pt x="1946" y="212593"/>
                          <a:pt x="248" y="180885"/>
                        </a:cubicBezTo>
                        <a:cubicBezTo>
                          <a:pt x="-4390" y="94325"/>
                          <a:pt x="56538" y="17691"/>
                          <a:pt x="141966" y="2627"/>
                        </a:cubicBezTo>
                        <a:cubicBezTo>
                          <a:pt x="227381" y="-12452"/>
                          <a:pt x="310855" y="38734"/>
                          <a:pt x="336112" y="121656"/>
                        </a:cubicBezTo>
                        <a:cubicBezTo>
                          <a:pt x="345678" y="153069"/>
                          <a:pt x="327969" y="186289"/>
                          <a:pt x="296556" y="195859"/>
                        </a:cubicBezTo>
                        <a:cubicBezTo>
                          <a:pt x="265129" y="205415"/>
                          <a:pt x="231923" y="187716"/>
                          <a:pt x="222353" y="156303"/>
                        </a:cubicBezTo>
                        <a:cubicBezTo>
                          <a:pt x="214595" y="130822"/>
                          <a:pt x="188900" y="115087"/>
                          <a:pt x="162620" y="119734"/>
                        </a:cubicBezTo>
                        <a:cubicBezTo>
                          <a:pt x="136325" y="124372"/>
                          <a:pt x="117565" y="147927"/>
                          <a:pt x="118992" y="174526"/>
                        </a:cubicBezTo>
                        <a:cubicBezTo>
                          <a:pt x="120747" y="207318"/>
                          <a:pt x="95589" y="235325"/>
                          <a:pt x="62802" y="237075"/>
                        </a:cubicBezTo>
                        <a:cubicBezTo>
                          <a:pt x="61713" y="237132"/>
                          <a:pt x="60633" y="237166"/>
                          <a:pt x="59568" y="237166"/>
                        </a:cubicBezTo>
                        <a:close/>
                      </a:path>
                    </a:pathLst>
                  </a:custGeom>
                  <a:solidFill>
                    <a:srgbClr val="93BCF8"/>
                  </a:solidFill>
                  <a:ln w="47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65CC8ECB-7B96-3081-6EA7-B60ABDC0C194}"/>
                  </a:ext>
                </a:extLst>
              </p:cNvPr>
              <p:cNvSpPr/>
              <p:nvPr/>
            </p:nvSpPr>
            <p:spPr>
              <a:xfrm>
                <a:off x="1659508" y="2311242"/>
                <a:ext cx="812153" cy="193218"/>
              </a:xfrm>
              <a:custGeom>
                <a:avLst/>
                <a:gdLst>
                  <a:gd name="connsiteX0" fmla="*/ 812154 w 812153"/>
                  <a:gd name="connsiteY0" fmla="*/ 32811 h 193218"/>
                  <a:gd name="connsiteX1" fmla="*/ 406077 w 812153"/>
                  <a:gd name="connsiteY1" fmla="*/ 193218 h 193218"/>
                  <a:gd name="connsiteX2" fmla="*/ 0 w 812153"/>
                  <a:gd name="connsiteY2" fmla="*/ 32811 h 193218"/>
                  <a:gd name="connsiteX3" fmla="*/ 406077 w 812153"/>
                  <a:gd name="connsiteY3" fmla="*/ 0 h 193218"/>
                  <a:gd name="connsiteX4" fmla="*/ 812154 w 812153"/>
                  <a:gd name="connsiteY4" fmla="*/ 32811 h 193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153" h="193218">
                    <a:moveTo>
                      <a:pt x="812154" y="32811"/>
                    </a:moveTo>
                    <a:cubicBezTo>
                      <a:pt x="768735" y="124785"/>
                      <a:pt x="603391" y="193218"/>
                      <a:pt x="406077" y="193218"/>
                    </a:cubicBezTo>
                    <a:cubicBezTo>
                      <a:pt x="208763" y="193218"/>
                      <a:pt x="43418" y="124780"/>
                      <a:pt x="0" y="32811"/>
                    </a:cubicBezTo>
                    <a:cubicBezTo>
                      <a:pt x="109240" y="11497"/>
                      <a:pt x="242806" y="0"/>
                      <a:pt x="406077" y="0"/>
                    </a:cubicBezTo>
                    <a:cubicBezTo>
                      <a:pt x="569348" y="0"/>
                      <a:pt x="702913" y="11497"/>
                      <a:pt x="812154" y="32811"/>
                    </a:cubicBezTo>
                    <a:close/>
                  </a:path>
                </a:pathLst>
              </a:custGeom>
              <a:solidFill>
                <a:srgbClr val="B6D7E1"/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B567B842-5176-F98F-8AAA-3273DD198D49}"/>
                  </a:ext>
                </a:extLst>
              </p:cNvPr>
              <p:cNvSpPr/>
              <p:nvPr/>
            </p:nvSpPr>
            <p:spPr>
              <a:xfrm>
                <a:off x="1715983" y="2319908"/>
                <a:ext cx="755673" cy="184532"/>
              </a:xfrm>
              <a:custGeom>
                <a:avLst/>
                <a:gdLst>
                  <a:gd name="connsiteX0" fmla="*/ 755674 w 755673"/>
                  <a:gd name="connsiteY0" fmla="*/ 24145 h 184532"/>
                  <a:gd name="connsiteX1" fmla="*/ 349611 w 755673"/>
                  <a:gd name="connsiteY1" fmla="*/ 184533 h 184532"/>
                  <a:gd name="connsiteX2" fmla="*/ 0 w 755673"/>
                  <a:gd name="connsiteY2" fmla="*/ 89871 h 184532"/>
                  <a:gd name="connsiteX3" fmla="*/ 224075 w 755673"/>
                  <a:gd name="connsiteY3" fmla="*/ 133180 h 184532"/>
                  <a:gd name="connsiteX4" fmla="*/ 575826 w 755673"/>
                  <a:gd name="connsiteY4" fmla="*/ 0 h 184532"/>
                  <a:gd name="connsiteX5" fmla="*/ 755674 w 755673"/>
                  <a:gd name="connsiteY5" fmla="*/ 24145 h 184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5673" h="184532">
                    <a:moveTo>
                      <a:pt x="755674" y="24145"/>
                    </a:moveTo>
                    <a:cubicBezTo>
                      <a:pt x="712265" y="116109"/>
                      <a:pt x="546934" y="184533"/>
                      <a:pt x="349611" y="184533"/>
                    </a:cubicBezTo>
                    <a:cubicBezTo>
                      <a:pt x="203236" y="184533"/>
                      <a:pt x="74436" y="146884"/>
                      <a:pt x="0" y="89871"/>
                    </a:cubicBezTo>
                    <a:cubicBezTo>
                      <a:pt x="63739" y="117231"/>
                      <a:pt x="140924" y="133180"/>
                      <a:pt x="224075" y="133180"/>
                    </a:cubicBezTo>
                    <a:cubicBezTo>
                      <a:pt x="377076" y="133180"/>
                      <a:pt x="509800" y="79122"/>
                      <a:pt x="575826" y="0"/>
                    </a:cubicBezTo>
                    <a:cubicBezTo>
                      <a:pt x="642110" y="5546"/>
                      <a:pt x="701872" y="13647"/>
                      <a:pt x="755674" y="24145"/>
                    </a:cubicBezTo>
                    <a:close/>
                  </a:path>
                </a:pathLst>
              </a:custGeom>
              <a:solidFill>
                <a:srgbClr val="9FC3CC"/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5BA277FA-1281-A3AD-B55B-88E2A027C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419" y="1261304"/>
            <a:ext cx="4108426" cy="2620892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B0BE2C0C-C0D2-2031-96CE-C7E68726FED1}"/>
              </a:ext>
            </a:extLst>
          </p:cNvPr>
          <p:cNvGrpSpPr/>
          <p:nvPr/>
        </p:nvGrpSpPr>
        <p:grpSpPr>
          <a:xfrm>
            <a:off x="-380748" y="-576303"/>
            <a:ext cx="4198961" cy="2036907"/>
            <a:chOff x="8" y="1"/>
            <a:chExt cx="4198961" cy="2036907"/>
          </a:xfrm>
        </p:grpSpPr>
        <p:sp>
          <p:nvSpPr>
            <p:cNvPr id="27" name="Google Shape;95;p2">
              <a:extLst>
                <a:ext uri="{FF2B5EF4-FFF2-40B4-BE49-F238E27FC236}">
                  <a16:creationId xmlns:a16="http://schemas.microsoft.com/office/drawing/2014/main" id="{C0BEAB4A-71D4-66E9-F681-FE1E74E7B077}"/>
                </a:ext>
              </a:extLst>
            </p:cNvPr>
            <p:cNvSpPr/>
            <p:nvPr/>
          </p:nvSpPr>
          <p:spPr>
            <a:xfrm flipH="1">
              <a:off x="1938588" y="112147"/>
              <a:ext cx="301070" cy="62190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6;p2">
              <a:extLst>
                <a:ext uri="{FF2B5EF4-FFF2-40B4-BE49-F238E27FC236}">
                  <a16:creationId xmlns:a16="http://schemas.microsoft.com/office/drawing/2014/main" id="{9485E324-A6DA-3438-76D8-C98E5DC9CC6E}"/>
                </a:ext>
              </a:extLst>
            </p:cNvPr>
            <p:cNvSpPr/>
            <p:nvPr/>
          </p:nvSpPr>
          <p:spPr>
            <a:xfrm flipH="1">
              <a:off x="2251789" y="160261"/>
              <a:ext cx="183498" cy="41511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7;p2">
              <a:extLst>
                <a:ext uri="{FF2B5EF4-FFF2-40B4-BE49-F238E27FC236}">
                  <a16:creationId xmlns:a16="http://schemas.microsoft.com/office/drawing/2014/main" id="{1DEF4031-42FB-4C85-F716-B9534238BE9A}"/>
                </a:ext>
              </a:extLst>
            </p:cNvPr>
            <p:cNvSpPr/>
            <p:nvPr/>
          </p:nvSpPr>
          <p:spPr>
            <a:xfrm flipH="1">
              <a:off x="2449261" y="201721"/>
              <a:ext cx="51" cy="1280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8;p2">
              <a:extLst>
                <a:ext uri="{FF2B5EF4-FFF2-40B4-BE49-F238E27FC236}">
                  <a16:creationId xmlns:a16="http://schemas.microsoft.com/office/drawing/2014/main" id="{0A136BBB-D3F8-D858-FE4F-BBF79CF1F120}"/>
                </a:ext>
              </a:extLst>
            </p:cNvPr>
            <p:cNvSpPr/>
            <p:nvPr/>
          </p:nvSpPr>
          <p:spPr>
            <a:xfrm flipH="1">
              <a:off x="2447418" y="20412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9;p2">
              <a:extLst>
                <a:ext uri="{FF2B5EF4-FFF2-40B4-BE49-F238E27FC236}">
                  <a16:creationId xmlns:a16="http://schemas.microsoft.com/office/drawing/2014/main" id="{6E04A124-80EC-35AB-A420-739A0F0C4A66}"/>
                </a:ext>
              </a:extLst>
            </p:cNvPr>
            <p:cNvSpPr/>
            <p:nvPr/>
          </p:nvSpPr>
          <p:spPr>
            <a:xfrm flipH="1">
              <a:off x="2449261" y="201721"/>
              <a:ext cx="665" cy="51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0;p2">
              <a:extLst>
                <a:ext uri="{FF2B5EF4-FFF2-40B4-BE49-F238E27FC236}">
                  <a16:creationId xmlns:a16="http://schemas.microsoft.com/office/drawing/2014/main" id="{5B2FD14C-F0C2-7773-38BF-5BF7561E31E6}"/>
                </a:ext>
              </a:extLst>
            </p:cNvPr>
            <p:cNvSpPr/>
            <p:nvPr/>
          </p:nvSpPr>
          <p:spPr>
            <a:xfrm flipH="1">
              <a:off x="2446804" y="202950"/>
              <a:ext cx="1894" cy="614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1;p2">
              <a:extLst>
                <a:ext uri="{FF2B5EF4-FFF2-40B4-BE49-F238E27FC236}">
                  <a16:creationId xmlns:a16="http://schemas.microsoft.com/office/drawing/2014/main" id="{4D0401DD-355C-16D7-E614-2DEDAD731E03}"/>
                </a:ext>
              </a:extLst>
            </p:cNvPr>
            <p:cNvSpPr/>
            <p:nvPr/>
          </p:nvSpPr>
          <p:spPr>
            <a:xfrm flipH="1">
              <a:off x="2450490" y="198036"/>
              <a:ext cx="51" cy="66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2;p2">
              <a:extLst>
                <a:ext uri="{FF2B5EF4-FFF2-40B4-BE49-F238E27FC236}">
                  <a16:creationId xmlns:a16="http://schemas.microsoft.com/office/drawing/2014/main" id="{561808B8-4FAA-0481-5508-2EC571967AA8}"/>
                </a:ext>
              </a:extLst>
            </p:cNvPr>
            <p:cNvSpPr/>
            <p:nvPr/>
          </p:nvSpPr>
          <p:spPr>
            <a:xfrm flipH="1">
              <a:off x="1610697" y="438759"/>
              <a:ext cx="434561" cy="267595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3;p2">
              <a:extLst>
                <a:ext uri="{FF2B5EF4-FFF2-40B4-BE49-F238E27FC236}">
                  <a16:creationId xmlns:a16="http://schemas.microsoft.com/office/drawing/2014/main" id="{A80ECFB1-111F-2013-8E6C-C8DE70B74E45}"/>
                </a:ext>
              </a:extLst>
            </p:cNvPr>
            <p:cNvSpPr/>
            <p:nvPr/>
          </p:nvSpPr>
          <p:spPr>
            <a:xfrm flipH="1">
              <a:off x="2044593" y="294366"/>
              <a:ext cx="228592" cy="14383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4;p2">
              <a:extLst>
                <a:ext uri="{FF2B5EF4-FFF2-40B4-BE49-F238E27FC236}">
                  <a16:creationId xmlns:a16="http://schemas.microsoft.com/office/drawing/2014/main" id="{C9C1DE6F-87EF-0BC5-3BF1-60360B49DD14}"/>
                </a:ext>
              </a:extLst>
            </p:cNvPr>
            <p:cNvSpPr/>
            <p:nvPr/>
          </p:nvSpPr>
          <p:spPr>
            <a:xfrm flipH="1">
              <a:off x="2282910" y="193787"/>
              <a:ext cx="164560" cy="107284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5;p2">
              <a:extLst>
                <a:ext uri="{FF2B5EF4-FFF2-40B4-BE49-F238E27FC236}">
                  <a16:creationId xmlns:a16="http://schemas.microsoft.com/office/drawing/2014/main" id="{95A2F979-4BFF-5ABB-1E03-33D0B38D2ED8}"/>
                </a:ext>
              </a:extLst>
            </p:cNvPr>
            <p:cNvSpPr/>
            <p:nvPr/>
          </p:nvSpPr>
          <p:spPr>
            <a:xfrm flipH="1">
              <a:off x="2450490" y="19987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6;p2">
              <a:extLst>
                <a:ext uri="{FF2B5EF4-FFF2-40B4-BE49-F238E27FC236}">
                  <a16:creationId xmlns:a16="http://schemas.microsoft.com/office/drawing/2014/main" id="{8B1E77F1-5EEC-B4D1-0524-F5A03E6CD298}"/>
                </a:ext>
              </a:extLst>
            </p:cNvPr>
            <p:cNvSpPr/>
            <p:nvPr/>
          </p:nvSpPr>
          <p:spPr>
            <a:xfrm flipH="1">
              <a:off x="2447418" y="20412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7;p2">
              <a:extLst>
                <a:ext uri="{FF2B5EF4-FFF2-40B4-BE49-F238E27FC236}">
                  <a16:creationId xmlns:a16="http://schemas.microsoft.com/office/drawing/2014/main" id="{6002C1C8-6FB3-6D21-BE58-6E3792EB3059}"/>
                </a:ext>
              </a:extLst>
            </p:cNvPr>
            <p:cNvSpPr/>
            <p:nvPr/>
          </p:nvSpPr>
          <p:spPr>
            <a:xfrm flipH="1">
              <a:off x="2449261" y="20172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8;p2">
              <a:extLst>
                <a:ext uri="{FF2B5EF4-FFF2-40B4-BE49-F238E27FC236}">
                  <a16:creationId xmlns:a16="http://schemas.microsoft.com/office/drawing/2014/main" id="{5FB24B34-5F29-ED60-0B4E-748D3FE9B73C}"/>
                </a:ext>
              </a:extLst>
            </p:cNvPr>
            <p:cNvSpPr/>
            <p:nvPr/>
          </p:nvSpPr>
          <p:spPr>
            <a:xfrm flipH="1">
              <a:off x="4136728" y="615"/>
              <a:ext cx="62241" cy="98787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9;p2">
              <a:extLst>
                <a:ext uri="{FF2B5EF4-FFF2-40B4-BE49-F238E27FC236}">
                  <a16:creationId xmlns:a16="http://schemas.microsoft.com/office/drawing/2014/main" id="{1FA66237-8454-3DF3-2440-A0ED910E02A0}"/>
                </a:ext>
              </a:extLst>
            </p:cNvPr>
            <p:cNvSpPr/>
            <p:nvPr/>
          </p:nvSpPr>
          <p:spPr>
            <a:xfrm flipH="1">
              <a:off x="3799726" y="66439"/>
              <a:ext cx="193838" cy="149358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0;p2">
              <a:extLst>
                <a:ext uri="{FF2B5EF4-FFF2-40B4-BE49-F238E27FC236}">
                  <a16:creationId xmlns:a16="http://schemas.microsoft.com/office/drawing/2014/main" id="{C4B60048-307A-684A-815F-17741C66799B}"/>
                </a:ext>
              </a:extLst>
            </p:cNvPr>
            <p:cNvSpPr/>
            <p:nvPr/>
          </p:nvSpPr>
          <p:spPr>
            <a:xfrm flipH="1">
              <a:off x="3804640" y="216360"/>
              <a:ext cx="1228" cy="614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1;p2">
              <a:extLst>
                <a:ext uri="{FF2B5EF4-FFF2-40B4-BE49-F238E27FC236}">
                  <a16:creationId xmlns:a16="http://schemas.microsoft.com/office/drawing/2014/main" id="{CB02313C-0D40-E365-90D3-2371CD134BC2}"/>
                </a:ext>
              </a:extLst>
            </p:cNvPr>
            <p:cNvSpPr/>
            <p:nvPr/>
          </p:nvSpPr>
          <p:spPr>
            <a:xfrm flipH="1">
              <a:off x="3447522" y="81027"/>
              <a:ext cx="362031" cy="137176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2;p2">
              <a:extLst>
                <a:ext uri="{FF2B5EF4-FFF2-40B4-BE49-F238E27FC236}">
                  <a16:creationId xmlns:a16="http://schemas.microsoft.com/office/drawing/2014/main" id="{324ABD15-E967-E200-D219-8B1C43375992}"/>
                </a:ext>
              </a:extLst>
            </p:cNvPr>
            <p:cNvSpPr/>
            <p:nvPr/>
          </p:nvSpPr>
          <p:spPr>
            <a:xfrm flipH="1">
              <a:off x="4022790" y="615"/>
              <a:ext cx="70123" cy="50622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3;p2">
              <a:extLst>
                <a:ext uri="{FF2B5EF4-FFF2-40B4-BE49-F238E27FC236}">
                  <a16:creationId xmlns:a16="http://schemas.microsoft.com/office/drawing/2014/main" id="{EDCB7619-0668-151A-51C3-E6B79A7E225E}"/>
                </a:ext>
              </a:extLst>
            </p:cNvPr>
            <p:cNvSpPr/>
            <p:nvPr/>
          </p:nvSpPr>
          <p:spPr>
            <a:xfrm flipH="1">
              <a:off x="4028881" y="48115"/>
              <a:ext cx="128014" cy="67104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4;p2">
              <a:extLst>
                <a:ext uri="{FF2B5EF4-FFF2-40B4-BE49-F238E27FC236}">
                  <a16:creationId xmlns:a16="http://schemas.microsoft.com/office/drawing/2014/main" id="{96CC2BB3-FCD6-7965-AFA8-80113FE7A319}"/>
                </a:ext>
              </a:extLst>
            </p:cNvPr>
            <p:cNvSpPr/>
            <p:nvPr/>
          </p:nvSpPr>
          <p:spPr>
            <a:xfrm flipH="1">
              <a:off x="3875941" y="615"/>
              <a:ext cx="124328" cy="46937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5;p2">
              <a:extLst>
                <a:ext uri="{FF2B5EF4-FFF2-40B4-BE49-F238E27FC236}">
                  <a16:creationId xmlns:a16="http://schemas.microsoft.com/office/drawing/2014/main" id="{8AA8DAB6-A3BA-6EB8-123A-12B38DD37E78}"/>
                </a:ext>
              </a:extLst>
            </p:cNvPr>
            <p:cNvSpPr/>
            <p:nvPr/>
          </p:nvSpPr>
          <p:spPr>
            <a:xfrm flipH="1">
              <a:off x="3430426" y="615"/>
              <a:ext cx="39668" cy="75600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6;p2">
              <a:extLst>
                <a:ext uri="{FF2B5EF4-FFF2-40B4-BE49-F238E27FC236}">
                  <a16:creationId xmlns:a16="http://schemas.microsoft.com/office/drawing/2014/main" id="{0F4617A3-B13B-E623-4346-EA8BE385CE32}"/>
                </a:ext>
              </a:extLst>
            </p:cNvPr>
            <p:cNvSpPr/>
            <p:nvPr/>
          </p:nvSpPr>
          <p:spPr>
            <a:xfrm flipH="1">
              <a:off x="3247594" y="95052"/>
              <a:ext cx="190203" cy="552798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7;p2">
              <a:extLst>
                <a:ext uri="{FF2B5EF4-FFF2-40B4-BE49-F238E27FC236}">
                  <a16:creationId xmlns:a16="http://schemas.microsoft.com/office/drawing/2014/main" id="{C074B3F4-1307-EAD8-0F65-EC6D029BCA06}"/>
                </a:ext>
              </a:extLst>
            </p:cNvPr>
            <p:cNvSpPr/>
            <p:nvPr/>
          </p:nvSpPr>
          <p:spPr>
            <a:xfrm flipH="1">
              <a:off x="3097673" y="1"/>
              <a:ext cx="327328" cy="96023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8;p2">
              <a:extLst>
                <a:ext uri="{FF2B5EF4-FFF2-40B4-BE49-F238E27FC236}">
                  <a16:creationId xmlns:a16="http://schemas.microsoft.com/office/drawing/2014/main" id="{D1EFE7A2-4733-FDC5-A4E3-C9CB07B9C7E5}"/>
                </a:ext>
              </a:extLst>
            </p:cNvPr>
            <p:cNvSpPr/>
            <p:nvPr/>
          </p:nvSpPr>
          <p:spPr>
            <a:xfrm flipH="1">
              <a:off x="2971553" y="615"/>
              <a:ext cx="273072" cy="65030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9;p2">
              <a:extLst>
                <a:ext uri="{FF2B5EF4-FFF2-40B4-BE49-F238E27FC236}">
                  <a16:creationId xmlns:a16="http://schemas.microsoft.com/office/drawing/2014/main" id="{CC6D1B77-0E1C-5DE2-64E1-96942224C0D3}"/>
                </a:ext>
              </a:extLst>
            </p:cNvPr>
            <p:cNvSpPr/>
            <p:nvPr/>
          </p:nvSpPr>
          <p:spPr>
            <a:xfrm flipH="1">
              <a:off x="2435236" y="615"/>
              <a:ext cx="15304" cy="20540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0;p2">
              <a:extLst>
                <a:ext uri="{FF2B5EF4-FFF2-40B4-BE49-F238E27FC236}">
                  <a16:creationId xmlns:a16="http://schemas.microsoft.com/office/drawing/2014/main" id="{5FA0167A-511A-48D0-2AC7-62D5F4B89B3F}"/>
                </a:ext>
              </a:extLst>
            </p:cNvPr>
            <p:cNvSpPr/>
            <p:nvPr/>
          </p:nvSpPr>
          <p:spPr>
            <a:xfrm flipH="1">
              <a:off x="2195742" y="615"/>
              <a:ext cx="168655" cy="608231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1;p2">
              <a:extLst>
                <a:ext uri="{FF2B5EF4-FFF2-40B4-BE49-F238E27FC236}">
                  <a16:creationId xmlns:a16="http://schemas.microsoft.com/office/drawing/2014/main" id="{74F02FA3-4C41-B050-E8E0-2765AE9A423F}"/>
                </a:ext>
              </a:extLst>
            </p:cNvPr>
            <p:cNvSpPr/>
            <p:nvPr/>
          </p:nvSpPr>
          <p:spPr>
            <a:xfrm flipH="1">
              <a:off x="1921493" y="615"/>
              <a:ext cx="67104" cy="96944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2;p2">
              <a:extLst>
                <a:ext uri="{FF2B5EF4-FFF2-40B4-BE49-F238E27FC236}">
                  <a16:creationId xmlns:a16="http://schemas.microsoft.com/office/drawing/2014/main" id="{B398A51D-6298-0579-AB20-C24533F9D405}"/>
                </a:ext>
              </a:extLst>
            </p:cNvPr>
            <p:cNvSpPr/>
            <p:nvPr/>
          </p:nvSpPr>
          <p:spPr>
            <a:xfrm flipH="1">
              <a:off x="1807555" y="130420"/>
              <a:ext cx="105492" cy="176793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3;p2">
              <a:extLst>
                <a:ext uri="{FF2B5EF4-FFF2-40B4-BE49-F238E27FC236}">
                  <a16:creationId xmlns:a16="http://schemas.microsoft.com/office/drawing/2014/main" id="{A78F539A-AB37-B625-839F-80A8840B2A7E}"/>
                </a:ext>
              </a:extLst>
            </p:cNvPr>
            <p:cNvSpPr/>
            <p:nvPr/>
          </p:nvSpPr>
          <p:spPr>
            <a:xfrm flipH="1">
              <a:off x="1597287" y="312639"/>
              <a:ext cx="209705" cy="381533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4;p2">
              <a:extLst>
                <a:ext uri="{FF2B5EF4-FFF2-40B4-BE49-F238E27FC236}">
                  <a16:creationId xmlns:a16="http://schemas.microsoft.com/office/drawing/2014/main" id="{18071805-CE7A-7FF1-3505-EF9DA859992D}"/>
                </a:ext>
              </a:extLst>
            </p:cNvPr>
            <p:cNvSpPr/>
            <p:nvPr/>
          </p:nvSpPr>
          <p:spPr>
            <a:xfrm flipH="1">
              <a:off x="1399252" y="76164"/>
              <a:ext cx="497928" cy="50622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5;p2">
              <a:extLst>
                <a:ext uri="{FF2B5EF4-FFF2-40B4-BE49-F238E27FC236}">
                  <a16:creationId xmlns:a16="http://schemas.microsoft.com/office/drawing/2014/main" id="{E0FBDA75-DF6D-5DC6-6FAD-4FE0AAF0BA10}"/>
                </a:ext>
              </a:extLst>
            </p:cNvPr>
            <p:cNvSpPr/>
            <p:nvPr/>
          </p:nvSpPr>
          <p:spPr>
            <a:xfrm flipH="1">
              <a:off x="1234078" y="85326"/>
              <a:ext cx="163997" cy="199929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6;p2">
              <a:extLst>
                <a:ext uri="{FF2B5EF4-FFF2-40B4-BE49-F238E27FC236}">
                  <a16:creationId xmlns:a16="http://schemas.microsoft.com/office/drawing/2014/main" id="{D5DAE13B-7DB8-292B-4BD1-9D0E9B80B9BE}"/>
                </a:ext>
              </a:extLst>
            </p:cNvPr>
            <p:cNvSpPr/>
            <p:nvPr/>
          </p:nvSpPr>
          <p:spPr>
            <a:xfrm flipH="1">
              <a:off x="1083543" y="285204"/>
              <a:ext cx="150586" cy="190818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7;p2">
              <a:extLst>
                <a:ext uri="{FF2B5EF4-FFF2-40B4-BE49-F238E27FC236}">
                  <a16:creationId xmlns:a16="http://schemas.microsoft.com/office/drawing/2014/main" id="{152E259C-2CAD-C39D-DF9B-E44C2886DE7C}"/>
                </a:ext>
              </a:extLst>
            </p:cNvPr>
            <p:cNvSpPr/>
            <p:nvPr/>
          </p:nvSpPr>
          <p:spPr>
            <a:xfrm flipH="1">
              <a:off x="856231" y="482061"/>
              <a:ext cx="222501" cy="269387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8;p2">
              <a:extLst>
                <a:ext uri="{FF2B5EF4-FFF2-40B4-BE49-F238E27FC236}">
                  <a16:creationId xmlns:a16="http://schemas.microsoft.com/office/drawing/2014/main" id="{AD78695C-882C-A80A-75CD-40ADD04C6C4F}"/>
                </a:ext>
              </a:extLst>
            </p:cNvPr>
            <p:cNvSpPr/>
            <p:nvPr/>
          </p:nvSpPr>
          <p:spPr>
            <a:xfrm flipH="1">
              <a:off x="1230444" y="615"/>
              <a:ext cx="1133543" cy="613708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9;p2">
              <a:extLst>
                <a:ext uri="{FF2B5EF4-FFF2-40B4-BE49-F238E27FC236}">
                  <a16:creationId xmlns:a16="http://schemas.microsoft.com/office/drawing/2014/main" id="{C9D5232E-0D2D-F821-4E58-073593976F4F}"/>
                </a:ext>
              </a:extLst>
            </p:cNvPr>
            <p:cNvSpPr/>
            <p:nvPr/>
          </p:nvSpPr>
          <p:spPr>
            <a:xfrm flipH="1">
              <a:off x="1586948" y="731895"/>
              <a:ext cx="17710" cy="9264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0;p2">
              <a:extLst>
                <a:ext uri="{FF2B5EF4-FFF2-40B4-BE49-F238E27FC236}">
                  <a16:creationId xmlns:a16="http://schemas.microsoft.com/office/drawing/2014/main" id="{FB5029D9-72A1-E1BF-9803-BBAF8F64B839}"/>
                </a:ext>
              </a:extLst>
            </p:cNvPr>
            <p:cNvSpPr/>
            <p:nvPr/>
          </p:nvSpPr>
          <p:spPr>
            <a:xfrm flipH="1">
              <a:off x="995812" y="615"/>
              <a:ext cx="578390" cy="694171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1;p2">
              <a:extLst>
                <a:ext uri="{FF2B5EF4-FFF2-40B4-BE49-F238E27FC236}">
                  <a16:creationId xmlns:a16="http://schemas.microsoft.com/office/drawing/2014/main" id="{1FBE581B-5A7E-7C92-51D6-F8483C67D338}"/>
                </a:ext>
              </a:extLst>
            </p:cNvPr>
            <p:cNvSpPr/>
            <p:nvPr/>
          </p:nvSpPr>
          <p:spPr>
            <a:xfrm flipH="1">
              <a:off x="346172" y="615"/>
              <a:ext cx="228541" cy="202949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132;p2">
              <a:extLst>
                <a:ext uri="{FF2B5EF4-FFF2-40B4-BE49-F238E27FC236}">
                  <a16:creationId xmlns:a16="http://schemas.microsoft.com/office/drawing/2014/main" id="{655057AE-69A9-FE21-489F-8959A7A1BA53}"/>
                </a:ext>
              </a:extLst>
            </p:cNvPr>
            <p:cNvSpPr/>
            <p:nvPr/>
          </p:nvSpPr>
          <p:spPr>
            <a:xfrm flipH="1">
              <a:off x="346172" y="242516"/>
              <a:ext cx="245637" cy="27128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133;p2">
              <a:extLst>
                <a:ext uri="{FF2B5EF4-FFF2-40B4-BE49-F238E27FC236}">
                  <a16:creationId xmlns:a16="http://schemas.microsoft.com/office/drawing/2014/main" id="{70B15028-3A97-FA34-0254-5DB1787A705C}"/>
                </a:ext>
              </a:extLst>
            </p:cNvPr>
            <p:cNvSpPr/>
            <p:nvPr/>
          </p:nvSpPr>
          <p:spPr>
            <a:xfrm flipH="1">
              <a:off x="602711" y="508882"/>
              <a:ext cx="221887" cy="245637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134;p2">
              <a:extLst>
                <a:ext uri="{FF2B5EF4-FFF2-40B4-BE49-F238E27FC236}">
                  <a16:creationId xmlns:a16="http://schemas.microsoft.com/office/drawing/2014/main" id="{31079DED-D723-97D6-CD80-7B8A9A863A2A}"/>
                </a:ext>
              </a:extLst>
            </p:cNvPr>
            <p:cNvSpPr/>
            <p:nvPr/>
          </p:nvSpPr>
          <p:spPr>
            <a:xfrm flipH="1">
              <a:off x="644785" y="277270"/>
              <a:ext cx="423556" cy="206020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135;p2">
              <a:extLst>
                <a:ext uri="{FF2B5EF4-FFF2-40B4-BE49-F238E27FC236}">
                  <a16:creationId xmlns:a16="http://schemas.microsoft.com/office/drawing/2014/main" id="{34B45BC0-3553-7AA9-7842-69CBF81E6001}"/>
                </a:ext>
              </a:extLst>
            </p:cNvPr>
            <p:cNvSpPr/>
            <p:nvPr/>
          </p:nvSpPr>
          <p:spPr>
            <a:xfrm flipH="1">
              <a:off x="1074432" y="475970"/>
              <a:ext cx="500385" cy="230384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2" name="Google Shape;136;p2">
              <a:extLst>
                <a:ext uri="{FF2B5EF4-FFF2-40B4-BE49-F238E27FC236}">
                  <a16:creationId xmlns:a16="http://schemas.microsoft.com/office/drawing/2014/main" id="{C436054F-A459-26C1-B243-459650D87965}"/>
                </a:ext>
              </a:extLst>
            </p:cNvPr>
            <p:cNvSpPr/>
            <p:nvPr/>
          </p:nvSpPr>
          <p:spPr>
            <a:xfrm flipH="1">
              <a:off x="875732" y="706303"/>
              <a:ext cx="695399" cy="7258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137;p2">
              <a:extLst>
                <a:ext uri="{FF2B5EF4-FFF2-40B4-BE49-F238E27FC236}">
                  <a16:creationId xmlns:a16="http://schemas.microsoft.com/office/drawing/2014/main" id="{C7AEA19B-0FE8-C651-97DB-E6050034F106}"/>
                </a:ext>
              </a:extLst>
            </p:cNvPr>
            <p:cNvSpPr/>
            <p:nvPr/>
          </p:nvSpPr>
          <p:spPr>
            <a:xfrm flipH="1">
              <a:off x="447928" y="722784"/>
              <a:ext cx="1136000" cy="1260942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138;p2">
              <a:extLst>
                <a:ext uri="{FF2B5EF4-FFF2-40B4-BE49-F238E27FC236}">
                  <a16:creationId xmlns:a16="http://schemas.microsoft.com/office/drawing/2014/main" id="{89236EEE-2EB1-2426-8AA6-F54E81ADD945}"/>
                </a:ext>
              </a:extLst>
            </p:cNvPr>
            <p:cNvSpPr/>
            <p:nvPr/>
          </p:nvSpPr>
          <p:spPr>
            <a:xfrm flipH="1">
              <a:off x="541187" y="795877"/>
              <a:ext cx="290117" cy="457133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139;p2">
              <a:extLst>
                <a:ext uri="{FF2B5EF4-FFF2-40B4-BE49-F238E27FC236}">
                  <a16:creationId xmlns:a16="http://schemas.microsoft.com/office/drawing/2014/main" id="{7840036A-B747-F686-505C-61E208A1C447}"/>
                </a:ext>
              </a:extLst>
            </p:cNvPr>
            <p:cNvSpPr/>
            <p:nvPr/>
          </p:nvSpPr>
          <p:spPr>
            <a:xfrm flipH="1">
              <a:off x="571642" y="298614"/>
              <a:ext cx="61013" cy="358397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140;p2">
              <a:extLst>
                <a:ext uri="{FF2B5EF4-FFF2-40B4-BE49-F238E27FC236}">
                  <a16:creationId xmlns:a16="http://schemas.microsoft.com/office/drawing/2014/main" id="{1C37A5CC-6D61-9C9D-78C7-92A87A18DF16}"/>
                </a:ext>
              </a:extLst>
            </p:cNvPr>
            <p:cNvSpPr/>
            <p:nvPr/>
          </p:nvSpPr>
          <p:spPr>
            <a:xfrm flipH="1">
              <a:off x="568571" y="666686"/>
              <a:ext cx="3122" cy="3737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141;p2">
              <a:extLst>
                <a:ext uri="{FF2B5EF4-FFF2-40B4-BE49-F238E27FC236}">
                  <a16:creationId xmlns:a16="http://schemas.microsoft.com/office/drawing/2014/main" id="{1C2B6791-E2AB-BFD7-E1BB-2A35A1AD9722}"/>
                </a:ext>
              </a:extLst>
            </p:cNvPr>
            <p:cNvSpPr/>
            <p:nvPr/>
          </p:nvSpPr>
          <p:spPr>
            <a:xfrm flipH="1">
              <a:off x="493636" y="682553"/>
              <a:ext cx="87782" cy="5582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142;p2">
              <a:extLst>
                <a:ext uri="{FF2B5EF4-FFF2-40B4-BE49-F238E27FC236}">
                  <a16:creationId xmlns:a16="http://schemas.microsoft.com/office/drawing/2014/main" id="{7C223F9B-207B-0B6E-A8A4-276E7CB6DF6B}"/>
                </a:ext>
              </a:extLst>
            </p:cNvPr>
            <p:cNvSpPr/>
            <p:nvPr/>
          </p:nvSpPr>
          <p:spPr>
            <a:xfrm flipH="1">
              <a:off x="276049" y="527770"/>
              <a:ext cx="538210" cy="240774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143;p2">
              <a:extLst>
                <a:ext uri="{FF2B5EF4-FFF2-40B4-BE49-F238E27FC236}">
                  <a16:creationId xmlns:a16="http://schemas.microsoft.com/office/drawing/2014/main" id="{89A74A39-8273-AC0A-0357-EA19E25958A2}"/>
                </a:ext>
              </a:extLst>
            </p:cNvPr>
            <p:cNvSpPr/>
            <p:nvPr/>
          </p:nvSpPr>
          <p:spPr>
            <a:xfrm flipH="1">
              <a:off x="622" y="145008"/>
              <a:ext cx="269387" cy="387061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144;p2">
              <a:extLst>
                <a:ext uri="{FF2B5EF4-FFF2-40B4-BE49-F238E27FC236}">
                  <a16:creationId xmlns:a16="http://schemas.microsoft.com/office/drawing/2014/main" id="{F27972F7-1871-C2B3-849B-F9EA65889500}"/>
                </a:ext>
              </a:extLst>
            </p:cNvPr>
            <p:cNvSpPr/>
            <p:nvPr/>
          </p:nvSpPr>
          <p:spPr>
            <a:xfrm flipH="1">
              <a:off x="267552" y="253520"/>
              <a:ext cx="60961" cy="282183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145;p2">
              <a:extLst>
                <a:ext uri="{FF2B5EF4-FFF2-40B4-BE49-F238E27FC236}">
                  <a16:creationId xmlns:a16="http://schemas.microsoft.com/office/drawing/2014/main" id="{12394157-A34D-4E04-9E25-8CE4CE067712}"/>
                </a:ext>
              </a:extLst>
            </p:cNvPr>
            <p:cNvSpPr/>
            <p:nvPr/>
          </p:nvSpPr>
          <p:spPr>
            <a:xfrm flipH="1">
              <a:off x="279120" y="53933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146;p2">
              <a:extLst>
                <a:ext uri="{FF2B5EF4-FFF2-40B4-BE49-F238E27FC236}">
                  <a16:creationId xmlns:a16="http://schemas.microsoft.com/office/drawing/2014/main" id="{642171F4-206A-7AA3-828A-B2F095AB7CE5}"/>
                </a:ext>
              </a:extLst>
            </p:cNvPr>
            <p:cNvSpPr/>
            <p:nvPr/>
          </p:nvSpPr>
          <p:spPr>
            <a:xfrm flipH="1">
              <a:off x="622" y="700826"/>
              <a:ext cx="28664" cy="3542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147;p2">
              <a:extLst>
                <a:ext uri="{FF2B5EF4-FFF2-40B4-BE49-F238E27FC236}">
                  <a16:creationId xmlns:a16="http://schemas.microsoft.com/office/drawing/2014/main" id="{9CB73049-E759-9694-5801-E6F245D8D069}"/>
                </a:ext>
              </a:extLst>
            </p:cNvPr>
            <p:cNvSpPr/>
            <p:nvPr/>
          </p:nvSpPr>
          <p:spPr>
            <a:xfrm flipH="1">
              <a:off x="38397" y="526746"/>
              <a:ext cx="244408" cy="180222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148;p2">
              <a:extLst>
                <a:ext uri="{FF2B5EF4-FFF2-40B4-BE49-F238E27FC236}">
                  <a16:creationId xmlns:a16="http://schemas.microsoft.com/office/drawing/2014/main" id="{958BDA3D-4A58-9B22-58D1-8C0FC3966B41}"/>
                </a:ext>
              </a:extLst>
            </p:cNvPr>
            <p:cNvSpPr/>
            <p:nvPr/>
          </p:nvSpPr>
          <p:spPr>
            <a:xfrm flipH="1">
              <a:off x="176136" y="1230386"/>
              <a:ext cx="7371" cy="5579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149;p2">
              <a:extLst>
                <a:ext uri="{FF2B5EF4-FFF2-40B4-BE49-F238E27FC236}">
                  <a16:creationId xmlns:a16="http://schemas.microsoft.com/office/drawing/2014/main" id="{4571AD9E-6240-D1BD-0DF1-59D2A6F789F5}"/>
                </a:ext>
              </a:extLst>
            </p:cNvPr>
            <p:cNvSpPr/>
            <p:nvPr/>
          </p:nvSpPr>
          <p:spPr>
            <a:xfrm flipH="1">
              <a:off x="8" y="563087"/>
              <a:ext cx="164611" cy="579005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150;p2">
              <a:extLst>
                <a:ext uri="{FF2B5EF4-FFF2-40B4-BE49-F238E27FC236}">
                  <a16:creationId xmlns:a16="http://schemas.microsoft.com/office/drawing/2014/main" id="{88F8A6D3-FA96-8585-0035-6F3789AF1F43}"/>
                </a:ext>
              </a:extLst>
            </p:cNvPr>
            <p:cNvSpPr/>
            <p:nvPr/>
          </p:nvSpPr>
          <p:spPr>
            <a:xfrm flipH="1">
              <a:off x="424178" y="1371810"/>
              <a:ext cx="87782" cy="599120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151;p2">
              <a:extLst>
                <a:ext uri="{FF2B5EF4-FFF2-40B4-BE49-F238E27FC236}">
                  <a16:creationId xmlns:a16="http://schemas.microsoft.com/office/drawing/2014/main" id="{AB18252C-9C76-A099-A6B8-1B9FC7FE8365}"/>
                </a:ext>
              </a:extLst>
            </p:cNvPr>
            <p:cNvSpPr/>
            <p:nvPr/>
          </p:nvSpPr>
          <p:spPr>
            <a:xfrm flipH="1">
              <a:off x="182227" y="1224909"/>
              <a:ext cx="242003" cy="747813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152;p2">
              <a:extLst>
                <a:ext uri="{FF2B5EF4-FFF2-40B4-BE49-F238E27FC236}">
                  <a16:creationId xmlns:a16="http://schemas.microsoft.com/office/drawing/2014/main" id="{478F8D95-F9AC-3369-A866-367A01B97DCB}"/>
                </a:ext>
              </a:extLst>
            </p:cNvPr>
            <p:cNvSpPr/>
            <p:nvPr/>
          </p:nvSpPr>
          <p:spPr>
            <a:xfrm flipH="1">
              <a:off x="216930" y="1185906"/>
              <a:ext cx="230435" cy="115832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153;p2">
              <a:extLst>
                <a:ext uri="{FF2B5EF4-FFF2-40B4-BE49-F238E27FC236}">
                  <a16:creationId xmlns:a16="http://schemas.microsoft.com/office/drawing/2014/main" id="{EF0BD7E0-83D3-70CE-021C-FCB8C83BF6C2}"/>
                </a:ext>
              </a:extLst>
            </p:cNvPr>
            <p:cNvSpPr/>
            <p:nvPr/>
          </p:nvSpPr>
          <p:spPr>
            <a:xfrm flipH="1">
              <a:off x="622" y="1088399"/>
              <a:ext cx="138353" cy="74423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154;p2">
              <a:extLst>
                <a:ext uri="{FF2B5EF4-FFF2-40B4-BE49-F238E27FC236}">
                  <a16:creationId xmlns:a16="http://schemas.microsoft.com/office/drawing/2014/main" id="{B7D1C0A9-8737-8853-68EE-E7716E8CB254}"/>
                </a:ext>
              </a:extLst>
            </p:cNvPr>
            <p:cNvSpPr/>
            <p:nvPr/>
          </p:nvSpPr>
          <p:spPr>
            <a:xfrm flipH="1">
              <a:off x="622" y="1391312"/>
              <a:ext cx="417516" cy="591187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11" name="Groupe 4310">
              <a:extLst>
                <a:ext uri="{FF2B5EF4-FFF2-40B4-BE49-F238E27FC236}">
                  <a16:creationId xmlns:a16="http://schemas.microsoft.com/office/drawing/2014/main" id="{33F749F9-F7CB-2369-A759-450BE98F5182}"/>
                </a:ext>
              </a:extLst>
            </p:cNvPr>
            <p:cNvGrpSpPr/>
            <p:nvPr userDrawn="1"/>
          </p:nvGrpSpPr>
          <p:grpSpPr>
            <a:xfrm>
              <a:off x="124336" y="22778"/>
              <a:ext cx="4025853" cy="2014130"/>
              <a:chOff x="124336" y="22778"/>
              <a:chExt cx="4025853" cy="2014130"/>
            </a:xfrm>
            <a:solidFill>
              <a:schemeClr val="bg2">
                <a:lumMod val="75000"/>
              </a:schemeClr>
            </a:solidFill>
          </p:grpSpPr>
          <p:sp>
            <p:nvSpPr>
              <p:cNvPr id="4312" name="Google Shape;171;p2">
                <a:extLst>
                  <a:ext uri="{FF2B5EF4-FFF2-40B4-BE49-F238E27FC236}">
                    <a16:creationId xmlns:a16="http://schemas.microsoft.com/office/drawing/2014/main" id="{20CF304A-9A0D-371A-D151-6E8D56857768}"/>
                  </a:ext>
                </a:extLst>
              </p:cNvPr>
              <p:cNvSpPr/>
              <p:nvPr/>
            </p:nvSpPr>
            <p:spPr>
              <a:xfrm flipH="1">
                <a:off x="1952562" y="161950"/>
                <a:ext cx="29943" cy="27793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43" extrusionOk="0">
                    <a:moveTo>
                      <a:pt x="305" y="0"/>
                    </a:moveTo>
                    <a:cubicBezTo>
                      <a:pt x="175" y="0"/>
                      <a:pt x="47" y="100"/>
                      <a:pt x="36" y="230"/>
                    </a:cubicBezTo>
                    <a:cubicBezTo>
                      <a:pt x="1" y="384"/>
                      <a:pt x="108" y="527"/>
                      <a:pt x="263" y="539"/>
                    </a:cubicBezTo>
                    <a:cubicBezTo>
                      <a:pt x="277" y="542"/>
                      <a:pt x="292" y="543"/>
                      <a:pt x="307" y="543"/>
                    </a:cubicBezTo>
                    <a:cubicBezTo>
                      <a:pt x="436" y="543"/>
                      <a:pt x="561" y="453"/>
                      <a:pt x="572" y="325"/>
                    </a:cubicBezTo>
                    <a:cubicBezTo>
                      <a:pt x="584" y="182"/>
                      <a:pt x="501" y="39"/>
                      <a:pt x="346" y="3"/>
                    </a:cubicBezTo>
                    <a:cubicBezTo>
                      <a:pt x="332" y="1"/>
                      <a:pt x="319" y="0"/>
                      <a:pt x="30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13" name="Groupe 4312">
                <a:extLst>
                  <a:ext uri="{FF2B5EF4-FFF2-40B4-BE49-F238E27FC236}">
                    <a16:creationId xmlns:a16="http://schemas.microsoft.com/office/drawing/2014/main" id="{DC04FF7E-6188-D260-AFED-5503CBA6DBC5}"/>
                  </a:ext>
                </a:extLst>
              </p:cNvPr>
              <p:cNvGrpSpPr/>
              <p:nvPr userDrawn="1"/>
            </p:nvGrpSpPr>
            <p:grpSpPr>
              <a:xfrm>
                <a:off x="124336" y="22778"/>
                <a:ext cx="4025853" cy="2014130"/>
                <a:chOff x="124336" y="22778"/>
                <a:chExt cx="4025853" cy="2014130"/>
              </a:xfrm>
              <a:grpFill/>
            </p:grpSpPr>
            <p:sp>
              <p:nvSpPr>
                <p:cNvPr id="4314" name="Google Shape;155;p2">
                  <a:extLst>
                    <a:ext uri="{FF2B5EF4-FFF2-40B4-BE49-F238E27FC236}">
                      <a16:creationId xmlns:a16="http://schemas.microsoft.com/office/drawing/2014/main" id="{D1A5DA1C-51E8-D351-AED8-8EA932F9A3E5}"/>
                    </a:ext>
                  </a:extLst>
                </p:cNvPr>
                <p:cNvSpPr/>
                <p:nvPr/>
              </p:nvSpPr>
              <p:spPr>
                <a:xfrm flipH="1">
                  <a:off x="124336" y="1135131"/>
                  <a:ext cx="96944" cy="96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4" h="1877" extrusionOk="0">
                      <a:moveTo>
                        <a:pt x="941" y="0"/>
                      </a:moveTo>
                      <a:cubicBezTo>
                        <a:pt x="489" y="0"/>
                        <a:pt x="98" y="315"/>
                        <a:pt x="25" y="779"/>
                      </a:cubicBezTo>
                      <a:cubicBezTo>
                        <a:pt x="1" y="850"/>
                        <a:pt x="1" y="921"/>
                        <a:pt x="1" y="993"/>
                      </a:cubicBezTo>
                      <a:cubicBezTo>
                        <a:pt x="1" y="1100"/>
                        <a:pt x="36" y="1195"/>
                        <a:pt x="84" y="1290"/>
                      </a:cubicBezTo>
                      <a:cubicBezTo>
                        <a:pt x="155" y="1493"/>
                        <a:pt x="298" y="1648"/>
                        <a:pt x="501" y="1755"/>
                      </a:cubicBezTo>
                      <a:cubicBezTo>
                        <a:pt x="584" y="1802"/>
                        <a:pt x="679" y="1826"/>
                        <a:pt x="775" y="1862"/>
                      </a:cubicBezTo>
                      <a:cubicBezTo>
                        <a:pt x="810" y="1862"/>
                        <a:pt x="858" y="1874"/>
                        <a:pt x="882" y="1874"/>
                      </a:cubicBezTo>
                      <a:cubicBezTo>
                        <a:pt x="905" y="1876"/>
                        <a:pt x="927" y="1876"/>
                        <a:pt x="950" y="1876"/>
                      </a:cubicBezTo>
                      <a:cubicBezTo>
                        <a:pt x="1387" y="1876"/>
                        <a:pt x="1779" y="1553"/>
                        <a:pt x="1870" y="1112"/>
                      </a:cubicBezTo>
                      <a:cubicBezTo>
                        <a:pt x="1894" y="921"/>
                        <a:pt x="1870" y="719"/>
                        <a:pt x="1787" y="552"/>
                      </a:cubicBezTo>
                      <a:cubicBezTo>
                        <a:pt x="1751" y="457"/>
                        <a:pt x="1691" y="374"/>
                        <a:pt x="1632" y="302"/>
                      </a:cubicBezTo>
                      <a:cubicBezTo>
                        <a:pt x="1572" y="219"/>
                        <a:pt x="1477" y="159"/>
                        <a:pt x="1406" y="124"/>
                      </a:cubicBezTo>
                      <a:cubicBezTo>
                        <a:pt x="1310" y="76"/>
                        <a:pt x="1227" y="40"/>
                        <a:pt x="1120" y="17"/>
                      </a:cubicBezTo>
                      <a:cubicBezTo>
                        <a:pt x="1060" y="6"/>
                        <a:pt x="1000" y="0"/>
                        <a:pt x="9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5" name="Google Shape;156;p2">
                  <a:extLst>
                    <a:ext uri="{FF2B5EF4-FFF2-40B4-BE49-F238E27FC236}">
                      <a16:creationId xmlns:a16="http://schemas.microsoft.com/office/drawing/2014/main" id="{FBE63EAB-825E-8F8B-1FB9-4BD61A823514}"/>
                    </a:ext>
                  </a:extLst>
                </p:cNvPr>
                <p:cNvSpPr/>
                <p:nvPr/>
              </p:nvSpPr>
              <p:spPr>
                <a:xfrm flipH="1">
                  <a:off x="443680" y="1238934"/>
                  <a:ext cx="142038" cy="134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5" h="2632" extrusionOk="0">
                      <a:moveTo>
                        <a:pt x="1489" y="1"/>
                      </a:moveTo>
                      <a:cubicBezTo>
                        <a:pt x="1263" y="1"/>
                        <a:pt x="1049" y="36"/>
                        <a:pt x="870" y="120"/>
                      </a:cubicBezTo>
                      <a:cubicBezTo>
                        <a:pt x="787" y="155"/>
                        <a:pt x="691" y="203"/>
                        <a:pt x="620" y="263"/>
                      </a:cubicBezTo>
                      <a:cubicBezTo>
                        <a:pt x="370" y="453"/>
                        <a:pt x="191" y="739"/>
                        <a:pt x="132" y="1060"/>
                      </a:cubicBezTo>
                      <a:cubicBezTo>
                        <a:pt x="1" y="1775"/>
                        <a:pt x="477" y="2477"/>
                        <a:pt x="1203" y="2608"/>
                      </a:cubicBezTo>
                      <a:cubicBezTo>
                        <a:pt x="1275" y="2632"/>
                        <a:pt x="1370" y="2632"/>
                        <a:pt x="1441" y="2632"/>
                      </a:cubicBezTo>
                      <a:cubicBezTo>
                        <a:pt x="1549" y="2632"/>
                        <a:pt x="1632" y="2608"/>
                        <a:pt x="1739" y="2596"/>
                      </a:cubicBezTo>
                      <a:cubicBezTo>
                        <a:pt x="2239" y="2477"/>
                        <a:pt x="2644" y="2072"/>
                        <a:pt x="2751" y="1537"/>
                      </a:cubicBezTo>
                      <a:cubicBezTo>
                        <a:pt x="2763" y="1441"/>
                        <a:pt x="2775" y="1322"/>
                        <a:pt x="2763" y="1215"/>
                      </a:cubicBezTo>
                      <a:cubicBezTo>
                        <a:pt x="2763" y="1108"/>
                        <a:pt x="2739" y="1001"/>
                        <a:pt x="2703" y="917"/>
                      </a:cubicBezTo>
                      <a:cubicBezTo>
                        <a:pt x="2573" y="501"/>
                        <a:pt x="2227" y="155"/>
                        <a:pt x="1787" y="36"/>
                      </a:cubicBezTo>
                      <a:cubicBezTo>
                        <a:pt x="1751" y="24"/>
                        <a:pt x="1727" y="24"/>
                        <a:pt x="1680" y="13"/>
                      </a:cubicBezTo>
                      <a:cubicBezTo>
                        <a:pt x="1620" y="1"/>
                        <a:pt x="1560" y="1"/>
                        <a:pt x="148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6" name="Google Shape;157;p2">
                  <a:extLst>
                    <a:ext uri="{FF2B5EF4-FFF2-40B4-BE49-F238E27FC236}">
                      <a16:creationId xmlns:a16="http://schemas.microsoft.com/office/drawing/2014/main" id="{AE50A2B9-8EC5-FA3E-D589-D5F26D4CD03F}"/>
                    </a:ext>
                  </a:extLst>
                </p:cNvPr>
                <p:cNvSpPr/>
                <p:nvPr/>
              </p:nvSpPr>
              <p:spPr>
                <a:xfrm flipH="1">
                  <a:off x="4125774" y="96485"/>
                  <a:ext cx="24415" cy="24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486" extrusionOk="0">
                      <a:moveTo>
                        <a:pt x="233" y="1"/>
                      </a:moveTo>
                      <a:cubicBezTo>
                        <a:pt x="128" y="1"/>
                        <a:pt x="22" y="87"/>
                        <a:pt x="12" y="199"/>
                      </a:cubicBezTo>
                      <a:cubicBezTo>
                        <a:pt x="0" y="247"/>
                        <a:pt x="12" y="306"/>
                        <a:pt x="24" y="354"/>
                      </a:cubicBezTo>
                      <a:cubicBezTo>
                        <a:pt x="60" y="413"/>
                        <a:pt x="119" y="461"/>
                        <a:pt x="203" y="485"/>
                      </a:cubicBezTo>
                      <a:cubicBezTo>
                        <a:pt x="213" y="486"/>
                        <a:pt x="223" y="486"/>
                        <a:pt x="233" y="486"/>
                      </a:cubicBezTo>
                      <a:cubicBezTo>
                        <a:pt x="362" y="486"/>
                        <a:pt x="465" y="416"/>
                        <a:pt x="476" y="294"/>
                      </a:cubicBezTo>
                      <a:lnTo>
                        <a:pt x="476" y="187"/>
                      </a:lnTo>
                      <a:cubicBezTo>
                        <a:pt x="429" y="92"/>
                        <a:pt x="369" y="20"/>
                        <a:pt x="286" y="8"/>
                      </a:cubicBezTo>
                      <a:cubicBezTo>
                        <a:pt x="269" y="3"/>
                        <a:pt x="251" y="1"/>
                        <a:pt x="2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7" name="Google Shape;158;p2">
                  <a:extLst>
                    <a:ext uri="{FF2B5EF4-FFF2-40B4-BE49-F238E27FC236}">
                      <a16:creationId xmlns:a16="http://schemas.microsoft.com/office/drawing/2014/main" id="{C78480EF-37C4-23DA-9A11-7966B7C19C2E}"/>
                    </a:ext>
                  </a:extLst>
                </p:cNvPr>
                <p:cNvSpPr/>
                <p:nvPr/>
              </p:nvSpPr>
              <p:spPr>
                <a:xfrm flipH="1">
                  <a:off x="2338957" y="608795"/>
                  <a:ext cx="51850" cy="48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3" h="946" extrusionOk="0">
                      <a:moveTo>
                        <a:pt x="512" y="1"/>
                      </a:moveTo>
                      <a:cubicBezTo>
                        <a:pt x="286" y="13"/>
                        <a:pt x="84" y="167"/>
                        <a:pt x="48" y="382"/>
                      </a:cubicBezTo>
                      <a:cubicBezTo>
                        <a:pt x="0" y="644"/>
                        <a:pt x="179" y="894"/>
                        <a:pt x="441" y="941"/>
                      </a:cubicBezTo>
                      <a:cubicBezTo>
                        <a:pt x="462" y="944"/>
                        <a:pt x="484" y="946"/>
                        <a:pt x="505" y="946"/>
                      </a:cubicBezTo>
                      <a:cubicBezTo>
                        <a:pt x="732" y="946"/>
                        <a:pt x="945" y="777"/>
                        <a:pt x="989" y="548"/>
                      </a:cubicBezTo>
                      <a:cubicBezTo>
                        <a:pt x="1012" y="370"/>
                        <a:pt x="941" y="191"/>
                        <a:pt x="798" y="84"/>
                      </a:cubicBezTo>
                      <a:cubicBezTo>
                        <a:pt x="739" y="48"/>
                        <a:pt x="679" y="13"/>
                        <a:pt x="5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8" name="Google Shape;159;p2">
                  <a:extLst>
                    <a:ext uri="{FF2B5EF4-FFF2-40B4-BE49-F238E27FC236}">
                      <a16:creationId xmlns:a16="http://schemas.microsoft.com/office/drawing/2014/main" id="{E5A4622B-7744-4198-95E5-58C350B84034}"/>
                    </a:ext>
                  </a:extLst>
                </p:cNvPr>
                <p:cNvSpPr/>
                <p:nvPr/>
              </p:nvSpPr>
              <p:spPr>
                <a:xfrm flipH="1">
                  <a:off x="292530" y="188208"/>
                  <a:ext cx="72580" cy="67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24" extrusionOk="0">
                      <a:moveTo>
                        <a:pt x="679" y="0"/>
                      </a:moveTo>
                      <a:cubicBezTo>
                        <a:pt x="563" y="0"/>
                        <a:pt x="454" y="33"/>
                        <a:pt x="358" y="86"/>
                      </a:cubicBezTo>
                      <a:cubicBezTo>
                        <a:pt x="275" y="133"/>
                        <a:pt x="191" y="205"/>
                        <a:pt x="132" y="276"/>
                      </a:cubicBezTo>
                      <a:cubicBezTo>
                        <a:pt x="96" y="360"/>
                        <a:pt x="48" y="443"/>
                        <a:pt x="37" y="538"/>
                      </a:cubicBezTo>
                      <a:cubicBezTo>
                        <a:pt x="1" y="717"/>
                        <a:pt x="48" y="907"/>
                        <a:pt x="156" y="1038"/>
                      </a:cubicBezTo>
                      <a:cubicBezTo>
                        <a:pt x="215" y="1145"/>
                        <a:pt x="287" y="1205"/>
                        <a:pt x="370" y="1252"/>
                      </a:cubicBezTo>
                      <a:cubicBezTo>
                        <a:pt x="429" y="1276"/>
                        <a:pt x="513" y="1312"/>
                        <a:pt x="572" y="1312"/>
                      </a:cubicBezTo>
                      <a:cubicBezTo>
                        <a:pt x="608" y="1324"/>
                        <a:pt x="656" y="1324"/>
                        <a:pt x="703" y="1324"/>
                      </a:cubicBezTo>
                      <a:cubicBezTo>
                        <a:pt x="810" y="1324"/>
                        <a:pt x="894" y="1300"/>
                        <a:pt x="989" y="1252"/>
                      </a:cubicBezTo>
                      <a:cubicBezTo>
                        <a:pt x="1168" y="1157"/>
                        <a:pt x="1299" y="979"/>
                        <a:pt x="1346" y="776"/>
                      </a:cubicBezTo>
                      <a:cubicBezTo>
                        <a:pt x="1418" y="419"/>
                        <a:pt x="1168" y="62"/>
                        <a:pt x="810" y="14"/>
                      </a:cubicBezTo>
                      <a:cubicBezTo>
                        <a:pt x="766" y="5"/>
                        <a:pt x="722" y="0"/>
                        <a:pt x="6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9" name="Google Shape;160;p2">
                  <a:extLst>
                    <a:ext uri="{FF2B5EF4-FFF2-40B4-BE49-F238E27FC236}">
                      <a16:creationId xmlns:a16="http://schemas.microsoft.com/office/drawing/2014/main" id="{823C8AFC-A3EB-60CA-9E0C-E6C1F17B2C63}"/>
                    </a:ext>
                  </a:extLst>
                </p:cNvPr>
                <p:cNvSpPr/>
                <p:nvPr/>
              </p:nvSpPr>
              <p:spPr>
                <a:xfrm flipH="1">
                  <a:off x="809294" y="738447"/>
                  <a:ext cx="68332" cy="67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1323" extrusionOk="0">
                      <a:moveTo>
                        <a:pt x="652" y="1"/>
                      </a:moveTo>
                      <a:cubicBezTo>
                        <a:pt x="556" y="1"/>
                        <a:pt x="466" y="26"/>
                        <a:pt x="382" y="51"/>
                      </a:cubicBezTo>
                      <a:cubicBezTo>
                        <a:pt x="298" y="99"/>
                        <a:pt x="227" y="158"/>
                        <a:pt x="144" y="230"/>
                      </a:cubicBezTo>
                      <a:cubicBezTo>
                        <a:pt x="84" y="289"/>
                        <a:pt x="48" y="385"/>
                        <a:pt x="24" y="468"/>
                      </a:cubicBezTo>
                      <a:cubicBezTo>
                        <a:pt x="24" y="504"/>
                        <a:pt x="13" y="516"/>
                        <a:pt x="13" y="551"/>
                      </a:cubicBezTo>
                      <a:cubicBezTo>
                        <a:pt x="1" y="623"/>
                        <a:pt x="1" y="694"/>
                        <a:pt x="13" y="766"/>
                      </a:cubicBezTo>
                      <a:cubicBezTo>
                        <a:pt x="60" y="1039"/>
                        <a:pt x="263" y="1278"/>
                        <a:pt x="548" y="1301"/>
                      </a:cubicBezTo>
                      <a:cubicBezTo>
                        <a:pt x="595" y="1316"/>
                        <a:pt x="642" y="1322"/>
                        <a:pt x="689" y="1322"/>
                      </a:cubicBezTo>
                      <a:cubicBezTo>
                        <a:pt x="759" y="1322"/>
                        <a:pt x="829" y="1306"/>
                        <a:pt x="894" y="1278"/>
                      </a:cubicBezTo>
                      <a:cubicBezTo>
                        <a:pt x="977" y="1242"/>
                        <a:pt x="1072" y="1182"/>
                        <a:pt x="1144" y="1111"/>
                      </a:cubicBezTo>
                      <a:cubicBezTo>
                        <a:pt x="1251" y="1039"/>
                        <a:pt x="1310" y="920"/>
                        <a:pt x="1322" y="789"/>
                      </a:cubicBezTo>
                      <a:cubicBezTo>
                        <a:pt x="1334" y="706"/>
                        <a:pt x="1334" y="647"/>
                        <a:pt x="1322" y="575"/>
                      </a:cubicBezTo>
                      <a:cubicBezTo>
                        <a:pt x="1310" y="468"/>
                        <a:pt x="1275" y="385"/>
                        <a:pt x="1215" y="289"/>
                      </a:cubicBezTo>
                      <a:cubicBezTo>
                        <a:pt x="1179" y="218"/>
                        <a:pt x="1096" y="147"/>
                        <a:pt x="1025" y="99"/>
                      </a:cubicBezTo>
                      <a:cubicBezTo>
                        <a:pt x="953" y="51"/>
                        <a:pt x="858" y="27"/>
                        <a:pt x="775" y="16"/>
                      </a:cubicBezTo>
                      <a:cubicBezTo>
                        <a:pt x="733" y="5"/>
                        <a:pt x="692" y="1"/>
                        <a:pt x="65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0" name="Google Shape;161;p2">
                  <a:extLst>
                    <a:ext uri="{FF2B5EF4-FFF2-40B4-BE49-F238E27FC236}">
                      <a16:creationId xmlns:a16="http://schemas.microsoft.com/office/drawing/2014/main" id="{55081673-EBBF-952D-2BE6-27D6B99093D9}"/>
                    </a:ext>
                  </a:extLst>
                </p:cNvPr>
                <p:cNvSpPr/>
                <p:nvPr/>
              </p:nvSpPr>
              <p:spPr>
                <a:xfrm flipH="1">
                  <a:off x="599691" y="252497"/>
                  <a:ext cx="51236" cy="48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945" extrusionOk="0">
                      <a:moveTo>
                        <a:pt x="490" y="1"/>
                      </a:moveTo>
                      <a:cubicBezTo>
                        <a:pt x="268" y="1"/>
                        <a:pt x="56" y="168"/>
                        <a:pt x="25" y="401"/>
                      </a:cubicBezTo>
                      <a:cubicBezTo>
                        <a:pt x="25" y="425"/>
                        <a:pt x="1" y="473"/>
                        <a:pt x="1" y="497"/>
                      </a:cubicBezTo>
                      <a:cubicBezTo>
                        <a:pt x="1" y="604"/>
                        <a:pt x="48" y="699"/>
                        <a:pt x="108" y="770"/>
                      </a:cubicBezTo>
                      <a:cubicBezTo>
                        <a:pt x="179" y="830"/>
                        <a:pt x="263" y="889"/>
                        <a:pt x="358" y="913"/>
                      </a:cubicBezTo>
                      <a:cubicBezTo>
                        <a:pt x="370" y="913"/>
                        <a:pt x="394" y="937"/>
                        <a:pt x="406" y="937"/>
                      </a:cubicBezTo>
                      <a:cubicBezTo>
                        <a:pt x="436" y="941"/>
                        <a:pt x="467" y="944"/>
                        <a:pt x="497" y="944"/>
                      </a:cubicBezTo>
                      <a:cubicBezTo>
                        <a:pt x="550" y="944"/>
                        <a:pt x="603" y="936"/>
                        <a:pt x="656" y="913"/>
                      </a:cubicBezTo>
                      <a:cubicBezTo>
                        <a:pt x="810" y="854"/>
                        <a:pt x="929" y="723"/>
                        <a:pt x="953" y="556"/>
                      </a:cubicBezTo>
                      <a:cubicBezTo>
                        <a:pt x="1001" y="306"/>
                        <a:pt x="834" y="56"/>
                        <a:pt x="572" y="8"/>
                      </a:cubicBezTo>
                      <a:cubicBezTo>
                        <a:pt x="545" y="3"/>
                        <a:pt x="518" y="1"/>
                        <a:pt x="49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1" name="Google Shape;162;p2">
                  <a:extLst>
                    <a:ext uri="{FF2B5EF4-FFF2-40B4-BE49-F238E27FC236}">
                      <a16:creationId xmlns:a16="http://schemas.microsoft.com/office/drawing/2014/main" id="{07691B02-6B3F-76B1-06A8-0CE53140E6AD}"/>
                    </a:ext>
                  </a:extLst>
                </p:cNvPr>
                <p:cNvSpPr/>
                <p:nvPr/>
              </p:nvSpPr>
              <p:spPr>
                <a:xfrm flipH="1">
                  <a:off x="329076" y="664638"/>
                  <a:ext cx="53693" cy="48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" h="954" extrusionOk="0">
                      <a:moveTo>
                        <a:pt x="532" y="0"/>
                      </a:moveTo>
                      <a:cubicBezTo>
                        <a:pt x="306" y="0"/>
                        <a:pt x="103" y="169"/>
                        <a:pt x="48" y="398"/>
                      </a:cubicBezTo>
                      <a:cubicBezTo>
                        <a:pt x="1" y="648"/>
                        <a:pt x="167" y="898"/>
                        <a:pt x="441" y="946"/>
                      </a:cubicBezTo>
                      <a:cubicBezTo>
                        <a:pt x="470" y="951"/>
                        <a:pt x="498" y="954"/>
                        <a:pt x="527" y="954"/>
                      </a:cubicBezTo>
                      <a:cubicBezTo>
                        <a:pt x="746" y="954"/>
                        <a:pt x="947" y="796"/>
                        <a:pt x="989" y="565"/>
                      </a:cubicBezTo>
                      <a:cubicBezTo>
                        <a:pt x="1048" y="291"/>
                        <a:pt x="870" y="53"/>
                        <a:pt x="596" y="5"/>
                      </a:cubicBezTo>
                      <a:cubicBezTo>
                        <a:pt x="574" y="2"/>
                        <a:pt x="553" y="0"/>
                        <a:pt x="5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2" name="Google Shape;163;p2">
                  <a:extLst>
                    <a:ext uri="{FF2B5EF4-FFF2-40B4-BE49-F238E27FC236}">
                      <a16:creationId xmlns:a16="http://schemas.microsoft.com/office/drawing/2014/main" id="{1815965D-84B6-6390-A999-6BF3EF11F872}"/>
                    </a:ext>
                  </a:extLst>
                </p:cNvPr>
                <p:cNvSpPr/>
                <p:nvPr/>
              </p:nvSpPr>
              <p:spPr>
                <a:xfrm flipH="1">
                  <a:off x="1568060" y="685931"/>
                  <a:ext cx="51236" cy="48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955" extrusionOk="0">
                      <a:moveTo>
                        <a:pt x="537" y="0"/>
                      </a:moveTo>
                      <a:cubicBezTo>
                        <a:pt x="497" y="0"/>
                        <a:pt x="457" y="6"/>
                        <a:pt x="417" y="6"/>
                      </a:cubicBezTo>
                      <a:cubicBezTo>
                        <a:pt x="322" y="30"/>
                        <a:pt x="227" y="89"/>
                        <a:pt x="167" y="160"/>
                      </a:cubicBezTo>
                      <a:cubicBezTo>
                        <a:pt x="108" y="220"/>
                        <a:pt x="60" y="303"/>
                        <a:pt x="48" y="399"/>
                      </a:cubicBezTo>
                      <a:cubicBezTo>
                        <a:pt x="1" y="601"/>
                        <a:pt x="120" y="815"/>
                        <a:pt x="298" y="899"/>
                      </a:cubicBezTo>
                      <a:cubicBezTo>
                        <a:pt x="346" y="922"/>
                        <a:pt x="382" y="934"/>
                        <a:pt x="441" y="946"/>
                      </a:cubicBezTo>
                      <a:cubicBezTo>
                        <a:pt x="471" y="951"/>
                        <a:pt x="500" y="954"/>
                        <a:pt x="529" y="954"/>
                      </a:cubicBezTo>
                      <a:cubicBezTo>
                        <a:pt x="570" y="954"/>
                        <a:pt x="609" y="948"/>
                        <a:pt x="644" y="934"/>
                      </a:cubicBezTo>
                      <a:cubicBezTo>
                        <a:pt x="656" y="934"/>
                        <a:pt x="679" y="922"/>
                        <a:pt x="691" y="922"/>
                      </a:cubicBezTo>
                      <a:cubicBezTo>
                        <a:pt x="798" y="887"/>
                        <a:pt x="870" y="815"/>
                        <a:pt x="929" y="720"/>
                      </a:cubicBezTo>
                      <a:cubicBezTo>
                        <a:pt x="929" y="708"/>
                        <a:pt x="941" y="696"/>
                        <a:pt x="941" y="684"/>
                      </a:cubicBezTo>
                      <a:cubicBezTo>
                        <a:pt x="953" y="637"/>
                        <a:pt x="977" y="601"/>
                        <a:pt x="989" y="541"/>
                      </a:cubicBezTo>
                      <a:cubicBezTo>
                        <a:pt x="1001" y="482"/>
                        <a:pt x="1001" y="446"/>
                        <a:pt x="989" y="387"/>
                      </a:cubicBezTo>
                      <a:cubicBezTo>
                        <a:pt x="977" y="303"/>
                        <a:pt x="941" y="232"/>
                        <a:pt x="882" y="172"/>
                      </a:cubicBezTo>
                      <a:cubicBezTo>
                        <a:pt x="810" y="101"/>
                        <a:pt x="727" y="41"/>
                        <a:pt x="596" y="6"/>
                      </a:cubicBezTo>
                      <a:cubicBezTo>
                        <a:pt x="576" y="2"/>
                        <a:pt x="556" y="0"/>
                        <a:pt x="5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3" name="Google Shape;164;p2">
                  <a:extLst>
                    <a:ext uri="{FF2B5EF4-FFF2-40B4-BE49-F238E27FC236}">
                      <a16:creationId xmlns:a16="http://schemas.microsoft.com/office/drawing/2014/main" id="{F5915E8D-8B9F-B779-D2E6-EE79DFFA736B}"/>
                    </a:ext>
                  </a:extLst>
                </p:cNvPr>
                <p:cNvSpPr/>
                <p:nvPr/>
              </p:nvSpPr>
              <p:spPr>
                <a:xfrm flipH="1">
                  <a:off x="1892880" y="89882"/>
                  <a:ext cx="48779" cy="4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953" extrusionOk="0">
                      <a:moveTo>
                        <a:pt x="471" y="0"/>
                      </a:moveTo>
                      <a:cubicBezTo>
                        <a:pt x="444" y="0"/>
                        <a:pt x="417" y="6"/>
                        <a:pt x="393" y="18"/>
                      </a:cubicBezTo>
                      <a:cubicBezTo>
                        <a:pt x="298" y="30"/>
                        <a:pt x="203" y="78"/>
                        <a:pt x="131" y="149"/>
                      </a:cubicBezTo>
                      <a:cubicBezTo>
                        <a:pt x="72" y="209"/>
                        <a:pt x="24" y="292"/>
                        <a:pt x="0" y="387"/>
                      </a:cubicBezTo>
                      <a:lnTo>
                        <a:pt x="0" y="423"/>
                      </a:lnTo>
                      <a:cubicBezTo>
                        <a:pt x="0" y="518"/>
                        <a:pt x="12" y="626"/>
                        <a:pt x="60" y="721"/>
                      </a:cubicBezTo>
                      <a:cubicBezTo>
                        <a:pt x="131" y="840"/>
                        <a:pt x="238" y="923"/>
                        <a:pt x="381" y="935"/>
                      </a:cubicBezTo>
                      <a:cubicBezTo>
                        <a:pt x="411" y="947"/>
                        <a:pt x="441" y="953"/>
                        <a:pt x="471" y="953"/>
                      </a:cubicBezTo>
                      <a:cubicBezTo>
                        <a:pt x="500" y="953"/>
                        <a:pt x="530" y="947"/>
                        <a:pt x="560" y="935"/>
                      </a:cubicBezTo>
                      <a:cubicBezTo>
                        <a:pt x="667" y="923"/>
                        <a:pt x="750" y="864"/>
                        <a:pt x="810" y="792"/>
                      </a:cubicBezTo>
                      <a:cubicBezTo>
                        <a:pt x="846" y="757"/>
                        <a:pt x="858" y="733"/>
                        <a:pt x="870" y="697"/>
                      </a:cubicBezTo>
                      <a:cubicBezTo>
                        <a:pt x="905" y="661"/>
                        <a:pt x="917" y="614"/>
                        <a:pt x="929" y="554"/>
                      </a:cubicBezTo>
                      <a:cubicBezTo>
                        <a:pt x="953" y="506"/>
                        <a:pt x="953" y="459"/>
                        <a:pt x="929" y="423"/>
                      </a:cubicBezTo>
                      <a:cubicBezTo>
                        <a:pt x="905" y="221"/>
                        <a:pt x="750" y="42"/>
                        <a:pt x="548" y="18"/>
                      </a:cubicBezTo>
                      <a:cubicBezTo>
                        <a:pt x="524" y="6"/>
                        <a:pt x="497" y="0"/>
                        <a:pt x="4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4" name="Google Shape;165;p2">
                  <a:extLst>
                    <a:ext uri="{FF2B5EF4-FFF2-40B4-BE49-F238E27FC236}">
                      <a16:creationId xmlns:a16="http://schemas.microsoft.com/office/drawing/2014/main" id="{C4DEF350-5D6D-84AD-B6B9-F68FE6896ABC}"/>
                    </a:ext>
                  </a:extLst>
                </p:cNvPr>
                <p:cNvSpPr/>
                <p:nvPr/>
              </p:nvSpPr>
              <p:spPr>
                <a:xfrm flipH="1">
                  <a:off x="3982559" y="34704"/>
                  <a:ext cx="48830" cy="47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927" extrusionOk="0">
                      <a:moveTo>
                        <a:pt x="446" y="1"/>
                      </a:moveTo>
                      <a:cubicBezTo>
                        <a:pt x="336" y="1"/>
                        <a:pt x="241" y="44"/>
                        <a:pt x="168" y="108"/>
                      </a:cubicBezTo>
                      <a:cubicBezTo>
                        <a:pt x="120" y="144"/>
                        <a:pt x="84" y="191"/>
                        <a:pt x="60" y="251"/>
                      </a:cubicBezTo>
                      <a:cubicBezTo>
                        <a:pt x="48" y="287"/>
                        <a:pt x="13" y="334"/>
                        <a:pt x="13" y="382"/>
                      </a:cubicBezTo>
                      <a:cubicBezTo>
                        <a:pt x="1" y="453"/>
                        <a:pt x="1" y="513"/>
                        <a:pt x="13" y="572"/>
                      </a:cubicBezTo>
                      <a:cubicBezTo>
                        <a:pt x="60" y="751"/>
                        <a:pt x="191" y="882"/>
                        <a:pt x="382" y="918"/>
                      </a:cubicBezTo>
                      <a:cubicBezTo>
                        <a:pt x="416" y="924"/>
                        <a:pt x="450" y="926"/>
                        <a:pt x="482" y="926"/>
                      </a:cubicBezTo>
                      <a:cubicBezTo>
                        <a:pt x="581" y="926"/>
                        <a:pt x="667" y="898"/>
                        <a:pt x="739" y="834"/>
                      </a:cubicBezTo>
                      <a:cubicBezTo>
                        <a:pt x="822" y="811"/>
                        <a:pt x="882" y="739"/>
                        <a:pt x="906" y="632"/>
                      </a:cubicBezTo>
                      <a:cubicBezTo>
                        <a:pt x="918" y="608"/>
                        <a:pt x="918" y="584"/>
                        <a:pt x="918" y="561"/>
                      </a:cubicBezTo>
                      <a:cubicBezTo>
                        <a:pt x="953" y="441"/>
                        <a:pt x="918" y="334"/>
                        <a:pt x="858" y="227"/>
                      </a:cubicBezTo>
                      <a:cubicBezTo>
                        <a:pt x="799" y="132"/>
                        <a:pt x="715" y="49"/>
                        <a:pt x="596" y="25"/>
                      </a:cubicBezTo>
                      <a:cubicBezTo>
                        <a:pt x="584" y="25"/>
                        <a:pt x="560" y="13"/>
                        <a:pt x="549" y="13"/>
                      </a:cubicBezTo>
                      <a:cubicBezTo>
                        <a:pt x="513" y="5"/>
                        <a:pt x="479" y="1"/>
                        <a:pt x="44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5" name="Google Shape;166;p2">
                  <a:extLst>
                    <a:ext uri="{FF2B5EF4-FFF2-40B4-BE49-F238E27FC236}">
                      <a16:creationId xmlns:a16="http://schemas.microsoft.com/office/drawing/2014/main" id="{75ED9524-9E67-7136-0170-44B3D48F55AE}"/>
                    </a:ext>
                  </a:extLst>
                </p:cNvPr>
                <p:cNvSpPr/>
                <p:nvPr/>
              </p:nvSpPr>
              <p:spPr>
                <a:xfrm flipH="1">
                  <a:off x="3222615" y="643550"/>
                  <a:ext cx="51850" cy="4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3" h="949" extrusionOk="0">
                      <a:moveTo>
                        <a:pt x="524" y="0"/>
                      </a:moveTo>
                      <a:cubicBezTo>
                        <a:pt x="417" y="0"/>
                        <a:pt x="334" y="36"/>
                        <a:pt x="239" y="96"/>
                      </a:cubicBezTo>
                      <a:cubicBezTo>
                        <a:pt x="131" y="167"/>
                        <a:pt x="60" y="274"/>
                        <a:pt x="48" y="393"/>
                      </a:cubicBezTo>
                      <a:cubicBezTo>
                        <a:pt x="0" y="643"/>
                        <a:pt x="167" y="893"/>
                        <a:pt x="429" y="941"/>
                      </a:cubicBezTo>
                      <a:cubicBezTo>
                        <a:pt x="459" y="946"/>
                        <a:pt x="489" y="949"/>
                        <a:pt x="518" y="949"/>
                      </a:cubicBezTo>
                      <a:cubicBezTo>
                        <a:pt x="746" y="949"/>
                        <a:pt x="946" y="792"/>
                        <a:pt x="989" y="560"/>
                      </a:cubicBezTo>
                      <a:cubicBezTo>
                        <a:pt x="1012" y="405"/>
                        <a:pt x="977" y="238"/>
                        <a:pt x="870" y="143"/>
                      </a:cubicBezTo>
                      <a:cubicBezTo>
                        <a:pt x="774" y="84"/>
                        <a:pt x="691" y="24"/>
                        <a:pt x="5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6" name="Google Shape;167;p2">
                  <a:extLst>
                    <a:ext uri="{FF2B5EF4-FFF2-40B4-BE49-F238E27FC236}">
                      <a16:creationId xmlns:a16="http://schemas.microsoft.com/office/drawing/2014/main" id="{4B9BD140-2379-9D19-D089-DEB036AFA14C}"/>
                    </a:ext>
                  </a:extLst>
                </p:cNvPr>
                <p:cNvSpPr/>
                <p:nvPr/>
              </p:nvSpPr>
              <p:spPr>
                <a:xfrm flipH="1">
                  <a:off x="396743" y="1969395"/>
                  <a:ext cx="72580" cy="67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19" extrusionOk="0">
                      <a:moveTo>
                        <a:pt x="729" y="1"/>
                      </a:moveTo>
                      <a:cubicBezTo>
                        <a:pt x="680" y="1"/>
                        <a:pt x="630" y="9"/>
                        <a:pt x="584" y="29"/>
                      </a:cubicBezTo>
                      <a:cubicBezTo>
                        <a:pt x="525" y="41"/>
                        <a:pt x="477" y="53"/>
                        <a:pt x="418" y="89"/>
                      </a:cubicBezTo>
                      <a:cubicBezTo>
                        <a:pt x="322" y="136"/>
                        <a:pt x="251" y="208"/>
                        <a:pt x="191" y="279"/>
                      </a:cubicBezTo>
                      <a:cubicBezTo>
                        <a:pt x="132" y="351"/>
                        <a:pt x="84" y="446"/>
                        <a:pt x="72" y="553"/>
                      </a:cubicBezTo>
                      <a:cubicBezTo>
                        <a:pt x="1" y="910"/>
                        <a:pt x="251" y="1267"/>
                        <a:pt x="608" y="1303"/>
                      </a:cubicBezTo>
                      <a:cubicBezTo>
                        <a:pt x="653" y="1314"/>
                        <a:pt x="698" y="1319"/>
                        <a:pt x="743" y="1319"/>
                      </a:cubicBezTo>
                      <a:cubicBezTo>
                        <a:pt x="1051" y="1319"/>
                        <a:pt x="1328" y="1079"/>
                        <a:pt x="1370" y="767"/>
                      </a:cubicBezTo>
                      <a:cubicBezTo>
                        <a:pt x="1418" y="565"/>
                        <a:pt x="1358" y="374"/>
                        <a:pt x="1215" y="220"/>
                      </a:cubicBezTo>
                      <a:cubicBezTo>
                        <a:pt x="1180" y="160"/>
                        <a:pt x="1096" y="100"/>
                        <a:pt x="1001" y="53"/>
                      </a:cubicBezTo>
                      <a:cubicBezTo>
                        <a:pt x="953" y="41"/>
                        <a:pt x="918" y="29"/>
                        <a:pt x="882" y="17"/>
                      </a:cubicBezTo>
                      <a:lnTo>
                        <a:pt x="846" y="17"/>
                      </a:lnTo>
                      <a:cubicBezTo>
                        <a:pt x="809" y="6"/>
                        <a:pt x="769" y="1"/>
                        <a:pt x="72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7" name="Google Shape;168;p2">
                  <a:extLst>
                    <a:ext uri="{FF2B5EF4-FFF2-40B4-BE49-F238E27FC236}">
                      <a16:creationId xmlns:a16="http://schemas.microsoft.com/office/drawing/2014/main" id="{01B72B00-2C11-D6A5-4B82-99572B1A0403}"/>
                    </a:ext>
                  </a:extLst>
                </p:cNvPr>
                <p:cNvSpPr/>
                <p:nvPr/>
              </p:nvSpPr>
              <p:spPr>
                <a:xfrm flipH="1">
                  <a:off x="566165" y="663615"/>
                  <a:ext cx="28049" cy="28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549" extrusionOk="0">
                      <a:moveTo>
                        <a:pt x="295" y="0"/>
                      </a:moveTo>
                      <a:cubicBezTo>
                        <a:pt x="163" y="0"/>
                        <a:pt x="45" y="82"/>
                        <a:pt x="12" y="227"/>
                      </a:cubicBezTo>
                      <a:lnTo>
                        <a:pt x="12" y="251"/>
                      </a:lnTo>
                      <a:cubicBezTo>
                        <a:pt x="0" y="406"/>
                        <a:pt x="72" y="537"/>
                        <a:pt x="226" y="549"/>
                      </a:cubicBezTo>
                      <a:lnTo>
                        <a:pt x="250" y="549"/>
                      </a:lnTo>
                      <a:cubicBezTo>
                        <a:pt x="369" y="549"/>
                        <a:pt x="488" y="489"/>
                        <a:pt x="524" y="370"/>
                      </a:cubicBezTo>
                      <a:cubicBezTo>
                        <a:pt x="524" y="358"/>
                        <a:pt x="536" y="346"/>
                        <a:pt x="536" y="323"/>
                      </a:cubicBezTo>
                      <a:cubicBezTo>
                        <a:pt x="548" y="251"/>
                        <a:pt x="536" y="180"/>
                        <a:pt x="488" y="120"/>
                      </a:cubicBezTo>
                      <a:cubicBezTo>
                        <a:pt x="476" y="108"/>
                        <a:pt x="453" y="73"/>
                        <a:pt x="441" y="61"/>
                      </a:cubicBezTo>
                      <a:cubicBezTo>
                        <a:pt x="417" y="25"/>
                        <a:pt x="369" y="13"/>
                        <a:pt x="322" y="1"/>
                      </a:cubicBezTo>
                      <a:cubicBezTo>
                        <a:pt x="313" y="0"/>
                        <a:pt x="304" y="0"/>
                        <a:pt x="2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8" name="Google Shape;169;p2">
                  <a:extLst>
                    <a:ext uri="{FF2B5EF4-FFF2-40B4-BE49-F238E27FC236}">
                      <a16:creationId xmlns:a16="http://schemas.microsoft.com/office/drawing/2014/main" id="{5089CCA3-57C9-8B4E-4A83-5C8B48F77E8B}"/>
                    </a:ext>
                  </a:extLst>
                </p:cNvPr>
                <p:cNvSpPr/>
                <p:nvPr/>
              </p:nvSpPr>
              <p:spPr>
                <a:xfrm flipH="1">
                  <a:off x="1062199" y="458363"/>
                  <a:ext cx="28101" cy="26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" h="523" extrusionOk="0">
                      <a:moveTo>
                        <a:pt x="255" y="1"/>
                      </a:moveTo>
                      <a:cubicBezTo>
                        <a:pt x="211" y="1"/>
                        <a:pt x="165" y="18"/>
                        <a:pt x="131" y="35"/>
                      </a:cubicBezTo>
                      <a:cubicBezTo>
                        <a:pt x="60" y="70"/>
                        <a:pt x="0" y="142"/>
                        <a:pt x="0" y="213"/>
                      </a:cubicBezTo>
                      <a:lnTo>
                        <a:pt x="0" y="332"/>
                      </a:lnTo>
                      <a:lnTo>
                        <a:pt x="0" y="344"/>
                      </a:lnTo>
                      <a:cubicBezTo>
                        <a:pt x="36" y="439"/>
                        <a:pt x="108" y="511"/>
                        <a:pt x="215" y="523"/>
                      </a:cubicBezTo>
                      <a:lnTo>
                        <a:pt x="334" y="523"/>
                      </a:lnTo>
                      <a:cubicBezTo>
                        <a:pt x="358" y="511"/>
                        <a:pt x="405" y="499"/>
                        <a:pt x="429" y="487"/>
                      </a:cubicBezTo>
                      <a:cubicBezTo>
                        <a:pt x="489" y="439"/>
                        <a:pt x="524" y="380"/>
                        <a:pt x="536" y="320"/>
                      </a:cubicBezTo>
                      <a:cubicBezTo>
                        <a:pt x="548" y="249"/>
                        <a:pt x="536" y="189"/>
                        <a:pt x="512" y="142"/>
                      </a:cubicBezTo>
                      <a:cubicBezTo>
                        <a:pt x="465" y="70"/>
                        <a:pt x="405" y="23"/>
                        <a:pt x="310" y="11"/>
                      </a:cubicBezTo>
                      <a:cubicBezTo>
                        <a:pt x="293" y="4"/>
                        <a:pt x="274" y="1"/>
                        <a:pt x="2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9" name="Google Shape;170;p2">
                  <a:extLst>
                    <a:ext uri="{FF2B5EF4-FFF2-40B4-BE49-F238E27FC236}">
                      <a16:creationId xmlns:a16="http://schemas.microsoft.com/office/drawing/2014/main" id="{99E617C0-20DE-5D31-C7A2-EFEED6211BED}"/>
                    </a:ext>
                  </a:extLst>
                </p:cNvPr>
                <p:cNvSpPr/>
                <p:nvPr/>
              </p:nvSpPr>
              <p:spPr>
                <a:xfrm flipH="1">
                  <a:off x="817228" y="343350"/>
                  <a:ext cx="27486" cy="27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547" extrusionOk="0">
                      <a:moveTo>
                        <a:pt x="266" y="1"/>
                      </a:moveTo>
                      <a:cubicBezTo>
                        <a:pt x="144" y="1"/>
                        <a:pt x="33" y="99"/>
                        <a:pt x="13" y="234"/>
                      </a:cubicBezTo>
                      <a:cubicBezTo>
                        <a:pt x="1" y="305"/>
                        <a:pt x="13" y="365"/>
                        <a:pt x="60" y="424"/>
                      </a:cubicBezTo>
                      <a:cubicBezTo>
                        <a:pt x="84" y="484"/>
                        <a:pt x="143" y="531"/>
                        <a:pt x="215" y="543"/>
                      </a:cubicBezTo>
                      <a:cubicBezTo>
                        <a:pt x="231" y="546"/>
                        <a:pt x="247" y="547"/>
                        <a:pt x="262" y="547"/>
                      </a:cubicBezTo>
                      <a:cubicBezTo>
                        <a:pt x="398" y="547"/>
                        <a:pt x="515" y="456"/>
                        <a:pt x="536" y="317"/>
                      </a:cubicBezTo>
                      <a:lnTo>
                        <a:pt x="536" y="198"/>
                      </a:lnTo>
                      <a:cubicBezTo>
                        <a:pt x="501" y="91"/>
                        <a:pt x="429" y="19"/>
                        <a:pt x="322" y="7"/>
                      </a:cubicBezTo>
                      <a:cubicBezTo>
                        <a:pt x="303" y="3"/>
                        <a:pt x="285" y="1"/>
                        <a:pt x="26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0" name="Google Shape;172;p2">
                  <a:extLst>
                    <a:ext uri="{FF2B5EF4-FFF2-40B4-BE49-F238E27FC236}">
                      <a16:creationId xmlns:a16="http://schemas.microsoft.com/office/drawing/2014/main" id="{6C0A0089-4E94-0A1C-0553-83D4BB74C1BA}"/>
                    </a:ext>
                  </a:extLst>
                </p:cNvPr>
                <p:cNvSpPr/>
                <p:nvPr/>
              </p:nvSpPr>
              <p:spPr>
                <a:xfrm flipH="1">
                  <a:off x="3422493" y="72888"/>
                  <a:ext cx="29329" cy="27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" h="544" extrusionOk="0">
                      <a:moveTo>
                        <a:pt x="295" y="1"/>
                      </a:moveTo>
                      <a:cubicBezTo>
                        <a:pt x="233" y="1"/>
                        <a:pt x="166" y="18"/>
                        <a:pt x="120" y="65"/>
                      </a:cubicBezTo>
                      <a:cubicBezTo>
                        <a:pt x="96" y="88"/>
                        <a:pt x="60" y="124"/>
                        <a:pt x="48" y="148"/>
                      </a:cubicBezTo>
                      <a:cubicBezTo>
                        <a:pt x="36" y="172"/>
                        <a:pt x="36" y="196"/>
                        <a:pt x="13" y="231"/>
                      </a:cubicBezTo>
                      <a:cubicBezTo>
                        <a:pt x="1" y="315"/>
                        <a:pt x="36" y="386"/>
                        <a:pt x="72" y="446"/>
                      </a:cubicBezTo>
                      <a:cubicBezTo>
                        <a:pt x="120" y="493"/>
                        <a:pt x="167" y="529"/>
                        <a:pt x="239" y="541"/>
                      </a:cubicBezTo>
                      <a:lnTo>
                        <a:pt x="275" y="541"/>
                      </a:lnTo>
                      <a:cubicBezTo>
                        <a:pt x="286" y="542"/>
                        <a:pt x="298" y="543"/>
                        <a:pt x="310" y="543"/>
                      </a:cubicBezTo>
                      <a:cubicBezTo>
                        <a:pt x="393" y="543"/>
                        <a:pt x="471" y="507"/>
                        <a:pt x="513" y="434"/>
                      </a:cubicBezTo>
                      <a:cubicBezTo>
                        <a:pt x="536" y="410"/>
                        <a:pt x="548" y="362"/>
                        <a:pt x="548" y="327"/>
                      </a:cubicBezTo>
                      <a:cubicBezTo>
                        <a:pt x="572" y="291"/>
                        <a:pt x="548" y="231"/>
                        <a:pt x="536" y="184"/>
                      </a:cubicBezTo>
                      <a:cubicBezTo>
                        <a:pt x="525" y="124"/>
                        <a:pt x="477" y="65"/>
                        <a:pt x="417" y="29"/>
                      </a:cubicBezTo>
                      <a:cubicBezTo>
                        <a:pt x="394" y="17"/>
                        <a:pt x="370" y="5"/>
                        <a:pt x="346" y="5"/>
                      </a:cubicBezTo>
                      <a:cubicBezTo>
                        <a:pt x="330" y="2"/>
                        <a:pt x="313" y="1"/>
                        <a:pt x="2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1" name="Google Shape;173;p2">
                  <a:extLst>
                    <a:ext uri="{FF2B5EF4-FFF2-40B4-BE49-F238E27FC236}">
                      <a16:creationId xmlns:a16="http://schemas.microsoft.com/office/drawing/2014/main" id="{C772A460-316F-4635-8741-C5B09C3B51B8}"/>
                    </a:ext>
                  </a:extLst>
                </p:cNvPr>
                <p:cNvSpPr/>
                <p:nvPr/>
              </p:nvSpPr>
              <p:spPr>
                <a:xfrm flipH="1">
                  <a:off x="1795373" y="316683"/>
                  <a:ext cx="29892" cy="27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" h="533" extrusionOk="0">
                      <a:moveTo>
                        <a:pt x="272" y="0"/>
                      </a:moveTo>
                      <a:cubicBezTo>
                        <a:pt x="159" y="0"/>
                        <a:pt x="54" y="69"/>
                        <a:pt x="12" y="183"/>
                      </a:cubicBezTo>
                      <a:cubicBezTo>
                        <a:pt x="12" y="195"/>
                        <a:pt x="0" y="219"/>
                        <a:pt x="0" y="219"/>
                      </a:cubicBezTo>
                      <a:cubicBezTo>
                        <a:pt x="0" y="362"/>
                        <a:pt x="84" y="517"/>
                        <a:pt x="239" y="528"/>
                      </a:cubicBezTo>
                      <a:cubicBezTo>
                        <a:pt x="255" y="531"/>
                        <a:pt x="273" y="533"/>
                        <a:pt x="291" y="533"/>
                      </a:cubicBezTo>
                      <a:cubicBezTo>
                        <a:pt x="347" y="533"/>
                        <a:pt x="405" y="517"/>
                        <a:pt x="441" y="481"/>
                      </a:cubicBezTo>
                      <a:cubicBezTo>
                        <a:pt x="489" y="433"/>
                        <a:pt x="536" y="397"/>
                        <a:pt x="548" y="314"/>
                      </a:cubicBezTo>
                      <a:cubicBezTo>
                        <a:pt x="584" y="171"/>
                        <a:pt x="489" y="40"/>
                        <a:pt x="346" y="5"/>
                      </a:cubicBezTo>
                      <a:lnTo>
                        <a:pt x="322" y="5"/>
                      </a:lnTo>
                      <a:cubicBezTo>
                        <a:pt x="305" y="1"/>
                        <a:pt x="288" y="0"/>
                        <a:pt x="2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2" name="Google Shape;174;p2">
                  <a:extLst>
                    <a:ext uri="{FF2B5EF4-FFF2-40B4-BE49-F238E27FC236}">
                      <a16:creationId xmlns:a16="http://schemas.microsoft.com/office/drawing/2014/main" id="{8E03EA7F-FAD2-9157-EB1B-2FD0EF048C98}"/>
                    </a:ext>
                  </a:extLst>
                </p:cNvPr>
                <p:cNvSpPr/>
                <p:nvPr/>
              </p:nvSpPr>
              <p:spPr>
                <a:xfrm flipH="1">
                  <a:off x="1342539" y="22778"/>
                  <a:ext cx="29329" cy="27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" h="547" extrusionOk="0">
                      <a:moveTo>
                        <a:pt x="262" y="1"/>
                      </a:moveTo>
                      <a:cubicBezTo>
                        <a:pt x="132" y="1"/>
                        <a:pt x="23" y="98"/>
                        <a:pt x="13" y="222"/>
                      </a:cubicBezTo>
                      <a:cubicBezTo>
                        <a:pt x="1" y="377"/>
                        <a:pt x="72" y="520"/>
                        <a:pt x="239" y="544"/>
                      </a:cubicBezTo>
                      <a:cubicBezTo>
                        <a:pt x="252" y="546"/>
                        <a:pt x="266" y="547"/>
                        <a:pt x="279" y="547"/>
                      </a:cubicBezTo>
                      <a:cubicBezTo>
                        <a:pt x="410" y="547"/>
                        <a:pt x="538" y="447"/>
                        <a:pt x="548" y="317"/>
                      </a:cubicBezTo>
                      <a:cubicBezTo>
                        <a:pt x="572" y="163"/>
                        <a:pt x="465" y="20"/>
                        <a:pt x="322" y="8"/>
                      </a:cubicBezTo>
                      <a:cubicBezTo>
                        <a:pt x="302" y="3"/>
                        <a:pt x="282" y="1"/>
                        <a:pt x="26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3" name="Google Shape;175;p2">
                  <a:extLst>
                    <a:ext uri="{FF2B5EF4-FFF2-40B4-BE49-F238E27FC236}">
                      <a16:creationId xmlns:a16="http://schemas.microsoft.com/office/drawing/2014/main" id="{1315D8AD-0940-33E8-E156-C65B444EA757}"/>
                    </a:ext>
                  </a:extLst>
                </p:cNvPr>
                <p:cNvSpPr/>
                <p:nvPr/>
              </p:nvSpPr>
              <p:spPr>
                <a:xfrm flipH="1">
                  <a:off x="1973906" y="410402"/>
                  <a:ext cx="28101" cy="27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" h="547" extrusionOk="0">
                      <a:moveTo>
                        <a:pt x="266" y="0"/>
                      </a:moveTo>
                      <a:cubicBezTo>
                        <a:pt x="141" y="0"/>
                        <a:pt x="23" y="99"/>
                        <a:pt x="13" y="233"/>
                      </a:cubicBezTo>
                      <a:lnTo>
                        <a:pt x="13" y="257"/>
                      </a:lnTo>
                      <a:cubicBezTo>
                        <a:pt x="1" y="388"/>
                        <a:pt x="84" y="507"/>
                        <a:pt x="227" y="543"/>
                      </a:cubicBezTo>
                      <a:cubicBezTo>
                        <a:pt x="242" y="545"/>
                        <a:pt x="256" y="547"/>
                        <a:pt x="271" y="547"/>
                      </a:cubicBezTo>
                      <a:cubicBezTo>
                        <a:pt x="400" y="547"/>
                        <a:pt x="526" y="456"/>
                        <a:pt x="536" y="317"/>
                      </a:cubicBezTo>
                      <a:cubicBezTo>
                        <a:pt x="548" y="198"/>
                        <a:pt x="501" y="79"/>
                        <a:pt x="394" y="31"/>
                      </a:cubicBezTo>
                      <a:cubicBezTo>
                        <a:pt x="370" y="19"/>
                        <a:pt x="358" y="7"/>
                        <a:pt x="322" y="7"/>
                      </a:cubicBezTo>
                      <a:cubicBezTo>
                        <a:pt x="303" y="2"/>
                        <a:pt x="285" y="0"/>
                        <a:pt x="26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07285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1" name="Google Shape;4381;p37"/>
          <p:cNvSpPr txBox="1">
            <a:spLocks noGrp="1"/>
          </p:cNvSpPr>
          <p:nvPr>
            <p:ph type="title"/>
          </p:nvPr>
        </p:nvSpPr>
        <p:spPr>
          <a:xfrm>
            <a:off x="622249" y="1934525"/>
            <a:ext cx="5039400" cy="2255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Automatisation du Deploiement</a:t>
            </a:r>
            <a:endParaRPr sz="4400" dirty="0"/>
          </a:p>
        </p:txBody>
      </p:sp>
      <p:sp>
        <p:nvSpPr>
          <p:cNvPr id="4382" name="Google Shape;4382;p37"/>
          <p:cNvSpPr txBox="1">
            <a:spLocks noGrp="1"/>
          </p:cNvSpPr>
          <p:nvPr>
            <p:ph type="title" idx="2"/>
          </p:nvPr>
        </p:nvSpPr>
        <p:spPr>
          <a:xfrm>
            <a:off x="622250" y="953225"/>
            <a:ext cx="50394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4385" name="Google Shape;4385;p37"/>
          <p:cNvSpPr/>
          <p:nvPr/>
        </p:nvSpPr>
        <p:spPr>
          <a:xfrm>
            <a:off x="5449675" y="1131075"/>
            <a:ext cx="2910600" cy="2910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9C4E14C7-40C2-DD87-4479-3AF9A789A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687845" y="1533062"/>
            <a:ext cx="1204404" cy="120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04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B965E9-9790-04CF-5CDD-DB1405F1E33A}"/>
              </a:ext>
            </a:extLst>
          </p:cNvPr>
          <p:cNvSpPr txBox="1">
            <a:spLocks/>
          </p:cNvSpPr>
          <p:nvPr/>
        </p:nvSpPr>
        <p:spPr>
          <a:xfrm>
            <a:off x="95622" y="69922"/>
            <a:ext cx="6042156" cy="615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fr-FR" sz="2400" dirty="0"/>
              <a:t>Automatisation du </a:t>
            </a:r>
            <a:r>
              <a:rPr lang="fr-FR" sz="2400" dirty="0" err="1"/>
              <a:t>Deploiement</a:t>
            </a:r>
            <a:endParaRPr lang="fr-FR" sz="2400" dirty="0"/>
          </a:p>
        </p:txBody>
      </p:sp>
      <p:sp>
        <p:nvSpPr>
          <p:cNvPr id="3" name="Google Shape;4385;p37">
            <a:extLst>
              <a:ext uri="{FF2B5EF4-FFF2-40B4-BE49-F238E27FC236}">
                <a16:creationId xmlns:a16="http://schemas.microsoft.com/office/drawing/2014/main" id="{9E3E07BB-CEB0-C2BF-DE80-13C92EB20646}"/>
              </a:ext>
            </a:extLst>
          </p:cNvPr>
          <p:cNvSpPr/>
          <p:nvPr/>
        </p:nvSpPr>
        <p:spPr>
          <a:xfrm rot="10800000">
            <a:off x="7837275" y="-1612125"/>
            <a:ext cx="2910600" cy="2910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55E3AAF8-4C72-9C8D-A040-E89EFEE77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309335" y="195778"/>
            <a:ext cx="739043" cy="73904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1CE8FA4-6555-A422-3F80-0EBA1FC96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062" y="834501"/>
            <a:ext cx="2514779" cy="376701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B09D0E4-0702-F0BD-04EA-DA2576FF133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4077"/>
          <a:stretch/>
        </p:blipFill>
        <p:spPr>
          <a:xfrm>
            <a:off x="3563400" y="1400886"/>
            <a:ext cx="5113538" cy="263424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44BC2CB-54CB-2FC8-6A5E-FCA3F7DF62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6700" y="802151"/>
            <a:ext cx="5025817" cy="376397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FE34DBE-06E8-42EA-5FE4-6BE311D995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913" y="1834903"/>
            <a:ext cx="2854358" cy="202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04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1" name="Google Shape;4381;p37"/>
          <p:cNvSpPr txBox="1">
            <a:spLocks noGrp="1"/>
          </p:cNvSpPr>
          <p:nvPr>
            <p:ph type="title"/>
          </p:nvPr>
        </p:nvSpPr>
        <p:spPr>
          <a:xfrm>
            <a:off x="622249" y="1934525"/>
            <a:ext cx="5039400" cy="15899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Construction du Chatbot</a:t>
            </a:r>
            <a:endParaRPr sz="4400" dirty="0"/>
          </a:p>
        </p:txBody>
      </p:sp>
      <p:sp>
        <p:nvSpPr>
          <p:cNvPr id="4382" name="Google Shape;4382;p37"/>
          <p:cNvSpPr txBox="1">
            <a:spLocks noGrp="1"/>
          </p:cNvSpPr>
          <p:nvPr>
            <p:ph type="title" idx="2"/>
          </p:nvPr>
        </p:nvSpPr>
        <p:spPr>
          <a:xfrm>
            <a:off x="622250" y="953225"/>
            <a:ext cx="50394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4385" name="Google Shape;4385;p37"/>
          <p:cNvSpPr/>
          <p:nvPr/>
        </p:nvSpPr>
        <p:spPr>
          <a:xfrm>
            <a:off x="5449675" y="1131075"/>
            <a:ext cx="2910600" cy="2910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aphique 2">
            <a:extLst>
              <a:ext uri="{FF2B5EF4-FFF2-40B4-BE49-F238E27FC236}">
                <a16:creationId xmlns:a16="http://schemas.microsoft.com/office/drawing/2014/main" id="{E4451967-6FBE-15FD-D979-1456424C6102}"/>
              </a:ext>
            </a:extLst>
          </p:cNvPr>
          <p:cNvGrpSpPr/>
          <p:nvPr/>
        </p:nvGrpSpPr>
        <p:grpSpPr>
          <a:xfrm>
            <a:off x="6599443" y="1443875"/>
            <a:ext cx="1283928" cy="1339758"/>
            <a:chOff x="847901" y="1780308"/>
            <a:chExt cx="2435388" cy="2435387"/>
          </a:xfrm>
        </p:grpSpPr>
        <p:grpSp>
          <p:nvGrpSpPr>
            <p:cNvPr id="3" name="Graphique 2">
              <a:extLst>
                <a:ext uri="{FF2B5EF4-FFF2-40B4-BE49-F238E27FC236}">
                  <a16:creationId xmlns:a16="http://schemas.microsoft.com/office/drawing/2014/main" id="{73A26D63-2079-A7B8-09C5-4C39DA04B562}"/>
                </a:ext>
              </a:extLst>
            </p:cNvPr>
            <p:cNvGrpSpPr/>
            <p:nvPr/>
          </p:nvGrpSpPr>
          <p:grpSpPr>
            <a:xfrm>
              <a:off x="847901" y="1780308"/>
              <a:ext cx="2435388" cy="2435387"/>
              <a:chOff x="847901" y="1780308"/>
              <a:chExt cx="2435388" cy="2435387"/>
            </a:xfrm>
          </p:grpSpPr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47393E03-1441-8317-6197-714A35B27B5A}"/>
                  </a:ext>
                </a:extLst>
              </p:cNvPr>
              <p:cNvSpPr/>
              <p:nvPr/>
            </p:nvSpPr>
            <p:spPr>
              <a:xfrm>
                <a:off x="847901" y="1780308"/>
                <a:ext cx="2435382" cy="2435382"/>
              </a:xfrm>
              <a:custGeom>
                <a:avLst/>
                <a:gdLst>
                  <a:gd name="connsiteX0" fmla="*/ 2295071 w 2435382"/>
                  <a:gd name="connsiteY0" fmla="*/ 1785504 h 2435382"/>
                  <a:gd name="connsiteX1" fmla="*/ 2435381 w 2435382"/>
                  <a:gd name="connsiteY1" fmla="*/ 1219553 h 2435382"/>
                  <a:gd name="connsiteX2" fmla="*/ 1218007 w 2435382"/>
                  <a:gd name="connsiteY2" fmla="*/ 0 h 2435382"/>
                  <a:gd name="connsiteX3" fmla="*/ 0 w 2435382"/>
                  <a:gd name="connsiteY3" fmla="*/ 1218007 h 2435382"/>
                  <a:gd name="connsiteX4" fmla="*/ 1219548 w 2435382"/>
                  <a:gd name="connsiteY4" fmla="*/ 2435381 h 2435382"/>
                  <a:gd name="connsiteX5" fmla="*/ 1785500 w 2435382"/>
                  <a:gd name="connsiteY5" fmla="*/ 2295071 h 2435382"/>
                  <a:gd name="connsiteX6" fmla="*/ 2272691 w 2435382"/>
                  <a:gd name="connsiteY6" fmla="*/ 2359642 h 2435382"/>
                  <a:gd name="connsiteX7" fmla="*/ 2359642 w 2435382"/>
                  <a:gd name="connsiteY7" fmla="*/ 2272691 h 2435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35382" h="2435382">
                    <a:moveTo>
                      <a:pt x="2295071" y="1785504"/>
                    </a:moveTo>
                    <a:cubicBezTo>
                      <a:pt x="2384343" y="1616469"/>
                      <a:pt x="2435077" y="1423935"/>
                      <a:pt x="2435381" y="1219553"/>
                    </a:cubicBezTo>
                    <a:cubicBezTo>
                      <a:pt x="2436385" y="548595"/>
                      <a:pt x="1888961" y="171"/>
                      <a:pt x="1218007" y="0"/>
                    </a:cubicBezTo>
                    <a:cubicBezTo>
                      <a:pt x="545246" y="-171"/>
                      <a:pt x="-171" y="545246"/>
                      <a:pt x="0" y="1218007"/>
                    </a:cubicBezTo>
                    <a:cubicBezTo>
                      <a:pt x="171" y="1888961"/>
                      <a:pt x="548595" y="2436385"/>
                      <a:pt x="1219548" y="2435381"/>
                    </a:cubicBezTo>
                    <a:cubicBezTo>
                      <a:pt x="1423935" y="2435077"/>
                      <a:pt x="1616469" y="2384343"/>
                      <a:pt x="1785500" y="2295071"/>
                    </a:cubicBezTo>
                    <a:lnTo>
                      <a:pt x="2272691" y="2359642"/>
                    </a:lnTo>
                    <a:cubicBezTo>
                      <a:pt x="2323230" y="2366339"/>
                      <a:pt x="2366339" y="2323230"/>
                      <a:pt x="2359642" y="2272691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E9E754BF-1569-3B35-ACF8-8325C6D526AC}"/>
                  </a:ext>
                </a:extLst>
              </p:cNvPr>
              <p:cNvSpPr/>
              <p:nvPr/>
            </p:nvSpPr>
            <p:spPr>
              <a:xfrm>
                <a:off x="863884" y="2064373"/>
                <a:ext cx="2419405" cy="2151322"/>
              </a:xfrm>
              <a:custGeom>
                <a:avLst/>
                <a:gdLst>
                  <a:gd name="connsiteX0" fmla="*/ 2343679 w 2419405"/>
                  <a:gd name="connsiteY0" fmla="*/ 1988645 h 2151322"/>
                  <a:gd name="connsiteX1" fmla="*/ 2256728 w 2419405"/>
                  <a:gd name="connsiteY1" fmla="*/ 2075596 h 2151322"/>
                  <a:gd name="connsiteX2" fmla="*/ 1769508 w 2419405"/>
                  <a:gd name="connsiteY2" fmla="*/ 2011001 h 2151322"/>
                  <a:gd name="connsiteX3" fmla="*/ 1203566 w 2419405"/>
                  <a:gd name="connsiteY3" fmla="*/ 2151321 h 2151322"/>
                  <a:gd name="connsiteX4" fmla="*/ 0 w 2419405"/>
                  <a:gd name="connsiteY4" fmla="*/ 1130266 h 2151322"/>
                  <a:gd name="connsiteX5" fmla="*/ 1039082 w 2419405"/>
                  <a:gd name="connsiteY5" fmla="*/ 1794147 h 2151322"/>
                  <a:gd name="connsiteX6" fmla="*/ 2183714 w 2419405"/>
                  <a:gd name="connsiteY6" fmla="*/ 649516 h 2151322"/>
                  <a:gd name="connsiteX7" fmla="*/ 1981748 w 2419405"/>
                  <a:gd name="connsiteY7" fmla="*/ 0 h 2151322"/>
                  <a:gd name="connsiteX8" fmla="*/ 2419404 w 2419405"/>
                  <a:gd name="connsiteY8" fmla="*/ 935483 h 2151322"/>
                  <a:gd name="connsiteX9" fmla="*/ 2279084 w 2419405"/>
                  <a:gd name="connsiteY9" fmla="*/ 1501425 h 2151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19405" h="2151322">
                    <a:moveTo>
                      <a:pt x="2343679" y="1988645"/>
                    </a:moveTo>
                    <a:cubicBezTo>
                      <a:pt x="2350385" y="2039160"/>
                      <a:pt x="2307243" y="2082303"/>
                      <a:pt x="2256728" y="2075596"/>
                    </a:cubicBezTo>
                    <a:lnTo>
                      <a:pt x="1769508" y="2011001"/>
                    </a:lnTo>
                    <a:cubicBezTo>
                      <a:pt x="1600505" y="2100283"/>
                      <a:pt x="1407958" y="2151036"/>
                      <a:pt x="1203566" y="2151321"/>
                    </a:cubicBezTo>
                    <a:cubicBezTo>
                      <a:pt x="599428" y="2152225"/>
                      <a:pt x="94609" y="1708480"/>
                      <a:pt x="0" y="1130266"/>
                    </a:cubicBezTo>
                    <a:cubicBezTo>
                      <a:pt x="181608" y="1522259"/>
                      <a:pt x="578594" y="1794147"/>
                      <a:pt x="1039082" y="1794147"/>
                    </a:cubicBezTo>
                    <a:cubicBezTo>
                      <a:pt x="1671236" y="1794147"/>
                      <a:pt x="2183714" y="1281670"/>
                      <a:pt x="2183714" y="649516"/>
                    </a:cubicBezTo>
                    <a:cubicBezTo>
                      <a:pt x="2183714" y="408308"/>
                      <a:pt x="2109130" y="184509"/>
                      <a:pt x="1981748" y="0"/>
                    </a:cubicBezTo>
                    <a:cubicBezTo>
                      <a:pt x="2249403" y="224132"/>
                      <a:pt x="2419975" y="560662"/>
                      <a:pt x="2419404" y="935483"/>
                    </a:cubicBezTo>
                    <a:cubicBezTo>
                      <a:pt x="2419119" y="1139875"/>
                      <a:pt x="2368365" y="1332423"/>
                      <a:pt x="2279084" y="1501425"/>
                    </a:cubicBez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8A9EEEBE-6210-51F2-CFF6-33D983D09DFD}"/>
                  </a:ext>
                </a:extLst>
              </p:cNvPr>
              <p:cNvSpPr/>
              <p:nvPr/>
            </p:nvSpPr>
            <p:spPr>
              <a:xfrm>
                <a:off x="862382" y="1788542"/>
                <a:ext cx="1187215" cy="1148579"/>
              </a:xfrm>
              <a:custGeom>
                <a:avLst/>
                <a:gdLst>
                  <a:gd name="connsiteX0" fmla="*/ 119099 w 1187215"/>
                  <a:gd name="connsiteY0" fmla="*/ 1148580 h 1148579"/>
                  <a:gd name="connsiteX1" fmla="*/ 236488 w 1187215"/>
                  <a:gd name="connsiteY1" fmla="*/ 1048591 h 1148579"/>
                  <a:gd name="connsiteX2" fmla="*/ 510269 w 1187215"/>
                  <a:gd name="connsiteY2" fmla="*/ 516659 h 1148579"/>
                  <a:gd name="connsiteX3" fmla="*/ 1082685 w 1187215"/>
                  <a:gd name="connsiteY3" fmla="*/ 236951 h 1148579"/>
                  <a:gd name="connsiteX4" fmla="*/ 1187216 w 1187215"/>
                  <a:gd name="connsiteY4" fmla="*/ 118978 h 1148579"/>
                  <a:gd name="connsiteX5" fmla="*/ 1054288 w 1187215"/>
                  <a:gd name="connsiteY5" fmla="*/ 885 h 1148579"/>
                  <a:gd name="connsiteX6" fmla="*/ 1564 w 1187215"/>
                  <a:gd name="connsiteY6" fmla="*/ 1011342 h 1148579"/>
                  <a:gd name="connsiteX7" fmla="*/ 119099 w 1187215"/>
                  <a:gd name="connsiteY7" fmla="*/ 1148580 h 1148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7215" h="1148579">
                    <a:moveTo>
                      <a:pt x="119099" y="1148580"/>
                    </a:moveTo>
                    <a:cubicBezTo>
                      <a:pt x="177473" y="1148580"/>
                      <a:pt x="227032" y="1106189"/>
                      <a:pt x="236488" y="1048591"/>
                    </a:cubicBezTo>
                    <a:cubicBezTo>
                      <a:pt x="269408" y="848057"/>
                      <a:pt x="363742" y="663229"/>
                      <a:pt x="510269" y="516659"/>
                    </a:cubicBezTo>
                    <a:cubicBezTo>
                      <a:pt x="666595" y="360252"/>
                      <a:pt x="866530" y="263279"/>
                      <a:pt x="1082685" y="236951"/>
                    </a:cubicBezTo>
                    <a:cubicBezTo>
                      <a:pt x="1142347" y="229683"/>
                      <a:pt x="1187216" y="179082"/>
                      <a:pt x="1187216" y="118978"/>
                    </a:cubicBezTo>
                    <a:cubicBezTo>
                      <a:pt x="1187216" y="47757"/>
                      <a:pt x="1124985" y="-7739"/>
                      <a:pt x="1054288" y="885"/>
                    </a:cubicBezTo>
                    <a:cubicBezTo>
                      <a:pt x="517347" y="66350"/>
                      <a:pt x="88300" y="481265"/>
                      <a:pt x="1564" y="1011342"/>
                    </a:cubicBezTo>
                    <a:cubicBezTo>
                      <a:pt x="-10219" y="1083367"/>
                      <a:pt x="46114" y="1148580"/>
                      <a:pt x="119099" y="1148580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E943FF51-C93A-E7FA-0CE5-102DB262AD68}"/>
                  </a:ext>
                </a:extLst>
              </p:cNvPr>
              <p:cNvSpPr/>
              <p:nvPr/>
            </p:nvSpPr>
            <p:spPr>
              <a:xfrm>
                <a:off x="958745" y="2009053"/>
                <a:ext cx="554182" cy="625675"/>
              </a:xfrm>
              <a:custGeom>
                <a:avLst/>
                <a:gdLst>
                  <a:gd name="connsiteX0" fmla="*/ 363833 w 554182"/>
                  <a:gd name="connsiteY0" fmla="*/ 24232 h 625675"/>
                  <a:gd name="connsiteX1" fmla="*/ 12067 w 554182"/>
                  <a:gd name="connsiteY1" fmla="*/ 455243 h 625675"/>
                  <a:gd name="connsiteX2" fmla="*/ 73646 w 554182"/>
                  <a:gd name="connsiteY2" fmla="*/ 616316 h 625675"/>
                  <a:gd name="connsiteX3" fmla="*/ 75858 w 554182"/>
                  <a:gd name="connsiteY3" fmla="*/ 617196 h 625675"/>
                  <a:gd name="connsiteX4" fmla="*/ 225187 w 554182"/>
                  <a:gd name="connsiteY4" fmla="*/ 560335 h 625675"/>
                  <a:gd name="connsiteX5" fmla="*/ 413906 w 554182"/>
                  <a:gd name="connsiteY5" fmla="*/ 296148 h 625675"/>
                  <a:gd name="connsiteX6" fmla="*/ 508220 w 554182"/>
                  <a:gd name="connsiteY6" fmla="*/ 213026 h 625675"/>
                  <a:gd name="connsiteX7" fmla="*/ 533930 w 554182"/>
                  <a:gd name="connsiteY7" fmla="*/ 53547 h 625675"/>
                  <a:gd name="connsiteX8" fmla="*/ 532593 w 554182"/>
                  <a:gd name="connsiteY8" fmla="*/ 51577 h 625675"/>
                  <a:gd name="connsiteX9" fmla="*/ 363833 w 554182"/>
                  <a:gd name="connsiteY9" fmla="*/ 24232 h 625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4182" h="625675">
                    <a:moveTo>
                      <a:pt x="363833" y="24232"/>
                    </a:moveTo>
                    <a:cubicBezTo>
                      <a:pt x="215850" y="138352"/>
                      <a:pt x="94856" y="285760"/>
                      <a:pt x="12067" y="455243"/>
                    </a:cubicBezTo>
                    <a:cubicBezTo>
                      <a:pt x="-17956" y="516712"/>
                      <a:pt x="10074" y="591053"/>
                      <a:pt x="73646" y="616316"/>
                    </a:cubicBezTo>
                    <a:cubicBezTo>
                      <a:pt x="74384" y="616611"/>
                      <a:pt x="75121" y="616901"/>
                      <a:pt x="75858" y="617196"/>
                    </a:cubicBezTo>
                    <a:cubicBezTo>
                      <a:pt x="132947" y="639937"/>
                      <a:pt x="198289" y="615583"/>
                      <a:pt x="225187" y="560335"/>
                    </a:cubicBezTo>
                    <a:cubicBezTo>
                      <a:pt x="272264" y="463647"/>
                      <a:pt x="335636" y="374437"/>
                      <a:pt x="413906" y="296148"/>
                    </a:cubicBezTo>
                    <a:cubicBezTo>
                      <a:pt x="443806" y="266229"/>
                      <a:pt x="475314" y="238503"/>
                      <a:pt x="508220" y="213026"/>
                    </a:cubicBezTo>
                    <a:cubicBezTo>
                      <a:pt x="557465" y="174897"/>
                      <a:pt x="568905" y="105080"/>
                      <a:pt x="533930" y="53547"/>
                    </a:cubicBezTo>
                    <a:cubicBezTo>
                      <a:pt x="533483" y="52890"/>
                      <a:pt x="533040" y="52234"/>
                      <a:pt x="532593" y="51577"/>
                    </a:cubicBezTo>
                    <a:cubicBezTo>
                      <a:pt x="494673" y="-4199"/>
                      <a:pt x="417240" y="-16956"/>
                      <a:pt x="363833" y="24232"/>
                    </a:cubicBezTo>
                    <a:close/>
                  </a:path>
                </a:pathLst>
              </a:custGeom>
              <a:solidFill>
                <a:srgbClr val="DCE9FC"/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CAF3CE00-9C44-541A-6856-15AEF388A1CF}"/>
                  </a:ext>
                </a:extLst>
              </p:cNvPr>
              <p:cNvSpPr/>
              <p:nvPr/>
            </p:nvSpPr>
            <p:spPr>
              <a:xfrm>
                <a:off x="2770663" y="3565813"/>
                <a:ext cx="437589" cy="574846"/>
              </a:xfrm>
              <a:custGeom>
                <a:avLst/>
                <a:gdLst>
                  <a:gd name="connsiteX0" fmla="*/ 349949 w 437589"/>
                  <a:gd name="connsiteY0" fmla="*/ 574157 h 574846"/>
                  <a:gd name="connsiteX1" fmla="*/ 0 w 437589"/>
                  <a:gd name="connsiteY1" fmla="*/ 527761 h 574846"/>
                  <a:gd name="connsiteX2" fmla="*/ 372310 w 437589"/>
                  <a:gd name="connsiteY2" fmla="*/ 0 h 574846"/>
                  <a:gd name="connsiteX3" fmla="*/ 436900 w 437589"/>
                  <a:gd name="connsiteY3" fmla="*/ 487206 h 574846"/>
                  <a:gd name="connsiteX4" fmla="*/ 349949 w 437589"/>
                  <a:gd name="connsiteY4" fmla="*/ 574157 h 574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589" h="574846">
                    <a:moveTo>
                      <a:pt x="349949" y="574157"/>
                    </a:moveTo>
                    <a:lnTo>
                      <a:pt x="0" y="527761"/>
                    </a:lnTo>
                    <a:cubicBezTo>
                      <a:pt x="131378" y="488376"/>
                      <a:pt x="339304" y="220217"/>
                      <a:pt x="372310" y="0"/>
                    </a:cubicBezTo>
                    <a:lnTo>
                      <a:pt x="436900" y="487206"/>
                    </a:lnTo>
                    <a:cubicBezTo>
                      <a:pt x="443606" y="537721"/>
                      <a:pt x="400464" y="580863"/>
                      <a:pt x="349949" y="574157"/>
                    </a:cubicBezTo>
                    <a:close/>
                  </a:path>
                </a:pathLst>
              </a:custGeom>
              <a:solidFill>
                <a:srgbClr val="2979EF"/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5" name="Graphique 2">
              <a:extLst>
                <a:ext uri="{FF2B5EF4-FFF2-40B4-BE49-F238E27FC236}">
                  <a16:creationId xmlns:a16="http://schemas.microsoft.com/office/drawing/2014/main" id="{340C8258-1051-182F-24BA-4182D8218DA0}"/>
                </a:ext>
              </a:extLst>
            </p:cNvPr>
            <p:cNvGrpSpPr/>
            <p:nvPr/>
          </p:nvGrpSpPr>
          <p:grpSpPr>
            <a:xfrm>
              <a:off x="1171385" y="2311242"/>
              <a:ext cx="1788415" cy="1373519"/>
              <a:chOff x="1171385" y="2311242"/>
              <a:chExt cx="1788415" cy="1373519"/>
            </a:xfrm>
          </p:grpSpPr>
          <p:grpSp>
            <p:nvGrpSpPr>
              <p:cNvPr id="6" name="Graphique 2">
                <a:extLst>
                  <a:ext uri="{FF2B5EF4-FFF2-40B4-BE49-F238E27FC236}">
                    <a16:creationId xmlns:a16="http://schemas.microsoft.com/office/drawing/2014/main" id="{9B654371-73D4-F152-8A21-8EC611D3C12B}"/>
                  </a:ext>
                </a:extLst>
              </p:cNvPr>
              <p:cNvGrpSpPr/>
              <p:nvPr/>
            </p:nvGrpSpPr>
            <p:grpSpPr>
              <a:xfrm>
                <a:off x="1171385" y="2311265"/>
                <a:ext cx="1788415" cy="1373495"/>
                <a:chOff x="1171385" y="2311265"/>
                <a:chExt cx="1788415" cy="1373495"/>
              </a:xfrm>
            </p:grpSpPr>
            <p:sp>
              <p:nvSpPr>
                <p:cNvPr id="9" name="Forme libre : forme 8">
                  <a:extLst>
                    <a:ext uri="{FF2B5EF4-FFF2-40B4-BE49-F238E27FC236}">
                      <a16:creationId xmlns:a16="http://schemas.microsoft.com/office/drawing/2014/main" id="{F91629FA-3C2A-20F9-1C93-480CAECA49A1}"/>
                    </a:ext>
                  </a:extLst>
                </p:cNvPr>
                <p:cNvSpPr/>
                <p:nvPr/>
              </p:nvSpPr>
              <p:spPr>
                <a:xfrm>
                  <a:off x="1171385" y="2311265"/>
                  <a:ext cx="1788391" cy="1373472"/>
                </a:xfrm>
                <a:custGeom>
                  <a:avLst/>
                  <a:gdLst>
                    <a:gd name="connsiteX0" fmla="*/ 1788392 w 1788391"/>
                    <a:gd name="connsiteY0" fmla="*/ 686736 h 1373472"/>
                    <a:gd name="connsiteX1" fmla="*/ 894196 w 1788391"/>
                    <a:gd name="connsiteY1" fmla="*/ 1373472 h 1373472"/>
                    <a:gd name="connsiteX2" fmla="*/ 2022 w 1788391"/>
                    <a:gd name="connsiteY2" fmla="*/ 793322 h 1373472"/>
                    <a:gd name="connsiteX3" fmla="*/ 0 w 1788391"/>
                    <a:gd name="connsiteY3" fmla="*/ 686736 h 1373472"/>
                    <a:gd name="connsiteX4" fmla="*/ 462486 w 1788391"/>
                    <a:gd name="connsiteY4" fmla="*/ 38067 h 1373472"/>
                    <a:gd name="connsiteX5" fmla="*/ 894196 w 1788391"/>
                    <a:gd name="connsiteY5" fmla="*/ 0 h 1373472"/>
                    <a:gd name="connsiteX6" fmla="*/ 1347458 w 1788391"/>
                    <a:gd name="connsiteY6" fmla="*/ 42952 h 1373472"/>
                    <a:gd name="connsiteX7" fmla="*/ 1788392 w 1788391"/>
                    <a:gd name="connsiteY7" fmla="*/ 686736 h 13734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88391" h="1373472">
                      <a:moveTo>
                        <a:pt x="1788392" y="686736"/>
                      </a:moveTo>
                      <a:cubicBezTo>
                        <a:pt x="1788392" y="1066009"/>
                        <a:pt x="1738437" y="1373472"/>
                        <a:pt x="894196" y="1373472"/>
                      </a:cubicBezTo>
                      <a:cubicBezTo>
                        <a:pt x="130655" y="1373472"/>
                        <a:pt x="16810" y="1121980"/>
                        <a:pt x="2022" y="793322"/>
                      </a:cubicBezTo>
                      <a:cubicBezTo>
                        <a:pt x="457" y="758585"/>
                        <a:pt x="0" y="722991"/>
                        <a:pt x="0" y="686736"/>
                      </a:cubicBezTo>
                      <a:cubicBezTo>
                        <a:pt x="0" y="386651"/>
                        <a:pt x="31275" y="131520"/>
                        <a:pt x="462486" y="38067"/>
                      </a:cubicBezTo>
                      <a:cubicBezTo>
                        <a:pt x="576278" y="13404"/>
                        <a:pt x="717925" y="0"/>
                        <a:pt x="894196" y="0"/>
                      </a:cubicBezTo>
                      <a:cubicBezTo>
                        <a:pt x="1081773" y="0"/>
                        <a:pt x="1230141" y="15178"/>
                        <a:pt x="1347458" y="42952"/>
                      </a:cubicBezTo>
                      <a:cubicBezTo>
                        <a:pt x="1758173" y="140168"/>
                        <a:pt x="1788392" y="391726"/>
                        <a:pt x="1788392" y="686736"/>
                      </a:cubicBezTo>
                      <a:close/>
                    </a:path>
                  </a:pathLst>
                </a:custGeom>
                <a:solidFill>
                  <a:srgbClr val="CBE8EA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0" name="Forme libre : forme 9">
                  <a:extLst>
                    <a:ext uri="{FF2B5EF4-FFF2-40B4-BE49-F238E27FC236}">
                      <a16:creationId xmlns:a16="http://schemas.microsoft.com/office/drawing/2014/main" id="{33E80CBC-ABA1-05DF-B983-9FA5122F76D3}"/>
                    </a:ext>
                  </a:extLst>
                </p:cNvPr>
                <p:cNvSpPr/>
                <p:nvPr/>
              </p:nvSpPr>
              <p:spPr>
                <a:xfrm>
                  <a:off x="1175710" y="2382270"/>
                  <a:ext cx="489342" cy="601547"/>
                </a:xfrm>
                <a:custGeom>
                  <a:avLst/>
                  <a:gdLst>
                    <a:gd name="connsiteX0" fmla="*/ 127404 w 489342"/>
                    <a:gd name="connsiteY0" fmla="*/ 601548 h 601547"/>
                    <a:gd name="connsiteX1" fmla="*/ 254358 w 489342"/>
                    <a:gd name="connsiteY1" fmla="*/ 483997 h 601547"/>
                    <a:gd name="connsiteX2" fmla="*/ 310895 w 489342"/>
                    <a:gd name="connsiteY2" fmla="*/ 305539 h 601547"/>
                    <a:gd name="connsiteX3" fmla="*/ 408639 w 489342"/>
                    <a:gd name="connsiteY3" fmla="*/ 246276 h 601547"/>
                    <a:gd name="connsiteX4" fmla="*/ 486457 w 489342"/>
                    <a:gd name="connsiteY4" fmla="*/ 102370 h 601547"/>
                    <a:gd name="connsiteX5" fmla="*/ 485915 w 489342"/>
                    <a:gd name="connsiteY5" fmla="*/ 99882 h 601547"/>
                    <a:gd name="connsiteX6" fmla="*/ 316789 w 489342"/>
                    <a:gd name="connsiteY6" fmla="*/ 8550 h 601547"/>
                    <a:gd name="connsiteX7" fmla="*/ 388 w 489342"/>
                    <a:gd name="connsiteY7" fmla="*/ 464638 h 601547"/>
                    <a:gd name="connsiteX8" fmla="*/ 127404 w 489342"/>
                    <a:gd name="connsiteY8" fmla="*/ 601548 h 6015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9342" h="601547">
                      <a:moveTo>
                        <a:pt x="127404" y="601548"/>
                      </a:moveTo>
                      <a:cubicBezTo>
                        <a:pt x="193921" y="601548"/>
                        <a:pt x="249283" y="550319"/>
                        <a:pt x="254358" y="483997"/>
                      </a:cubicBezTo>
                      <a:cubicBezTo>
                        <a:pt x="260737" y="400633"/>
                        <a:pt x="276300" y="341984"/>
                        <a:pt x="310895" y="305539"/>
                      </a:cubicBezTo>
                      <a:cubicBezTo>
                        <a:pt x="327291" y="288272"/>
                        <a:pt x="356578" y="266563"/>
                        <a:pt x="408639" y="246276"/>
                      </a:cubicBezTo>
                      <a:cubicBezTo>
                        <a:pt x="466465" y="223739"/>
                        <a:pt x="499666" y="163012"/>
                        <a:pt x="486457" y="102370"/>
                      </a:cubicBezTo>
                      <a:cubicBezTo>
                        <a:pt x="486276" y="101542"/>
                        <a:pt x="486096" y="100710"/>
                        <a:pt x="485915" y="99882"/>
                      </a:cubicBezTo>
                      <a:cubicBezTo>
                        <a:pt x="469390" y="24147"/>
                        <a:pt x="389056" y="-19490"/>
                        <a:pt x="316789" y="8550"/>
                      </a:cubicBezTo>
                      <a:cubicBezTo>
                        <a:pt x="78325" y="101085"/>
                        <a:pt x="15781" y="266706"/>
                        <a:pt x="388" y="464638"/>
                      </a:cubicBezTo>
                      <a:cubicBezTo>
                        <a:pt x="-5353" y="538504"/>
                        <a:pt x="53310" y="601548"/>
                        <a:pt x="127404" y="601548"/>
                      </a:cubicBezTo>
                      <a:close/>
                    </a:path>
                  </a:pathLst>
                </a:custGeom>
                <a:solidFill>
                  <a:srgbClr val="EAF4F4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1" name="Forme libre : forme 10">
                  <a:extLst>
                    <a:ext uri="{FF2B5EF4-FFF2-40B4-BE49-F238E27FC236}">
                      <a16:creationId xmlns:a16="http://schemas.microsoft.com/office/drawing/2014/main" id="{2CC4D5D6-C159-78BC-A560-9EBEEDEC9E77}"/>
                    </a:ext>
                  </a:extLst>
                </p:cNvPr>
                <p:cNvSpPr/>
                <p:nvPr/>
              </p:nvSpPr>
              <p:spPr>
                <a:xfrm>
                  <a:off x="1196328" y="2538558"/>
                  <a:ext cx="279083" cy="319219"/>
                </a:xfrm>
                <a:custGeom>
                  <a:avLst/>
                  <a:gdLst>
                    <a:gd name="connsiteX0" fmla="*/ 38814 w 279083"/>
                    <a:gd name="connsiteY0" fmla="*/ 68644 h 319219"/>
                    <a:gd name="connsiteX1" fmla="*/ 4885 w 279083"/>
                    <a:gd name="connsiteY1" fmla="*/ 156642 h 319219"/>
                    <a:gd name="connsiteX2" fmla="*/ 117583 w 279083"/>
                    <a:gd name="connsiteY2" fmla="*/ 318847 h 319219"/>
                    <a:gd name="connsiteX3" fmla="*/ 249560 w 279083"/>
                    <a:gd name="connsiteY3" fmla="*/ 227277 h 319219"/>
                    <a:gd name="connsiteX4" fmla="*/ 265077 w 279083"/>
                    <a:gd name="connsiteY4" fmla="*/ 185938 h 319219"/>
                    <a:gd name="connsiteX5" fmla="*/ 274371 w 279083"/>
                    <a:gd name="connsiteY5" fmla="*/ 93013 h 319219"/>
                    <a:gd name="connsiteX6" fmla="*/ 38814 w 279083"/>
                    <a:gd name="connsiteY6" fmla="*/ 68644 h 319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9083" h="319219">
                      <a:moveTo>
                        <a:pt x="38814" y="68644"/>
                      </a:moveTo>
                      <a:cubicBezTo>
                        <a:pt x="24620" y="96547"/>
                        <a:pt x="13533" y="125947"/>
                        <a:pt x="4885" y="156642"/>
                      </a:cubicBezTo>
                      <a:cubicBezTo>
                        <a:pt x="-16995" y="234327"/>
                        <a:pt x="37111" y="312716"/>
                        <a:pt x="117583" y="318847"/>
                      </a:cubicBezTo>
                      <a:cubicBezTo>
                        <a:pt x="177707" y="323428"/>
                        <a:pt x="233326" y="285346"/>
                        <a:pt x="249560" y="227277"/>
                      </a:cubicBezTo>
                      <a:cubicBezTo>
                        <a:pt x="253822" y="212037"/>
                        <a:pt x="258940" y="198272"/>
                        <a:pt x="265077" y="185938"/>
                      </a:cubicBezTo>
                      <a:cubicBezTo>
                        <a:pt x="279441" y="157056"/>
                        <a:pt x="283152" y="124049"/>
                        <a:pt x="274371" y="93013"/>
                      </a:cubicBezTo>
                      <a:cubicBezTo>
                        <a:pt x="243001" y="-17888"/>
                        <a:pt x="91070" y="-34079"/>
                        <a:pt x="38814" y="68644"/>
                      </a:cubicBezTo>
                      <a:close/>
                    </a:path>
                  </a:pathLst>
                </a:custGeom>
                <a:solidFill>
                  <a:srgbClr val="F8FFFC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" name="Forme libre : forme 11">
                  <a:extLst>
                    <a:ext uri="{FF2B5EF4-FFF2-40B4-BE49-F238E27FC236}">
                      <a16:creationId xmlns:a16="http://schemas.microsoft.com/office/drawing/2014/main" id="{C11633F6-19C8-79F3-26E9-2B6BD1B404D8}"/>
                    </a:ext>
                  </a:extLst>
                </p:cNvPr>
                <p:cNvSpPr/>
                <p:nvPr/>
              </p:nvSpPr>
              <p:spPr>
                <a:xfrm>
                  <a:off x="1179789" y="2535797"/>
                  <a:ext cx="1780010" cy="1148964"/>
                </a:xfrm>
                <a:custGeom>
                  <a:avLst/>
                  <a:gdLst>
                    <a:gd name="connsiteX0" fmla="*/ 1780010 w 1780010"/>
                    <a:gd name="connsiteY0" fmla="*/ 462205 h 1148964"/>
                    <a:gd name="connsiteX1" fmla="*/ 885796 w 1780010"/>
                    <a:gd name="connsiteY1" fmla="*/ 1148965 h 1148964"/>
                    <a:gd name="connsiteX2" fmla="*/ 0 w 1780010"/>
                    <a:gd name="connsiteY2" fmla="*/ 652151 h 1148964"/>
                    <a:gd name="connsiteX3" fmla="*/ 703960 w 1780010"/>
                    <a:gd name="connsiteY3" fmla="*/ 956607 h 1148964"/>
                    <a:gd name="connsiteX4" fmla="*/ 1669961 w 1780010"/>
                    <a:gd name="connsiteY4" fmla="*/ 0 h 1148964"/>
                    <a:gd name="connsiteX5" fmla="*/ 1780010 w 1780010"/>
                    <a:gd name="connsiteY5" fmla="*/ 462205 h 1148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80010" h="1148964">
                      <a:moveTo>
                        <a:pt x="1780010" y="462205"/>
                      </a:moveTo>
                      <a:cubicBezTo>
                        <a:pt x="1780010" y="841478"/>
                        <a:pt x="1730047" y="1148965"/>
                        <a:pt x="885796" y="1148965"/>
                      </a:cubicBezTo>
                      <a:cubicBezTo>
                        <a:pt x="188252" y="1148965"/>
                        <a:pt x="32916" y="939046"/>
                        <a:pt x="0" y="652151"/>
                      </a:cubicBezTo>
                      <a:cubicBezTo>
                        <a:pt x="176233" y="839580"/>
                        <a:pt x="426411" y="956607"/>
                        <a:pt x="703960" y="956607"/>
                      </a:cubicBezTo>
                      <a:cubicBezTo>
                        <a:pt x="1234356" y="956607"/>
                        <a:pt x="1664929" y="529169"/>
                        <a:pt x="1669961" y="0"/>
                      </a:cubicBezTo>
                      <a:cubicBezTo>
                        <a:pt x="1769018" y="122007"/>
                        <a:pt x="1780010" y="284174"/>
                        <a:pt x="1780010" y="462205"/>
                      </a:cubicBezTo>
                      <a:close/>
                    </a:path>
                  </a:pathLst>
                </a:custGeom>
                <a:solidFill>
                  <a:srgbClr val="B6D7E1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" name="Forme libre : forme 12">
                  <a:extLst>
                    <a:ext uri="{FF2B5EF4-FFF2-40B4-BE49-F238E27FC236}">
                      <a16:creationId xmlns:a16="http://schemas.microsoft.com/office/drawing/2014/main" id="{09F371AB-535C-FA44-1D41-087C66BE4BFC}"/>
                    </a:ext>
                  </a:extLst>
                </p:cNvPr>
                <p:cNvSpPr/>
                <p:nvPr/>
              </p:nvSpPr>
              <p:spPr>
                <a:xfrm>
                  <a:off x="1349172" y="2633883"/>
                  <a:ext cx="1432825" cy="826918"/>
                </a:xfrm>
                <a:custGeom>
                  <a:avLst/>
                  <a:gdLst>
                    <a:gd name="connsiteX0" fmla="*/ 1432825 w 1432825"/>
                    <a:gd name="connsiteY0" fmla="*/ 413459 h 826918"/>
                    <a:gd name="connsiteX1" fmla="*/ 716413 w 1432825"/>
                    <a:gd name="connsiteY1" fmla="*/ 826918 h 826918"/>
                    <a:gd name="connsiteX2" fmla="*/ 0 w 1432825"/>
                    <a:gd name="connsiteY2" fmla="*/ 413459 h 826918"/>
                    <a:gd name="connsiteX3" fmla="*/ 716413 w 1432825"/>
                    <a:gd name="connsiteY3" fmla="*/ 0 h 826918"/>
                    <a:gd name="connsiteX4" fmla="*/ 1432825 w 1432825"/>
                    <a:gd name="connsiteY4" fmla="*/ 413459 h 826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2825" h="826918">
                      <a:moveTo>
                        <a:pt x="1432825" y="413459"/>
                      </a:moveTo>
                      <a:cubicBezTo>
                        <a:pt x="1432825" y="641806"/>
                        <a:pt x="1112076" y="826918"/>
                        <a:pt x="716413" y="826918"/>
                      </a:cubicBezTo>
                      <a:cubicBezTo>
                        <a:pt x="320749" y="826918"/>
                        <a:pt x="0" y="641806"/>
                        <a:pt x="0" y="413459"/>
                      </a:cubicBezTo>
                      <a:cubicBezTo>
                        <a:pt x="0" y="185112"/>
                        <a:pt x="320749" y="0"/>
                        <a:pt x="716413" y="0"/>
                      </a:cubicBezTo>
                      <a:cubicBezTo>
                        <a:pt x="1112076" y="0"/>
                        <a:pt x="1432825" y="185112"/>
                        <a:pt x="1432825" y="413459"/>
                      </a:cubicBezTo>
                      <a:close/>
                    </a:path>
                  </a:pathLst>
                </a:custGeom>
                <a:solidFill>
                  <a:srgbClr val="26656E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4" name="Forme libre : forme 13">
                  <a:extLst>
                    <a:ext uri="{FF2B5EF4-FFF2-40B4-BE49-F238E27FC236}">
                      <a16:creationId xmlns:a16="http://schemas.microsoft.com/office/drawing/2014/main" id="{6F49171D-9708-5D32-F9F7-82F99E7E4152}"/>
                    </a:ext>
                  </a:extLst>
                </p:cNvPr>
                <p:cNvSpPr/>
                <p:nvPr/>
              </p:nvSpPr>
              <p:spPr>
                <a:xfrm>
                  <a:off x="1349196" y="2781457"/>
                  <a:ext cx="1432777" cy="679363"/>
                </a:xfrm>
                <a:custGeom>
                  <a:avLst/>
                  <a:gdLst>
                    <a:gd name="connsiteX0" fmla="*/ 1432778 w 1432777"/>
                    <a:gd name="connsiteY0" fmla="*/ 265890 h 679363"/>
                    <a:gd name="connsiteX1" fmla="*/ 716389 w 1432777"/>
                    <a:gd name="connsiteY1" fmla="*/ 679363 h 679363"/>
                    <a:gd name="connsiteX2" fmla="*/ 0 w 1432777"/>
                    <a:gd name="connsiteY2" fmla="*/ 265890 h 679363"/>
                    <a:gd name="connsiteX3" fmla="*/ 5394 w 1432777"/>
                    <a:gd name="connsiteY3" fmla="*/ 214847 h 679363"/>
                    <a:gd name="connsiteX4" fmla="*/ 661241 w 1432777"/>
                    <a:gd name="connsiteY4" fmla="*/ 514375 h 679363"/>
                    <a:gd name="connsiteX5" fmla="*/ 1265017 w 1432777"/>
                    <a:gd name="connsiteY5" fmla="*/ 0 h 679363"/>
                    <a:gd name="connsiteX6" fmla="*/ 1432778 w 1432777"/>
                    <a:gd name="connsiteY6" fmla="*/ 265890 h 679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32777" h="679363">
                      <a:moveTo>
                        <a:pt x="1432778" y="265890"/>
                      </a:moveTo>
                      <a:cubicBezTo>
                        <a:pt x="1432778" y="494245"/>
                        <a:pt x="1112044" y="679363"/>
                        <a:pt x="716389" y="679363"/>
                      </a:cubicBezTo>
                      <a:cubicBezTo>
                        <a:pt x="320734" y="679363"/>
                        <a:pt x="0" y="494245"/>
                        <a:pt x="0" y="265890"/>
                      </a:cubicBezTo>
                      <a:cubicBezTo>
                        <a:pt x="0" y="248585"/>
                        <a:pt x="1850" y="231538"/>
                        <a:pt x="5394" y="214847"/>
                      </a:cubicBezTo>
                      <a:cubicBezTo>
                        <a:pt x="90533" y="411623"/>
                        <a:pt x="357812" y="540408"/>
                        <a:pt x="661241" y="514375"/>
                      </a:cubicBezTo>
                      <a:cubicBezTo>
                        <a:pt x="1015661" y="483924"/>
                        <a:pt x="1285456" y="253875"/>
                        <a:pt x="1265017" y="0"/>
                      </a:cubicBezTo>
                      <a:cubicBezTo>
                        <a:pt x="1369719" y="71839"/>
                        <a:pt x="1432778" y="164679"/>
                        <a:pt x="1432778" y="265890"/>
                      </a:cubicBezTo>
                      <a:close/>
                    </a:path>
                  </a:pathLst>
                </a:custGeom>
                <a:solidFill>
                  <a:srgbClr val="1E5158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dirty="0"/>
                </a:p>
              </p:txBody>
            </p:sp>
            <p:grpSp>
              <p:nvGrpSpPr>
                <p:cNvPr id="15" name="Graphique 2">
                  <a:extLst>
                    <a:ext uri="{FF2B5EF4-FFF2-40B4-BE49-F238E27FC236}">
                      <a16:creationId xmlns:a16="http://schemas.microsoft.com/office/drawing/2014/main" id="{79F31283-5CC5-E4F8-B5F0-CEE4F7847739}"/>
                    </a:ext>
                  </a:extLst>
                </p:cNvPr>
                <p:cNvGrpSpPr/>
                <p:nvPr/>
              </p:nvGrpSpPr>
              <p:grpSpPr>
                <a:xfrm>
                  <a:off x="1564250" y="2932573"/>
                  <a:ext cx="1002693" cy="237165"/>
                  <a:chOff x="1564250" y="2932573"/>
                  <a:chExt cx="1002693" cy="237165"/>
                </a:xfrm>
                <a:solidFill>
                  <a:srgbClr val="31FFD7"/>
                </a:solidFill>
              </p:grpSpPr>
              <p:sp>
                <p:nvSpPr>
                  <p:cNvPr id="16" name="Forme libre : forme 15">
                    <a:extLst>
                      <a:ext uri="{FF2B5EF4-FFF2-40B4-BE49-F238E27FC236}">
                        <a16:creationId xmlns:a16="http://schemas.microsoft.com/office/drawing/2014/main" id="{D4C9BE71-CDFF-5948-86C9-50F53AF704E7}"/>
                      </a:ext>
                    </a:extLst>
                  </p:cNvPr>
                  <p:cNvSpPr/>
                  <p:nvPr/>
                </p:nvSpPr>
                <p:spPr>
                  <a:xfrm>
                    <a:off x="1564250" y="2932574"/>
                    <a:ext cx="338706" cy="237164"/>
                  </a:xfrm>
                  <a:custGeom>
                    <a:avLst/>
                    <a:gdLst>
                      <a:gd name="connsiteX0" fmla="*/ 279135 w 338706"/>
                      <a:gd name="connsiteY0" fmla="*/ 237165 h 237164"/>
                      <a:gd name="connsiteX1" fmla="*/ 275905 w 338706"/>
                      <a:gd name="connsiteY1" fmla="*/ 237074 h 237164"/>
                      <a:gd name="connsiteX2" fmla="*/ 219715 w 338706"/>
                      <a:gd name="connsiteY2" fmla="*/ 174525 h 237164"/>
                      <a:gd name="connsiteX3" fmla="*/ 176087 w 338706"/>
                      <a:gd name="connsiteY3" fmla="*/ 119733 h 237164"/>
                      <a:gd name="connsiteX4" fmla="*/ 116354 w 338706"/>
                      <a:gd name="connsiteY4" fmla="*/ 156302 h 237164"/>
                      <a:gd name="connsiteX5" fmla="*/ 42151 w 338706"/>
                      <a:gd name="connsiteY5" fmla="*/ 195858 h 237164"/>
                      <a:gd name="connsiteX6" fmla="*/ 2595 w 338706"/>
                      <a:gd name="connsiteY6" fmla="*/ 121655 h 237164"/>
                      <a:gd name="connsiteX7" fmla="*/ 196740 w 338706"/>
                      <a:gd name="connsiteY7" fmla="*/ 2625 h 237164"/>
                      <a:gd name="connsiteX8" fmla="*/ 338459 w 338706"/>
                      <a:gd name="connsiteY8" fmla="*/ 180884 h 237164"/>
                      <a:gd name="connsiteX9" fmla="*/ 279135 w 338706"/>
                      <a:gd name="connsiteY9" fmla="*/ 237165 h 2371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38706" h="237164">
                        <a:moveTo>
                          <a:pt x="279135" y="237165"/>
                        </a:moveTo>
                        <a:cubicBezTo>
                          <a:pt x="278064" y="237165"/>
                          <a:pt x="276989" y="237136"/>
                          <a:pt x="275905" y="237074"/>
                        </a:cubicBezTo>
                        <a:cubicBezTo>
                          <a:pt x="243113" y="235319"/>
                          <a:pt x="217955" y="207317"/>
                          <a:pt x="219715" y="174525"/>
                        </a:cubicBezTo>
                        <a:cubicBezTo>
                          <a:pt x="221137" y="147926"/>
                          <a:pt x="202382" y="124376"/>
                          <a:pt x="176087" y="119733"/>
                        </a:cubicBezTo>
                        <a:cubicBezTo>
                          <a:pt x="149812" y="115119"/>
                          <a:pt x="124112" y="130816"/>
                          <a:pt x="116354" y="156302"/>
                        </a:cubicBezTo>
                        <a:cubicBezTo>
                          <a:pt x="106788" y="187715"/>
                          <a:pt x="73568" y="205428"/>
                          <a:pt x="42151" y="195858"/>
                        </a:cubicBezTo>
                        <a:cubicBezTo>
                          <a:pt x="10738" y="186293"/>
                          <a:pt x="-6971" y="153068"/>
                          <a:pt x="2595" y="121655"/>
                        </a:cubicBezTo>
                        <a:cubicBezTo>
                          <a:pt x="27847" y="38728"/>
                          <a:pt x="111321" y="-12448"/>
                          <a:pt x="196740" y="2625"/>
                        </a:cubicBezTo>
                        <a:cubicBezTo>
                          <a:pt x="282169" y="17690"/>
                          <a:pt x="343097" y="94324"/>
                          <a:pt x="338459" y="180884"/>
                        </a:cubicBezTo>
                        <a:cubicBezTo>
                          <a:pt x="336756" y="212592"/>
                          <a:pt x="310514" y="237165"/>
                          <a:pt x="279135" y="237165"/>
                        </a:cubicBezTo>
                        <a:close/>
                      </a:path>
                    </a:pathLst>
                  </a:custGeom>
                  <a:solidFill>
                    <a:srgbClr val="93BCF8"/>
                  </a:solidFill>
                  <a:ln w="47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7" name="Forme libre : forme 16">
                    <a:extLst>
                      <a:ext uri="{FF2B5EF4-FFF2-40B4-BE49-F238E27FC236}">
                        <a16:creationId xmlns:a16="http://schemas.microsoft.com/office/drawing/2014/main" id="{108BEF51-8576-1BD4-E51D-7785BF8BE9B2}"/>
                      </a:ext>
                    </a:extLst>
                  </p:cNvPr>
                  <p:cNvSpPr/>
                  <p:nvPr/>
                </p:nvSpPr>
                <p:spPr>
                  <a:xfrm>
                    <a:off x="2228237" y="2932573"/>
                    <a:ext cx="338706" cy="237165"/>
                  </a:xfrm>
                  <a:custGeom>
                    <a:avLst/>
                    <a:gdLst>
                      <a:gd name="connsiteX0" fmla="*/ 59568 w 338706"/>
                      <a:gd name="connsiteY0" fmla="*/ 237166 h 237165"/>
                      <a:gd name="connsiteX1" fmla="*/ 248 w 338706"/>
                      <a:gd name="connsiteY1" fmla="*/ 180885 h 237165"/>
                      <a:gd name="connsiteX2" fmla="*/ 141966 w 338706"/>
                      <a:gd name="connsiteY2" fmla="*/ 2627 h 237165"/>
                      <a:gd name="connsiteX3" fmla="*/ 336112 w 338706"/>
                      <a:gd name="connsiteY3" fmla="*/ 121656 h 237165"/>
                      <a:gd name="connsiteX4" fmla="*/ 296556 w 338706"/>
                      <a:gd name="connsiteY4" fmla="*/ 195859 h 237165"/>
                      <a:gd name="connsiteX5" fmla="*/ 222353 w 338706"/>
                      <a:gd name="connsiteY5" fmla="*/ 156303 h 237165"/>
                      <a:gd name="connsiteX6" fmla="*/ 162620 w 338706"/>
                      <a:gd name="connsiteY6" fmla="*/ 119734 h 237165"/>
                      <a:gd name="connsiteX7" fmla="*/ 118992 w 338706"/>
                      <a:gd name="connsiteY7" fmla="*/ 174526 h 237165"/>
                      <a:gd name="connsiteX8" fmla="*/ 62802 w 338706"/>
                      <a:gd name="connsiteY8" fmla="*/ 237075 h 237165"/>
                      <a:gd name="connsiteX9" fmla="*/ 59568 w 338706"/>
                      <a:gd name="connsiteY9" fmla="*/ 237166 h 2371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38706" h="237165">
                        <a:moveTo>
                          <a:pt x="59568" y="237166"/>
                        </a:moveTo>
                        <a:cubicBezTo>
                          <a:pt x="28184" y="237166"/>
                          <a:pt x="1946" y="212593"/>
                          <a:pt x="248" y="180885"/>
                        </a:cubicBezTo>
                        <a:cubicBezTo>
                          <a:pt x="-4390" y="94325"/>
                          <a:pt x="56538" y="17691"/>
                          <a:pt x="141966" y="2627"/>
                        </a:cubicBezTo>
                        <a:cubicBezTo>
                          <a:pt x="227381" y="-12452"/>
                          <a:pt x="310855" y="38734"/>
                          <a:pt x="336112" y="121656"/>
                        </a:cubicBezTo>
                        <a:cubicBezTo>
                          <a:pt x="345678" y="153069"/>
                          <a:pt x="327969" y="186289"/>
                          <a:pt x="296556" y="195859"/>
                        </a:cubicBezTo>
                        <a:cubicBezTo>
                          <a:pt x="265129" y="205415"/>
                          <a:pt x="231923" y="187716"/>
                          <a:pt x="222353" y="156303"/>
                        </a:cubicBezTo>
                        <a:cubicBezTo>
                          <a:pt x="214595" y="130822"/>
                          <a:pt x="188900" y="115087"/>
                          <a:pt x="162620" y="119734"/>
                        </a:cubicBezTo>
                        <a:cubicBezTo>
                          <a:pt x="136325" y="124372"/>
                          <a:pt x="117565" y="147927"/>
                          <a:pt x="118992" y="174526"/>
                        </a:cubicBezTo>
                        <a:cubicBezTo>
                          <a:pt x="120747" y="207318"/>
                          <a:pt x="95589" y="235325"/>
                          <a:pt x="62802" y="237075"/>
                        </a:cubicBezTo>
                        <a:cubicBezTo>
                          <a:pt x="61713" y="237132"/>
                          <a:pt x="60633" y="237166"/>
                          <a:pt x="59568" y="237166"/>
                        </a:cubicBezTo>
                        <a:close/>
                      </a:path>
                    </a:pathLst>
                  </a:custGeom>
                  <a:solidFill>
                    <a:srgbClr val="93BCF8"/>
                  </a:solidFill>
                  <a:ln w="47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24D67D86-8256-5263-D29F-5A4E315D72A7}"/>
                  </a:ext>
                </a:extLst>
              </p:cNvPr>
              <p:cNvSpPr/>
              <p:nvPr/>
            </p:nvSpPr>
            <p:spPr>
              <a:xfrm>
                <a:off x="1659508" y="2311242"/>
                <a:ext cx="812153" cy="193218"/>
              </a:xfrm>
              <a:custGeom>
                <a:avLst/>
                <a:gdLst>
                  <a:gd name="connsiteX0" fmla="*/ 812154 w 812153"/>
                  <a:gd name="connsiteY0" fmla="*/ 32811 h 193218"/>
                  <a:gd name="connsiteX1" fmla="*/ 406077 w 812153"/>
                  <a:gd name="connsiteY1" fmla="*/ 193218 h 193218"/>
                  <a:gd name="connsiteX2" fmla="*/ 0 w 812153"/>
                  <a:gd name="connsiteY2" fmla="*/ 32811 h 193218"/>
                  <a:gd name="connsiteX3" fmla="*/ 406077 w 812153"/>
                  <a:gd name="connsiteY3" fmla="*/ 0 h 193218"/>
                  <a:gd name="connsiteX4" fmla="*/ 812154 w 812153"/>
                  <a:gd name="connsiteY4" fmla="*/ 32811 h 193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153" h="193218">
                    <a:moveTo>
                      <a:pt x="812154" y="32811"/>
                    </a:moveTo>
                    <a:cubicBezTo>
                      <a:pt x="768735" y="124785"/>
                      <a:pt x="603391" y="193218"/>
                      <a:pt x="406077" y="193218"/>
                    </a:cubicBezTo>
                    <a:cubicBezTo>
                      <a:pt x="208763" y="193218"/>
                      <a:pt x="43418" y="124780"/>
                      <a:pt x="0" y="32811"/>
                    </a:cubicBezTo>
                    <a:cubicBezTo>
                      <a:pt x="109240" y="11497"/>
                      <a:pt x="242806" y="0"/>
                      <a:pt x="406077" y="0"/>
                    </a:cubicBezTo>
                    <a:cubicBezTo>
                      <a:pt x="569348" y="0"/>
                      <a:pt x="702913" y="11497"/>
                      <a:pt x="812154" y="32811"/>
                    </a:cubicBezTo>
                    <a:close/>
                  </a:path>
                </a:pathLst>
              </a:custGeom>
              <a:solidFill>
                <a:srgbClr val="B6D7E1"/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8DBB32B2-F97A-9557-FD37-5EDE83BC02B3}"/>
                  </a:ext>
                </a:extLst>
              </p:cNvPr>
              <p:cNvSpPr/>
              <p:nvPr/>
            </p:nvSpPr>
            <p:spPr>
              <a:xfrm>
                <a:off x="1715983" y="2319908"/>
                <a:ext cx="755673" cy="184532"/>
              </a:xfrm>
              <a:custGeom>
                <a:avLst/>
                <a:gdLst>
                  <a:gd name="connsiteX0" fmla="*/ 755674 w 755673"/>
                  <a:gd name="connsiteY0" fmla="*/ 24145 h 184532"/>
                  <a:gd name="connsiteX1" fmla="*/ 349611 w 755673"/>
                  <a:gd name="connsiteY1" fmla="*/ 184533 h 184532"/>
                  <a:gd name="connsiteX2" fmla="*/ 0 w 755673"/>
                  <a:gd name="connsiteY2" fmla="*/ 89871 h 184532"/>
                  <a:gd name="connsiteX3" fmla="*/ 224075 w 755673"/>
                  <a:gd name="connsiteY3" fmla="*/ 133180 h 184532"/>
                  <a:gd name="connsiteX4" fmla="*/ 575826 w 755673"/>
                  <a:gd name="connsiteY4" fmla="*/ 0 h 184532"/>
                  <a:gd name="connsiteX5" fmla="*/ 755674 w 755673"/>
                  <a:gd name="connsiteY5" fmla="*/ 24145 h 184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5673" h="184532">
                    <a:moveTo>
                      <a:pt x="755674" y="24145"/>
                    </a:moveTo>
                    <a:cubicBezTo>
                      <a:pt x="712265" y="116109"/>
                      <a:pt x="546934" y="184533"/>
                      <a:pt x="349611" y="184533"/>
                    </a:cubicBezTo>
                    <a:cubicBezTo>
                      <a:pt x="203236" y="184533"/>
                      <a:pt x="74436" y="146884"/>
                      <a:pt x="0" y="89871"/>
                    </a:cubicBezTo>
                    <a:cubicBezTo>
                      <a:pt x="63739" y="117231"/>
                      <a:pt x="140924" y="133180"/>
                      <a:pt x="224075" y="133180"/>
                    </a:cubicBezTo>
                    <a:cubicBezTo>
                      <a:pt x="377076" y="133180"/>
                      <a:pt x="509800" y="79122"/>
                      <a:pt x="575826" y="0"/>
                    </a:cubicBezTo>
                    <a:cubicBezTo>
                      <a:pt x="642110" y="5546"/>
                      <a:pt x="701872" y="13647"/>
                      <a:pt x="755674" y="24145"/>
                    </a:cubicBezTo>
                    <a:close/>
                  </a:path>
                </a:pathLst>
              </a:custGeom>
              <a:solidFill>
                <a:srgbClr val="9FC3CC"/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1263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B965E9-9790-04CF-5CDD-DB1405F1E33A}"/>
              </a:ext>
            </a:extLst>
          </p:cNvPr>
          <p:cNvSpPr txBox="1">
            <a:spLocks/>
          </p:cNvSpPr>
          <p:nvPr/>
        </p:nvSpPr>
        <p:spPr>
          <a:xfrm>
            <a:off x="95622" y="69922"/>
            <a:ext cx="6042156" cy="615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fr-FR" sz="2400" dirty="0"/>
              <a:t>Construction du </a:t>
            </a:r>
            <a:r>
              <a:rPr lang="fr-FR" sz="2400" dirty="0" err="1"/>
              <a:t>chatbot</a:t>
            </a:r>
            <a:endParaRPr lang="fr-FR" sz="2400" dirty="0"/>
          </a:p>
        </p:txBody>
      </p:sp>
      <p:sp>
        <p:nvSpPr>
          <p:cNvPr id="3" name="Google Shape;4385;p37">
            <a:extLst>
              <a:ext uri="{FF2B5EF4-FFF2-40B4-BE49-F238E27FC236}">
                <a16:creationId xmlns:a16="http://schemas.microsoft.com/office/drawing/2014/main" id="{9E3E07BB-CEB0-C2BF-DE80-13C92EB20646}"/>
              </a:ext>
            </a:extLst>
          </p:cNvPr>
          <p:cNvSpPr/>
          <p:nvPr/>
        </p:nvSpPr>
        <p:spPr>
          <a:xfrm rot="10800000">
            <a:off x="7837275" y="-1612125"/>
            <a:ext cx="2910600" cy="2910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raphique 2">
            <a:extLst>
              <a:ext uri="{FF2B5EF4-FFF2-40B4-BE49-F238E27FC236}">
                <a16:creationId xmlns:a16="http://schemas.microsoft.com/office/drawing/2014/main" id="{9365ACFE-CECD-4C75-3B91-E5E85F00F972}"/>
              </a:ext>
            </a:extLst>
          </p:cNvPr>
          <p:cNvGrpSpPr/>
          <p:nvPr/>
        </p:nvGrpSpPr>
        <p:grpSpPr>
          <a:xfrm>
            <a:off x="8258056" y="112649"/>
            <a:ext cx="790322" cy="824688"/>
            <a:chOff x="847901" y="1780308"/>
            <a:chExt cx="2435388" cy="2435387"/>
          </a:xfrm>
        </p:grpSpPr>
        <p:grpSp>
          <p:nvGrpSpPr>
            <p:cNvPr id="6" name="Graphique 2">
              <a:extLst>
                <a:ext uri="{FF2B5EF4-FFF2-40B4-BE49-F238E27FC236}">
                  <a16:creationId xmlns:a16="http://schemas.microsoft.com/office/drawing/2014/main" id="{ADF414BC-060F-CE86-9C13-4F8AFDB3F7EF}"/>
                </a:ext>
              </a:extLst>
            </p:cNvPr>
            <p:cNvGrpSpPr/>
            <p:nvPr/>
          </p:nvGrpSpPr>
          <p:grpSpPr>
            <a:xfrm>
              <a:off x="847901" y="1780308"/>
              <a:ext cx="2435388" cy="2435387"/>
              <a:chOff x="847901" y="1780308"/>
              <a:chExt cx="2435388" cy="2435387"/>
            </a:xfrm>
          </p:grpSpPr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14227C08-E6A0-644A-2A29-BE1947001244}"/>
                  </a:ext>
                </a:extLst>
              </p:cNvPr>
              <p:cNvSpPr/>
              <p:nvPr/>
            </p:nvSpPr>
            <p:spPr>
              <a:xfrm>
                <a:off x="847901" y="1780308"/>
                <a:ext cx="2435382" cy="2435382"/>
              </a:xfrm>
              <a:custGeom>
                <a:avLst/>
                <a:gdLst>
                  <a:gd name="connsiteX0" fmla="*/ 2295071 w 2435382"/>
                  <a:gd name="connsiteY0" fmla="*/ 1785504 h 2435382"/>
                  <a:gd name="connsiteX1" fmla="*/ 2435381 w 2435382"/>
                  <a:gd name="connsiteY1" fmla="*/ 1219553 h 2435382"/>
                  <a:gd name="connsiteX2" fmla="*/ 1218007 w 2435382"/>
                  <a:gd name="connsiteY2" fmla="*/ 0 h 2435382"/>
                  <a:gd name="connsiteX3" fmla="*/ 0 w 2435382"/>
                  <a:gd name="connsiteY3" fmla="*/ 1218007 h 2435382"/>
                  <a:gd name="connsiteX4" fmla="*/ 1219548 w 2435382"/>
                  <a:gd name="connsiteY4" fmla="*/ 2435381 h 2435382"/>
                  <a:gd name="connsiteX5" fmla="*/ 1785500 w 2435382"/>
                  <a:gd name="connsiteY5" fmla="*/ 2295071 h 2435382"/>
                  <a:gd name="connsiteX6" fmla="*/ 2272691 w 2435382"/>
                  <a:gd name="connsiteY6" fmla="*/ 2359642 h 2435382"/>
                  <a:gd name="connsiteX7" fmla="*/ 2359642 w 2435382"/>
                  <a:gd name="connsiteY7" fmla="*/ 2272691 h 2435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35382" h="2435382">
                    <a:moveTo>
                      <a:pt x="2295071" y="1785504"/>
                    </a:moveTo>
                    <a:cubicBezTo>
                      <a:pt x="2384343" y="1616469"/>
                      <a:pt x="2435077" y="1423935"/>
                      <a:pt x="2435381" y="1219553"/>
                    </a:cubicBezTo>
                    <a:cubicBezTo>
                      <a:pt x="2436385" y="548595"/>
                      <a:pt x="1888961" y="171"/>
                      <a:pt x="1218007" y="0"/>
                    </a:cubicBezTo>
                    <a:cubicBezTo>
                      <a:pt x="545246" y="-171"/>
                      <a:pt x="-171" y="545246"/>
                      <a:pt x="0" y="1218007"/>
                    </a:cubicBezTo>
                    <a:cubicBezTo>
                      <a:pt x="171" y="1888961"/>
                      <a:pt x="548595" y="2436385"/>
                      <a:pt x="1219548" y="2435381"/>
                    </a:cubicBezTo>
                    <a:cubicBezTo>
                      <a:pt x="1423935" y="2435077"/>
                      <a:pt x="1616469" y="2384343"/>
                      <a:pt x="1785500" y="2295071"/>
                    </a:cubicBezTo>
                    <a:lnTo>
                      <a:pt x="2272691" y="2359642"/>
                    </a:lnTo>
                    <a:cubicBezTo>
                      <a:pt x="2323230" y="2366339"/>
                      <a:pt x="2366339" y="2323230"/>
                      <a:pt x="2359642" y="2272691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5" name="Forme libre : forme 24">
                <a:extLst>
                  <a:ext uri="{FF2B5EF4-FFF2-40B4-BE49-F238E27FC236}">
                    <a16:creationId xmlns:a16="http://schemas.microsoft.com/office/drawing/2014/main" id="{BCBFF595-4688-174F-CEB0-FE59D668A24A}"/>
                  </a:ext>
                </a:extLst>
              </p:cNvPr>
              <p:cNvSpPr/>
              <p:nvPr/>
            </p:nvSpPr>
            <p:spPr>
              <a:xfrm>
                <a:off x="863884" y="2064373"/>
                <a:ext cx="2419405" cy="2151322"/>
              </a:xfrm>
              <a:custGeom>
                <a:avLst/>
                <a:gdLst>
                  <a:gd name="connsiteX0" fmla="*/ 2343679 w 2419405"/>
                  <a:gd name="connsiteY0" fmla="*/ 1988645 h 2151322"/>
                  <a:gd name="connsiteX1" fmla="*/ 2256728 w 2419405"/>
                  <a:gd name="connsiteY1" fmla="*/ 2075596 h 2151322"/>
                  <a:gd name="connsiteX2" fmla="*/ 1769508 w 2419405"/>
                  <a:gd name="connsiteY2" fmla="*/ 2011001 h 2151322"/>
                  <a:gd name="connsiteX3" fmla="*/ 1203566 w 2419405"/>
                  <a:gd name="connsiteY3" fmla="*/ 2151321 h 2151322"/>
                  <a:gd name="connsiteX4" fmla="*/ 0 w 2419405"/>
                  <a:gd name="connsiteY4" fmla="*/ 1130266 h 2151322"/>
                  <a:gd name="connsiteX5" fmla="*/ 1039082 w 2419405"/>
                  <a:gd name="connsiteY5" fmla="*/ 1794147 h 2151322"/>
                  <a:gd name="connsiteX6" fmla="*/ 2183714 w 2419405"/>
                  <a:gd name="connsiteY6" fmla="*/ 649516 h 2151322"/>
                  <a:gd name="connsiteX7" fmla="*/ 1981748 w 2419405"/>
                  <a:gd name="connsiteY7" fmla="*/ 0 h 2151322"/>
                  <a:gd name="connsiteX8" fmla="*/ 2419404 w 2419405"/>
                  <a:gd name="connsiteY8" fmla="*/ 935483 h 2151322"/>
                  <a:gd name="connsiteX9" fmla="*/ 2279084 w 2419405"/>
                  <a:gd name="connsiteY9" fmla="*/ 1501425 h 2151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19405" h="2151322">
                    <a:moveTo>
                      <a:pt x="2343679" y="1988645"/>
                    </a:moveTo>
                    <a:cubicBezTo>
                      <a:pt x="2350385" y="2039160"/>
                      <a:pt x="2307243" y="2082303"/>
                      <a:pt x="2256728" y="2075596"/>
                    </a:cubicBezTo>
                    <a:lnTo>
                      <a:pt x="1769508" y="2011001"/>
                    </a:lnTo>
                    <a:cubicBezTo>
                      <a:pt x="1600505" y="2100283"/>
                      <a:pt x="1407958" y="2151036"/>
                      <a:pt x="1203566" y="2151321"/>
                    </a:cubicBezTo>
                    <a:cubicBezTo>
                      <a:pt x="599428" y="2152225"/>
                      <a:pt x="94609" y="1708480"/>
                      <a:pt x="0" y="1130266"/>
                    </a:cubicBezTo>
                    <a:cubicBezTo>
                      <a:pt x="181608" y="1522259"/>
                      <a:pt x="578594" y="1794147"/>
                      <a:pt x="1039082" y="1794147"/>
                    </a:cubicBezTo>
                    <a:cubicBezTo>
                      <a:pt x="1671236" y="1794147"/>
                      <a:pt x="2183714" y="1281670"/>
                      <a:pt x="2183714" y="649516"/>
                    </a:cubicBezTo>
                    <a:cubicBezTo>
                      <a:pt x="2183714" y="408308"/>
                      <a:pt x="2109130" y="184509"/>
                      <a:pt x="1981748" y="0"/>
                    </a:cubicBezTo>
                    <a:cubicBezTo>
                      <a:pt x="2249403" y="224132"/>
                      <a:pt x="2419975" y="560662"/>
                      <a:pt x="2419404" y="935483"/>
                    </a:cubicBezTo>
                    <a:cubicBezTo>
                      <a:pt x="2419119" y="1139875"/>
                      <a:pt x="2368365" y="1332423"/>
                      <a:pt x="2279084" y="1501425"/>
                    </a:cubicBez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25655D27-A4CD-46C9-B157-E77D68110DD8}"/>
                  </a:ext>
                </a:extLst>
              </p:cNvPr>
              <p:cNvSpPr/>
              <p:nvPr/>
            </p:nvSpPr>
            <p:spPr>
              <a:xfrm>
                <a:off x="862382" y="1788542"/>
                <a:ext cx="1187215" cy="1148579"/>
              </a:xfrm>
              <a:custGeom>
                <a:avLst/>
                <a:gdLst>
                  <a:gd name="connsiteX0" fmla="*/ 119099 w 1187215"/>
                  <a:gd name="connsiteY0" fmla="*/ 1148580 h 1148579"/>
                  <a:gd name="connsiteX1" fmla="*/ 236488 w 1187215"/>
                  <a:gd name="connsiteY1" fmla="*/ 1048591 h 1148579"/>
                  <a:gd name="connsiteX2" fmla="*/ 510269 w 1187215"/>
                  <a:gd name="connsiteY2" fmla="*/ 516659 h 1148579"/>
                  <a:gd name="connsiteX3" fmla="*/ 1082685 w 1187215"/>
                  <a:gd name="connsiteY3" fmla="*/ 236951 h 1148579"/>
                  <a:gd name="connsiteX4" fmla="*/ 1187216 w 1187215"/>
                  <a:gd name="connsiteY4" fmla="*/ 118978 h 1148579"/>
                  <a:gd name="connsiteX5" fmla="*/ 1054288 w 1187215"/>
                  <a:gd name="connsiteY5" fmla="*/ 885 h 1148579"/>
                  <a:gd name="connsiteX6" fmla="*/ 1564 w 1187215"/>
                  <a:gd name="connsiteY6" fmla="*/ 1011342 h 1148579"/>
                  <a:gd name="connsiteX7" fmla="*/ 119099 w 1187215"/>
                  <a:gd name="connsiteY7" fmla="*/ 1148580 h 1148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7215" h="1148579">
                    <a:moveTo>
                      <a:pt x="119099" y="1148580"/>
                    </a:moveTo>
                    <a:cubicBezTo>
                      <a:pt x="177473" y="1148580"/>
                      <a:pt x="227032" y="1106189"/>
                      <a:pt x="236488" y="1048591"/>
                    </a:cubicBezTo>
                    <a:cubicBezTo>
                      <a:pt x="269408" y="848057"/>
                      <a:pt x="363742" y="663229"/>
                      <a:pt x="510269" y="516659"/>
                    </a:cubicBezTo>
                    <a:cubicBezTo>
                      <a:pt x="666595" y="360252"/>
                      <a:pt x="866530" y="263279"/>
                      <a:pt x="1082685" y="236951"/>
                    </a:cubicBezTo>
                    <a:cubicBezTo>
                      <a:pt x="1142347" y="229683"/>
                      <a:pt x="1187216" y="179082"/>
                      <a:pt x="1187216" y="118978"/>
                    </a:cubicBezTo>
                    <a:cubicBezTo>
                      <a:pt x="1187216" y="47757"/>
                      <a:pt x="1124985" y="-7739"/>
                      <a:pt x="1054288" y="885"/>
                    </a:cubicBezTo>
                    <a:cubicBezTo>
                      <a:pt x="517347" y="66350"/>
                      <a:pt x="88300" y="481265"/>
                      <a:pt x="1564" y="1011342"/>
                    </a:cubicBezTo>
                    <a:cubicBezTo>
                      <a:pt x="-10219" y="1083367"/>
                      <a:pt x="46114" y="1148580"/>
                      <a:pt x="119099" y="1148580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7EB08BC2-8430-235D-D83C-D08F7F04A5B9}"/>
                  </a:ext>
                </a:extLst>
              </p:cNvPr>
              <p:cNvSpPr/>
              <p:nvPr/>
            </p:nvSpPr>
            <p:spPr>
              <a:xfrm>
                <a:off x="958745" y="2009053"/>
                <a:ext cx="554182" cy="625675"/>
              </a:xfrm>
              <a:custGeom>
                <a:avLst/>
                <a:gdLst>
                  <a:gd name="connsiteX0" fmla="*/ 363833 w 554182"/>
                  <a:gd name="connsiteY0" fmla="*/ 24232 h 625675"/>
                  <a:gd name="connsiteX1" fmla="*/ 12067 w 554182"/>
                  <a:gd name="connsiteY1" fmla="*/ 455243 h 625675"/>
                  <a:gd name="connsiteX2" fmla="*/ 73646 w 554182"/>
                  <a:gd name="connsiteY2" fmla="*/ 616316 h 625675"/>
                  <a:gd name="connsiteX3" fmla="*/ 75858 w 554182"/>
                  <a:gd name="connsiteY3" fmla="*/ 617196 h 625675"/>
                  <a:gd name="connsiteX4" fmla="*/ 225187 w 554182"/>
                  <a:gd name="connsiteY4" fmla="*/ 560335 h 625675"/>
                  <a:gd name="connsiteX5" fmla="*/ 413906 w 554182"/>
                  <a:gd name="connsiteY5" fmla="*/ 296148 h 625675"/>
                  <a:gd name="connsiteX6" fmla="*/ 508220 w 554182"/>
                  <a:gd name="connsiteY6" fmla="*/ 213026 h 625675"/>
                  <a:gd name="connsiteX7" fmla="*/ 533930 w 554182"/>
                  <a:gd name="connsiteY7" fmla="*/ 53547 h 625675"/>
                  <a:gd name="connsiteX8" fmla="*/ 532593 w 554182"/>
                  <a:gd name="connsiteY8" fmla="*/ 51577 h 625675"/>
                  <a:gd name="connsiteX9" fmla="*/ 363833 w 554182"/>
                  <a:gd name="connsiteY9" fmla="*/ 24232 h 625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4182" h="625675">
                    <a:moveTo>
                      <a:pt x="363833" y="24232"/>
                    </a:moveTo>
                    <a:cubicBezTo>
                      <a:pt x="215850" y="138352"/>
                      <a:pt x="94856" y="285760"/>
                      <a:pt x="12067" y="455243"/>
                    </a:cubicBezTo>
                    <a:cubicBezTo>
                      <a:pt x="-17956" y="516712"/>
                      <a:pt x="10074" y="591053"/>
                      <a:pt x="73646" y="616316"/>
                    </a:cubicBezTo>
                    <a:cubicBezTo>
                      <a:pt x="74384" y="616611"/>
                      <a:pt x="75121" y="616901"/>
                      <a:pt x="75858" y="617196"/>
                    </a:cubicBezTo>
                    <a:cubicBezTo>
                      <a:pt x="132947" y="639937"/>
                      <a:pt x="198289" y="615583"/>
                      <a:pt x="225187" y="560335"/>
                    </a:cubicBezTo>
                    <a:cubicBezTo>
                      <a:pt x="272264" y="463647"/>
                      <a:pt x="335636" y="374437"/>
                      <a:pt x="413906" y="296148"/>
                    </a:cubicBezTo>
                    <a:cubicBezTo>
                      <a:pt x="443806" y="266229"/>
                      <a:pt x="475314" y="238503"/>
                      <a:pt x="508220" y="213026"/>
                    </a:cubicBezTo>
                    <a:cubicBezTo>
                      <a:pt x="557465" y="174897"/>
                      <a:pt x="568905" y="105080"/>
                      <a:pt x="533930" y="53547"/>
                    </a:cubicBezTo>
                    <a:cubicBezTo>
                      <a:pt x="533483" y="52890"/>
                      <a:pt x="533040" y="52234"/>
                      <a:pt x="532593" y="51577"/>
                    </a:cubicBezTo>
                    <a:cubicBezTo>
                      <a:pt x="494673" y="-4199"/>
                      <a:pt x="417240" y="-16956"/>
                      <a:pt x="363833" y="24232"/>
                    </a:cubicBezTo>
                    <a:close/>
                  </a:path>
                </a:pathLst>
              </a:custGeom>
              <a:solidFill>
                <a:srgbClr val="DCE9FC"/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F6DF3E6E-CD7F-1A65-524A-183ADFA49E0D}"/>
                  </a:ext>
                </a:extLst>
              </p:cNvPr>
              <p:cNvSpPr/>
              <p:nvPr/>
            </p:nvSpPr>
            <p:spPr>
              <a:xfrm>
                <a:off x="2770663" y="3565813"/>
                <a:ext cx="437589" cy="574846"/>
              </a:xfrm>
              <a:custGeom>
                <a:avLst/>
                <a:gdLst>
                  <a:gd name="connsiteX0" fmla="*/ 349949 w 437589"/>
                  <a:gd name="connsiteY0" fmla="*/ 574157 h 574846"/>
                  <a:gd name="connsiteX1" fmla="*/ 0 w 437589"/>
                  <a:gd name="connsiteY1" fmla="*/ 527761 h 574846"/>
                  <a:gd name="connsiteX2" fmla="*/ 372310 w 437589"/>
                  <a:gd name="connsiteY2" fmla="*/ 0 h 574846"/>
                  <a:gd name="connsiteX3" fmla="*/ 436900 w 437589"/>
                  <a:gd name="connsiteY3" fmla="*/ 487206 h 574846"/>
                  <a:gd name="connsiteX4" fmla="*/ 349949 w 437589"/>
                  <a:gd name="connsiteY4" fmla="*/ 574157 h 574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589" h="574846">
                    <a:moveTo>
                      <a:pt x="349949" y="574157"/>
                    </a:moveTo>
                    <a:lnTo>
                      <a:pt x="0" y="527761"/>
                    </a:lnTo>
                    <a:cubicBezTo>
                      <a:pt x="131378" y="488376"/>
                      <a:pt x="339304" y="220217"/>
                      <a:pt x="372310" y="0"/>
                    </a:cubicBezTo>
                    <a:lnTo>
                      <a:pt x="436900" y="487206"/>
                    </a:lnTo>
                    <a:cubicBezTo>
                      <a:pt x="443606" y="537721"/>
                      <a:pt x="400464" y="580863"/>
                      <a:pt x="349949" y="574157"/>
                    </a:cubicBezTo>
                    <a:close/>
                  </a:path>
                </a:pathLst>
              </a:custGeom>
              <a:solidFill>
                <a:srgbClr val="2979EF"/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7" name="Graphique 2">
              <a:extLst>
                <a:ext uri="{FF2B5EF4-FFF2-40B4-BE49-F238E27FC236}">
                  <a16:creationId xmlns:a16="http://schemas.microsoft.com/office/drawing/2014/main" id="{3C1F61E8-460D-5BAB-C009-378D83A0F945}"/>
                </a:ext>
              </a:extLst>
            </p:cNvPr>
            <p:cNvGrpSpPr/>
            <p:nvPr/>
          </p:nvGrpSpPr>
          <p:grpSpPr>
            <a:xfrm>
              <a:off x="1171385" y="2311242"/>
              <a:ext cx="1788415" cy="1373519"/>
              <a:chOff x="1171385" y="2311242"/>
              <a:chExt cx="1788415" cy="1373519"/>
            </a:xfrm>
          </p:grpSpPr>
          <p:grpSp>
            <p:nvGrpSpPr>
              <p:cNvPr id="8" name="Graphique 2">
                <a:extLst>
                  <a:ext uri="{FF2B5EF4-FFF2-40B4-BE49-F238E27FC236}">
                    <a16:creationId xmlns:a16="http://schemas.microsoft.com/office/drawing/2014/main" id="{F9A6886C-4AC2-D349-4FA5-670815A7DF7C}"/>
                  </a:ext>
                </a:extLst>
              </p:cNvPr>
              <p:cNvGrpSpPr/>
              <p:nvPr/>
            </p:nvGrpSpPr>
            <p:grpSpPr>
              <a:xfrm>
                <a:off x="1171385" y="2311265"/>
                <a:ext cx="1788415" cy="1373495"/>
                <a:chOff x="1171385" y="2311265"/>
                <a:chExt cx="1788415" cy="1373495"/>
              </a:xfrm>
            </p:grpSpPr>
            <p:sp>
              <p:nvSpPr>
                <p:cNvPr id="13" name="Forme libre : forme 12">
                  <a:extLst>
                    <a:ext uri="{FF2B5EF4-FFF2-40B4-BE49-F238E27FC236}">
                      <a16:creationId xmlns:a16="http://schemas.microsoft.com/office/drawing/2014/main" id="{E0E7790A-3AB0-9CD5-10AB-A832257BAB30}"/>
                    </a:ext>
                  </a:extLst>
                </p:cNvPr>
                <p:cNvSpPr/>
                <p:nvPr/>
              </p:nvSpPr>
              <p:spPr>
                <a:xfrm>
                  <a:off x="1171385" y="2311265"/>
                  <a:ext cx="1788391" cy="1373472"/>
                </a:xfrm>
                <a:custGeom>
                  <a:avLst/>
                  <a:gdLst>
                    <a:gd name="connsiteX0" fmla="*/ 1788392 w 1788391"/>
                    <a:gd name="connsiteY0" fmla="*/ 686736 h 1373472"/>
                    <a:gd name="connsiteX1" fmla="*/ 894196 w 1788391"/>
                    <a:gd name="connsiteY1" fmla="*/ 1373472 h 1373472"/>
                    <a:gd name="connsiteX2" fmla="*/ 2022 w 1788391"/>
                    <a:gd name="connsiteY2" fmla="*/ 793322 h 1373472"/>
                    <a:gd name="connsiteX3" fmla="*/ 0 w 1788391"/>
                    <a:gd name="connsiteY3" fmla="*/ 686736 h 1373472"/>
                    <a:gd name="connsiteX4" fmla="*/ 462486 w 1788391"/>
                    <a:gd name="connsiteY4" fmla="*/ 38067 h 1373472"/>
                    <a:gd name="connsiteX5" fmla="*/ 894196 w 1788391"/>
                    <a:gd name="connsiteY5" fmla="*/ 0 h 1373472"/>
                    <a:gd name="connsiteX6" fmla="*/ 1347458 w 1788391"/>
                    <a:gd name="connsiteY6" fmla="*/ 42952 h 1373472"/>
                    <a:gd name="connsiteX7" fmla="*/ 1788392 w 1788391"/>
                    <a:gd name="connsiteY7" fmla="*/ 686736 h 13734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88391" h="1373472">
                      <a:moveTo>
                        <a:pt x="1788392" y="686736"/>
                      </a:moveTo>
                      <a:cubicBezTo>
                        <a:pt x="1788392" y="1066009"/>
                        <a:pt x="1738437" y="1373472"/>
                        <a:pt x="894196" y="1373472"/>
                      </a:cubicBezTo>
                      <a:cubicBezTo>
                        <a:pt x="130655" y="1373472"/>
                        <a:pt x="16810" y="1121980"/>
                        <a:pt x="2022" y="793322"/>
                      </a:cubicBezTo>
                      <a:cubicBezTo>
                        <a:pt x="457" y="758585"/>
                        <a:pt x="0" y="722991"/>
                        <a:pt x="0" y="686736"/>
                      </a:cubicBezTo>
                      <a:cubicBezTo>
                        <a:pt x="0" y="386651"/>
                        <a:pt x="31275" y="131520"/>
                        <a:pt x="462486" y="38067"/>
                      </a:cubicBezTo>
                      <a:cubicBezTo>
                        <a:pt x="576278" y="13404"/>
                        <a:pt x="717925" y="0"/>
                        <a:pt x="894196" y="0"/>
                      </a:cubicBezTo>
                      <a:cubicBezTo>
                        <a:pt x="1081773" y="0"/>
                        <a:pt x="1230141" y="15178"/>
                        <a:pt x="1347458" y="42952"/>
                      </a:cubicBezTo>
                      <a:cubicBezTo>
                        <a:pt x="1758173" y="140168"/>
                        <a:pt x="1788392" y="391726"/>
                        <a:pt x="1788392" y="686736"/>
                      </a:cubicBezTo>
                      <a:close/>
                    </a:path>
                  </a:pathLst>
                </a:custGeom>
                <a:solidFill>
                  <a:srgbClr val="CBE8EA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5" name="Forme libre : forme 14">
                  <a:extLst>
                    <a:ext uri="{FF2B5EF4-FFF2-40B4-BE49-F238E27FC236}">
                      <a16:creationId xmlns:a16="http://schemas.microsoft.com/office/drawing/2014/main" id="{34833C2B-1FD3-03E1-749F-D5D8A4B167C1}"/>
                    </a:ext>
                  </a:extLst>
                </p:cNvPr>
                <p:cNvSpPr/>
                <p:nvPr/>
              </p:nvSpPr>
              <p:spPr>
                <a:xfrm>
                  <a:off x="1175710" y="2382270"/>
                  <a:ext cx="489342" cy="601547"/>
                </a:xfrm>
                <a:custGeom>
                  <a:avLst/>
                  <a:gdLst>
                    <a:gd name="connsiteX0" fmla="*/ 127404 w 489342"/>
                    <a:gd name="connsiteY0" fmla="*/ 601548 h 601547"/>
                    <a:gd name="connsiteX1" fmla="*/ 254358 w 489342"/>
                    <a:gd name="connsiteY1" fmla="*/ 483997 h 601547"/>
                    <a:gd name="connsiteX2" fmla="*/ 310895 w 489342"/>
                    <a:gd name="connsiteY2" fmla="*/ 305539 h 601547"/>
                    <a:gd name="connsiteX3" fmla="*/ 408639 w 489342"/>
                    <a:gd name="connsiteY3" fmla="*/ 246276 h 601547"/>
                    <a:gd name="connsiteX4" fmla="*/ 486457 w 489342"/>
                    <a:gd name="connsiteY4" fmla="*/ 102370 h 601547"/>
                    <a:gd name="connsiteX5" fmla="*/ 485915 w 489342"/>
                    <a:gd name="connsiteY5" fmla="*/ 99882 h 601547"/>
                    <a:gd name="connsiteX6" fmla="*/ 316789 w 489342"/>
                    <a:gd name="connsiteY6" fmla="*/ 8550 h 601547"/>
                    <a:gd name="connsiteX7" fmla="*/ 388 w 489342"/>
                    <a:gd name="connsiteY7" fmla="*/ 464638 h 601547"/>
                    <a:gd name="connsiteX8" fmla="*/ 127404 w 489342"/>
                    <a:gd name="connsiteY8" fmla="*/ 601548 h 6015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9342" h="601547">
                      <a:moveTo>
                        <a:pt x="127404" y="601548"/>
                      </a:moveTo>
                      <a:cubicBezTo>
                        <a:pt x="193921" y="601548"/>
                        <a:pt x="249283" y="550319"/>
                        <a:pt x="254358" y="483997"/>
                      </a:cubicBezTo>
                      <a:cubicBezTo>
                        <a:pt x="260737" y="400633"/>
                        <a:pt x="276300" y="341984"/>
                        <a:pt x="310895" y="305539"/>
                      </a:cubicBezTo>
                      <a:cubicBezTo>
                        <a:pt x="327291" y="288272"/>
                        <a:pt x="356578" y="266563"/>
                        <a:pt x="408639" y="246276"/>
                      </a:cubicBezTo>
                      <a:cubicBezTo>
                        <a:pt x="466465" y="223739"/>
                        <a:pt x="499666" y="163012"/>
                        <a:pt x="486457" y="102370"/>
                      </a:cubicBezTo>
                      <a:cubicBezTo>
                        <a:pt x="486276" y="101542"/>
                        <a:pt x="486096" y="100710"/>
                        <a:pt x="485915" y="99882"/>
                      </a:cubicBezTo>
                      <a:cubicBezTo>
                        <a:pt x="469390" y="24147"/>
                        <a:pt x="389056" y="-19490"/>
                        <a:pt x="316789" y="8550"/>
                      </a:cubicBezTo>
                      <a:cubicBezTo>
                        <a:pt x="78325" y="101085"/>
                        <a:pt x="15781" y="266706"/>
                        <a:pt x="388" y="464638"/>
                      </a:cubicBezTo>
                      <a:cubicBezTo>
                        <a:pt x="-5353" y="538504"/>
                        <a:pt x="53310" y="601548"/>
                        <a:pt x="127404" y="601548"/>
                      </a:cubicBezTo>
                      <a:close/>
                    </a:path>
                  </a:pathLst>
                </a:custGeom>
                <a:solidFill>
                  <a:srgbClr val="EAF4F4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7" name="Forme libre : forme 16">
                  <a:extLst>
                    <a:ext uri="{FF2B5EF4-FFF2-40B4-BE49-F238E27FC236}">
                      <a16:creationId xmlns:a16="http://schemas.microsoft.com/office/drawing/2014/main" id="{543D207E-9F1C-6061-2A14-250FC6C75854}"/>
                    </a:ext>
                  </a:extLst>
                </p:cNvPr>
                <p:cNvSpPr/>
                <p:nvPr/>
              </p:nvSpPr>
              <p:spPr>
                <a:xfrm>
                  <a:off x="1196328" y="2538558"/>
                  <a:ext cx="279083" cy="319219"/>
                </a:xfrm>
                <a:custGeom>
                  <a:avLst/>
                  <a:gdLst>
                    <a:gd name="connsiteX0" fmla="*/ 38814 w 279083"/>
                    <a:gd name="connsiteY0" fmla="*/ 68644 h 319219"/>
                    <a:gd name="connsiteX1" fmla="*/ 4885 w 279083"/>
                    <a:gd name="connsiteY1" fmla="*/ 156642 h 319219"/>
                    <a:gd name="connsiteX2" fmla="*/ 117583 w 279083"/>
                    <a:gd name="connsiteY2" fmla="*/ 318847 h 319219"/>
                    <a:gd name="connsiteX3" fmla="*/ 249560 w 279083"/>
                    <a:gd name="connsiteY3" fmla="*/ 227277 h 319219"/>
                    <a:gd name="connsiteX4" fmla="*/ 265077 w 279083"/>
                    <a:gd name="connsiteY4" fmla="*/ 185938 h 319219"/>
                    <a:gd name="connsiteX5" fmla="*/ 274371 w 279083"/>
                    <a:gd name="connsiteY5" fmla="*/ 93013 h 319219"/>
                    <a:gd name="connsiteX6" fmla="*/ 38814 w 279083"/>
                    <a:gd name="connsiteY6" fmla="*/ 68644 h 319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9083" h="319219">
                      <a:moveTo>
                        <a:pt x="38814" y="68644"/>
                      </a:moveTo>
                      <a:cubicBezTo>
                        <a:pt x="24620" y="96547"/>
                        <a:pt x="13533" y="125947"/>
                        <a:pt x="4885" y="156642"/>
                      </a:cubicBezTo>
                      <a:cubicBezTo>
                        <a:pt x="-16995" y="234327"/>
                        <a:pt x="37111" y="312716"/>
                        <a:pt x="117583" y="318847"/>
                      </a:cubicBezTo>
                      <a:cubicBezTo>
                        <a:pt x="177707" y="323428"/>
                        <a:pt x="233326" y="285346"/>
                        <a:pt x="249560" y="227277"/>
                      </a:cubicBezTo>
                      <a:cubicBezTo>
                        <a:pt x="253822" y="212037"/>
                        <a:pt x="258940" y="198272"/>
                        <a:pt x="265077" y="185938"/>
                      </a:cubicBezTo>
                      <a:cubicBezTo>
                        <a:pt x="279441" y="157056"/>
                        <a:pt x="283152" y="124049"/>
                        <a:pt x="274371" y="93013"/>
                      </a:cubicBezTo>
                      <a:cubicBezTo>
                        <a:pt x="243001" y="-17888"/>
                        <a:pt x="91070" y="-34079"/>
                        <a:pt x="38814" y="68644"/>
                      </a:cubicBezTo>
                      <a:close/>
                    </a:path>
                  </a:pathLst>
                </a:custGeom>
                <a:solidFill>
                  <a:srgbClr val="F8FFFC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8" name="Forme libre : forme 17">
                  <a:extLst>
                    <a:ext uri="{FF2B5EF4-FFF2-40B4-BE49-F238E27FC236}">
                      <a16:creationId xmlns:a16="http://schemas.microsoft.com/office/drawing/2014/main" id="{9FF55FC8-A22B-3CA8-0618-C46F3F556A3C}"/>
                    </a:ext>
                  </a:extLst>
                </p:cNvPr>
                <p:cNvSpPr/>
                <p:nvPr/>
              </p:nvSpPr>
              <p:spPr>
                <a:xfrm>
                  <a:off x="1179789" y="2535797"/>
                  <a:ext cx="1780010" cy="1148964"/>
                </a:xfrm>
                <a:custGeom>
                  <a:avLst/>
                  <a:gdLst>
                    <a:gd name="connsiteX0" fmla="*/ 1780010 w 1780010"/>
                    <a:gd name="connsiteY0" fmla="*/ 462205 h 1148964"/>
                    <a:gd name="connsiteX1" fmla="*/ 885796 w 1780010"/>
                    <a:gd name="connsiteY1" fmla="*/ 1148965 h 1148964"/>
                    <a:gd name="connsiteX2" fmla="*/ 0 w 1780010"/>
                    <a:gd name="connsiteY2" fmla="*/ 652151 h 1148964"/>
                    <a:gd name="connsiteX3" fmla="*/ 703960 w 1780010"/>
                    <a:gd name="connsiteY3" fmla="*/ 956607 h 1148964"/>
                    <a:gd name="connsiteX4" fmla="*/ 1669961 w 1780010"/>
                    <a:gd name="connsiteY4" fmla="*/ 0 h 1148964"/>
                    <a:gd name="connsiteX5" fmla="*/ 1780010 w 1780010"/>
                    <a:gd name="connsiteY5" fmla="*/ 462205 h 1148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80010" h="1148964">
                      <a:moveTo>
                        <a:pt x="1780010" y="462205"/>
                      </a:moveTo>
                      <a:cubicBezTo>
                        <a:pt x="1780010" y="841478"/>
                        <a:pt x="1730047" y="1148965"/>
                        <a:pt x="885796" y="1148965"/>
                      </a:cubicBezTo>
                      <a:cubicBezTo>
                        <a:pt x="188252" y="1148965"/>
                        <a:pt x="32916" y="939046"/>
                        <a:pt x="0" y="652151"/>
                      </a:cubicBezTo>
                      <a:cubicBezTo>
                        <a:pt x="176233" y="839580"/>
                        <a:pt x="426411" y="956607"/>
                        <a:pt x="703960" y="956607"/>
                      </a:cubicBezTo>
                      <a:cubicBezTo>
                        <a:pt x="1234356" y="956607"/>
                        <a:pt x="1664929" y="529169"/>
                        <a:pt x="1669961" y="0"/>
                      </a:cubicBezTo>
                      <a:cubicBezTo>
                        <a:pt x="1769018" y="122007"/>
                        <a:pt x="1780010" y="284174"/>
                        <a:pt x="1780010" y="462205"/>
                      </a:cubicBezTo>
                      <a:close/>
                    </a:path>
                  </a:pathLst>
                </a:custGeom>
                <a:solidFill>
                  <a:srgbClr val="B6D7E1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9" name="Forme libre : forme 18">
                  <a:extLst>
                    <a:ext uri="{FF2B5EF4-FFF2-40B4-BE49-F238E27FC236}">
                      <a16:creationId xmlns:a16="http://schemas.microsoft.com/office/drawing/2014/main" id="{62FDF856-B156-F4CF-3530-CA25DD8D2DA3}"/>
                    </a:ext>
                  </a:extLst>
                </p:cNvPr>
                <p:cNvSpPr/>
                <p:nvPr/>
              </p:nvSpPr>
              <p:spPr>
                <a:xfrm>
                  <a:off x="1349172" y="2633883"/>
                  <a:ext cx="1432825" cy="826918"/>
                </a:xfrm>
                <a:custGeom>
                  <a:avLst/>
                  <a:gdLst>
                    <a:gd name="connsiteX0" fmla="*/ 1432825 w 1432825"/>
                    <a:gd name="connsiteY0" fmla="*/ 413459 h 826918"/>
                    <a:gd name="connsiteX1" fmla="*/ 716413 w 1432825"/>
                    <a:gd name="connsiteY1" fmla="*/ 826918 h 826918"/>
                    <a:gd name="connsiteX2" fmla="*/ 0 w 1432825"/>
                    <a:gd name="connsiteY2" fmla="*/ 413459 h 826918"/>
                    <a:gd name="connsiteX3" fmla="*/ 716413 w 1432825"/>
                    <a:gd name="connsiteY3" fmla="*/ 0 h 826918"/>
                    <a:gd name="connsiteX4" fmla="*/ 1432825 w 1432825"/>
                    <a:gd name="connsiteY4" fmla="*/ 413459 h 826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2825" h="826918">
                      <a:moveTo>
                        <a:pt x="1432825" y="413459"/>
                      </a:moveTo>
                      <a:cubicBezTo>
                        <a:pt x="1432825" y="641806"/>
                        <a:pt x="1112076" y="826918"/>
                        <a:pt x="716413" y="826918"/>
                      </a:cubicBezTo>
                      <a:cubicBezTo>
                        <a:pt x="320749" y="826918"/>
                        <a:pt x="0" y="641806"/>
                        <a:pt x="0" y="413459"/>
                      </a:cubicBezTo>
                      <a:cubicBezTo>
                        <a:pt x="0" y="185112"/>
                        <a:pt x="320749" y="0"/>
                        <a:pt x="716413" y="0"/>
                      </a:cubicBezTo>
                      <a:cubicBezTo>
                        <a:pt x="1112076" y="0"/>
                        <a:pt x="1432825" y="185112"/>
                        <a:pt x="1432825" y="413459"/>
                      </a:cubicBezTo>
                      <a:close/>
                    </a:path>
                  </a:pathLst>
                </a:custGeom>
                <a:solidFill>
                  <a:srgbClr val="26656E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20" name="Forme libre : forme 19">
                  <a:extLst>
                    <a:ext uri="{FF2B5EF4-FFF2-40B4-BE49-F238E27FC236}">
                      <a16:creationId xmlns:a16="http://schemas.microsoft.com/office/drawing/2014/main" id="{B7AB0CB0-6A6F-8D77-94D7-2DCBAA1EEB63}"/>
                    </a:ext>
                  </a:extLst>
                </p:cNvPr>
                <p:cNvSpPr/>
                <p:nvPr/>
              </p:nvSpPr>
              <p:spPr>
                <a:xfrm>
                  <a:off x="1349196" y="2781457"/>
                  <a:ext cx="1432777" cy="679363"/>
                </a:xfrm>
                <a:custGeom>
                  <a:avLst/>
                  <a:gdLst>
                    <a:gd name="connsiteX0" fmla="*/ 1432778 w 1432777"/>
                    <a:gd name="connsiteY0" fmla="*/ 265890 h 679363"/>
                    <a:gd name="connsiteX1" fmla="*/ 716389 w 1432777"/>
                    <a:gd name="connsiteY1" fmla="*/ 679363 h 679363"/>
                    <a:gd name="connsiteX2" fmla="*/ 0 w 1432777"/>
                    <a:gd name="connsiteY2" fmla="*/ 265890 h 679363"/>
                    <a:gd name="connsiteX3" fmla="*/ 5394 w 1432777"/>
                    <a:gd name="connsiteY3" fmla="*/ 214847 h 679363"/>
                    <a:gd name="connsiteX4" fmla="*/ 661241 w 1432777"/>
                    <a:gd name="connsiteY4" fmla="*/ 514375 h 679363"/>
                    <a:gd name="connsiteX5" fmla="*/ 1265017 w 1432777"/>
                    <a:gd name="connsiteY5" fmla="*/ 0 h 679363"/>
                    <a:gd name="connsiteX6" fmla="*/ 1432778 w 1432777"/>
                    <a:gd name="connsiteY6" fmla="*/ 265890 h 679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32777" h="679363">
                      <a:moveTo>
                        <a:pt x="1432778" y="265890"/>
                      </a:moveTo>
                      <a:cubicBezTo>
                        <a:pt x="1432778" y="494245"/>
                        <a:pt x="1112044" y="679363"/>
                        <a:pt x="716389" y="679363"/>
                      </a:cubicBezTo>
                      <a:cubicBezTo>
                        <a:pt x="320734" y="679363"/>
                        <a:pt x="0" y="494245"/>
                        <a:pt x="0" y="265890"/>
                      </a:cubicBezTo>
                      <a:cubicBezTo>
                        <a:pt x="0" y="248585"/>
                        <a:pt x="1850" y="231538"/>
                        <a:pt x="5394" y="214847"/>
                      </a:cubicBezTo>
                      <a:cubicBezTo>
                        <a:pt x="90533" y="411623"/>
                        <a:pt x="357812" y="540408"/>
                        <a:pt x="661241" y="514375"/>
                      </a:cubicBezTo>
                      <a:cubicBezTo>
                        <a:pt x="1015661" y="483924"/>
                        <a:pt x="1285456" y="253875"/>
                        <a:pt x="1265017" y="0"/>
                      </a:cubicBezTo>
                      <a:cubicBezTo>
                        <a:pt x="1369719" y="71839"/>
                        <a:pt x="1432778" y="164679"/>
                        <a:pt x="1432778" y="265890"/>
                      </a:cubicBezTo>
                      <a:close/>
                    </a:path>
                  </a:pathLst>
                </a:custGeom>
                <a:solidFill>
                  <a:srgbClr val="1E5158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dirty="0"/>
                </a:p>
              </p:txBody>
            </p:sp>
            <p:grpSp>
              <p:nvGrpSpPr>
                <p:cNvPr id="21" name="Graphique 2">
                  <a:extLst>
                    <a:ext uri="{FF2B5EF4-FFF2-40B4-BE49-F238E27FC236}">
                      <a16:creationId xmlns:a16="http://schemas.microsoft.com/office/drawing/2014/main" id="{00804821-AC83-5980-D64A-A043304CED25}"/>
                    </a:ext>
                  </a:extLst>
                </p:cNvPr>
                <p:cNvGrpSpPr/>
                <p:nvPr/>
              </p:nvGrpSpPr>
              <p:grpSpPr>
                <a:xfrm>
                  <a:off x="1564250" y="2932573"/>
                  <a:ext cx="1002693" cy="237165"/>
                  <a:chOff x="1564250" y="2932573"/>
                  <a:chExt cx="1002693" cy="237165"/>
                </a:xfrm>
                <a:solidFill>
                  <a:srgbClr val="31FFD7"/>
                </a:solidFill>
              </p:grpSpPr>
              <p:sp>
                <p:nvSpPr>
                  <p:cNvPr id="22" name="Forme libre : forme 21">
                    <a:extLst>
                      <a:ext uri="{FF2B5EF4-FFF2-40B4-BE49-F238E27FC236}">
                        <a16:creationId xmlns:a16="http://schemas.microsoft.com/office/drawing/2014/main" id="{34BD047B-8D8E-4FF1-405A-06642976E70B}"/>
                      </a:ext>
                    </a:extLst>
                  </p:cNvPr>
                  <p:cNvSpPr/>
                  <p:nvPr/>
                </p:nvSpPr>
                <p:spPr>
                  <a:xfrm>
                    <a:off x="1564250" y="2932574"/>
                    <a:ext cx="338706" cy="237164"/>
                  </a:xfrm>
                  <a:custGeom>
                    <a:avLst/>
                    <a:gdLst>
                      <a:gd name="connsiteX0" fmla="*/ 279135 w 338706"/>
                      <a:gd name="connsiteY0" fmla="*/ 237165 h 237164"/>
                      <a:gd name="connsiteX1" fmla="*/ 275905 w 338706"/>
                      <a:gd name="connsiteY1" fmla="*/ 237074 h 237164"/>
                      <a:gd name="connsiteX2" fmla="*/ 219715 w 338706"/>
                      <a:gd name="connsiteY2" fmla="*/ 174525 h 237164"/>
                      <a:gd name="connsiteX3" fmla="*/ 176087 w 338706"/>
                      <a:gd name="connsiteY3" fmla="*/ 119733 h 237164"/>
                      <a:gd name="connsiteX4" fmla="*/ 116354 w 338706"/>
                      <a:gd name="connsiteY4" fmla="*/ 156302 h 237164"/>
                      <a:gd name="connsiteX5" fmla="*/ 42151 w 338706"/>
                      <a:gd name="connsiteY5" fmla="*/ 195858 h 237164"/>
                      <a:gd name="connsiteX6" fmla="*/ 2595 w 338706"/>
                      <a:gd name="connsiteY6" fmla="*/ 121655 h 237164"/>
                      <a:gd name="connsiteX7" fmla="*/ 196740 w 338706"/>
                      <a:gd name="connsiteY7" fmla="*/ 2625 h 237164"/>
                      <a:gd name="connsiteX8" fmla="*/ 338459 w 338706"/>
                      <a:gd name="connsiteY8" fmla="*/ 180884 h 237164"/>
                      <a:gd name="connsiteX9" fmla="*/ 279135 w 338706"/>
                      <a:gd name="connsiteY9" fmla="*/ 237165 h 2371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38706" h="237164">
                        <a:moveTo>
                          <a:pt x="279135" y="237165"/>
                        </a:moveTo>
                        <a:cubicBezTo>
                          <a:pt x="278064" y="237165"/>
                          <a:pt x="276989" y="237136"/>
                          <a:pt x="275905" y="237074"/>
                        </a:cubicBezTo>
                        <a:cubicBezTo>
                          <a:pt x="243113" y="235319"/>
                          <a:pt x="217955" y="207317"/>
                          <a:pt x="219715" y="174525"/>
                        </a:cubicBezTo>
                        <a:cubicBezTo>
                          <a:pt x="221137" y="147926"/>
                          <a:pt x="202382" y="124376"/>
                          <a:pt x="176087" y="119733"/>
                        </a:cubicBezTo>
                        <a:cubicBezTo>
                          <a:pt x="149812" y="115119"/>
                          <a:pt x="124112" y="130816"/>
                          <a:pt x="116354" y="156302"/>
                        </a:cubicBezTo>
                        <a:cubicBezTo>
                          <a:pt x="106788" y="187715"/>
                          <a:pt x="73568" y="205428"/>
                          <a:pt x="42151" y="195858"/>
                        </a:cubicBezTo>
                        <a:cubicBezTo>
                          <a:pt x="10738" y="186293"/>
                          <a:pt x="-6971" y="153068"/>
                          <a:pt x="2595" y="121655"/>
                        </a:cubicBezTo>
                        <a:cubicBezTo>
                          <a:pt x="27847" y="38728"/>
                          <a:pt x="111321" y="-12448"/>
                          <a:pt x="196740" y="2625"/>
                        </a:cubicBezTo>
                        <a:cubicBezTo>
                          <a:pt x="282169" y="17690"/>
                          <a:pt x="343097" y="94324"/>
                          <a:pt x="338459" y="180884"/>
                        </a:cubicBezTo>
                        <a:cubicBezTo>
                          <a:pt x="336756" y="212592"/>
                          <a:pt x="310514" y="237165"/>
                          <a:pt x="279135" y="237165"/>
                        </a:cubicBezTo>
                        <a:close/>
                      </a:path>
                    </a:pathLst>
                  </a:custGeom>
                  <a:solidFill>
                    <a:srgbClr val="93BCF8"/>
                  </a:solidFill>
                  <a:ln w="47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3" name="Forme libre : forme 22">
                    <a:extLst>
                      <a:ext uri="{FF2B5EF4-FFF2-40B4-BE49-F238E27FC236}">
                        <a16:creationId xmlns:a16="http://schemas.microsoft.com/office/drawing/2014/main" id="{C0C1C0DA-AF24-A7E3-E09F-A60B2E1FADC2}"/>
                      </a:ext>
                    </a:extLst>
                  </p:cNvPr>
                  <p:cNvSpPr/>
                  <p:nvPr/>
                </p:nvSpPr>
                <p:spPr>
                  <a:xfrm>
                    <a:off x="2228237" y="2932573"/>
                    <a:ext cx="338706" cy="237165"/>
                  </a:xfrm>
                  <a:custGeom>
                    <a:avLst/>
                    <a:gdLst>
                      <a:gd name="connsiteX0" fmla="*/ 59568 w 338706"/>
                      <a:gd name="connsiteY0" fmla="*/ 237166 h 237165"/>
                      <a:gd name="connsiteX1" fmla="*/ 248 w 338706"/>
                      <a:gd name="connsiteY1" fmla="*/ 180885 h 237165"/>
                      <a:gd name="connsiteX2" fmla="*/ 141966 w 338706"/>
                      <a:gd name="connsiteY2" fmla="*/ 2627 h 237165"/>
                      <a:gd name="connsiteX3" fmla="*/ 336112 w 338706"/>
                      <a:gd name="connsiteY3" fmla="*/ 121656 h 237165"/>
                      <a:gd name="connsiteX4" fmla="*/ 296556 w 338706"/>
                      <a:gd name="connsiteY4" fmla="*/ 195859 h 237165"/>
                      <a:gd name="connsiteX5" fmla="*/ 222353 w 338706"/>
                      <a:gd name="connsiteY5" fmla="*/ 156303 h 237165"/>
                      <a:gd name="connsiteX6" fmla="*/ 162620 w 338706"/>
                      <a:gd name="connsiteY6" fmla="*/ 119734 h 237165"/>
                      <a:gd name="connsiteX7" fmla="*/ 118992 w 338706"/>
                      <a:gd name="connsiteY7" fmla="*/ 174526 h 237165"/>
                      <a:gd name="connsiteX8" fmla="*/ 62802 w 338706"/>
                      <a:gd name="connsiteY8" fmla="*/ 237075 h 237165"/>
                      <a:gd name="connsiteX9" fmla="*/ 59568 w 338706"/>
                      <a:gd name="connsiteY9" fmla="*/ 237166 h 2371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38706" h="237165">
                        <a:moveTo>
                          <a:pt x="59568" y="237166"/>
                        </a:moveTo>
                        <a:cubicBezTo>
                          <a:pt x="28184" y="237166"/>
                          <a:pt x="1946" y="212593"/>
                          <a:pt x="248" y="180885"/>
                        </a:cubicBezTo>
                        <a:cubicBezTo>
                          <a:pt x="-4390" y="94325"/>
                          <a:pt x="56538" y="17691"/>
                          <a:pt x="141966" y="2627"/>
                        </a:cubicBezTo>
                        <a:cubicBezTo>
                          <a:pt x="227381" y="-12452"/>
                          <a:pt x="310855" y="38734"/>
                          <a:pt x="336112" y="121656"/>
                        </a:cubicBezTo>
                        <a:cubicBezTo>
                          <a:pt x="345678" y="153069"/>
                          <a:pt x="327969" y="186289"/>
                          <a:pt x="296556" y="195859"/>
                        </a:cubicBezTo>
                        <a:cubicBezTo>
                          <a:pt x="265129" y="205415"/>
                          <a:pt x="231923" y="187716"/>
                          <a:pt x="222353" y="156303"/>
                        </a:cubicBezTo>
                        <a:cubicBezTo>
                          <a:pt x="214595" y="130822"/>
                          <a:pt x="188900" y="115087"/>
                          <a:pt x="162620" y="119734"/>
                        </a:cubicBezTo>
                        <a:cubicBezTo>
                          <a:pt x="136325" y="124372"/>
                          <a:pt x="117565" y="147927"/>
                          <a:pt x="118992" y="174526"/>
                        </a:cubicBezTo>
                        <a:cubicBezTo>
                          <a:pt x="120747" y="207318"/>
                          <a:pt x="95589" y="235325"/>
                          <a:pt x="62802" y="237075"/>
                        </a:cubicBezTo>
                        <a:cubicBezTo>
                          <a:pt x="61713" y="237132"/>
                          <a:pt x="60633" y="237166"/>
                          <a:pt x="59568" y="237166"/>
                        </a:cubicBezTo>
                        <a:close/>
                      </a:path>
                    </a:pathLst>
                  </a:custGeom>
                  <a:solidFill>
                    <a:srgbClr val="93BCF8"/>
                  </a:solidFill>
                  <a:ln w="47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15CD3AF7-C01B-C076-E842-90773CA5BA1F}"/>
                  </a:ext>
                </a:extLst>
              </p:cNvPr>
              <p:cNvSpPr/>
              <p:nvPr/>
            </p:nvSpPr>
            <p:spPr>
              <a:xfrm>
                <a:off x="1659508" y="2311242"/>
                <a:ext cx="812153" cy="193218"/>
              </a:xfrm>
              <a:custGeom>
                <a:avLst/>
                <a:gdLst>
                  <a:gd name="connsiteX0" fmla="*/ 812154 w 812153"/>
                  <a:gd name="connsiteY0" fmla="*/ 32811 h 193218"/>
                  <a:gd name="connsiteX1" fmla="*/ 406077 w 812153"/>
                  <a:gd name="connsiteY1" fmla="*/ 193218 h 193218"/>
                  <a:gd name="connsiteX2" fmla="*/ 0 w 812153"/>
                  <a:gd name="connsiteY2" fmla="*/ 32811 h 193218"/>
                  <a:gd name="connsiteX3" fmla="*/ 406077 w 812153"/>
                  <a:gd name="connsiteY3" fmla="*/ 0 h 193218"/>
                  <a:gd name="connsiteX4" fmla="*/ 812154 w 812153"/>
                  <a:gd name="connsiteY4" fmla="*/ 32811 h 193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153" h="193218">
                    <a:moveTo>
                      <a:pt x="812154" y="32811"/>
                    </a:moveTo>
                    <a:cubicBezTo>
                      <a:pt x="768735" y="124785"/>
                      <a:pt x="603391" y="193218"/>
                      <a:pt x="406077" y="193218"/>
                    </a:cubicBezTo>
                    <a:cubicBezTo>
                      <a:pt x="208763" y="193218"/>
                      <a:pt x="43418" y="124780"/>
                      <a:pt x="0" y="32811"/>
                    </a:cubicBezTo>
                    <a:cubicBezTo>
                      <a:pt x="109240" y="11497"/>
                      <a:pt x="242806" y="0"/>
                      <a:pt x="406077" y="0"/>
                    </a:cubicBezTo>
                    <a:cubicBezTo>
                      <a:pt x="569348" y="0"/>
                      <a:pt x="702913" y="11497"/>
                      <a:pt x="812154" y="32811"/>
                    </a:cubicBezTo>
                    <a:close/>
                  </a:path>
                </a:pathLst>
              </a:custGeom>
              <a:solidFill>
                <a:srgbClr val="B6D7E1"/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D7ED79EE-016F-E881-74F0-2E26A0F57732}"/>
                  </a:ext>
                </a:extLst>
              </p:cNvPr>
              <p:cNvSpPr/>
              <p:nvPr/>
            </p:nvSpPr>
            <p:spPr>
              <a:xfrm>
                <a:off x="1715983" y="2319908"/>
                <a:ext cx="755673" cy="184532"/>
              </a:xfrm>
              <a:custGeom>
                <a:avLst/>
                <a:gdLst>
                  <a:gd name="connsiteX0" fmla="*/ 755674 w 755673"/>
                  <a:gd name="connsiteY0" fmla="*/ 24145 h 184532"/>
                  <a:gd name="connsiteX1" fmla="*/ 349611 w 755673"/>
                  <a:gd name="connsiteY1" fmla="*/ 184533 h 184532"/>
                  <a:gd name="connsiteX2" fmla="*/ 0 w 755673"/>
                  <a:gd name="connsiteY2" fmla="*/ 89871 h 184532"/>
                  <a:gd name="connsiteX3" fmla="*/ 224075 w 755673"/>
                  <a:gd name="connsiteY3" fmla="*/ 133180 h 184532"/>
                  <a:gd name="connsiteX4" fmla="*/ 575826 w 755673"/>
                  <a:gd name="connsiteY4" fmla="*/ 0 h 184532"/>
                  <a:gd name="connsiteX5" fmla="*/ 755674 w 755673"/>
                  <a:gd name="connsiteY5" fmla="*/ 24145 h 184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5673" h="184532">
                    <a:moveTo>
                      <a:pt x="755674" y="24145"/>
                    </a:moveTo>
                    <a:cubicBezTo>
                      <a:pt x="712265" y="116109"/>
                      <a:pt x="546934" y="184533"/>
                      <a:pt x="349611" y="184533"/>
                    </a:cubicBezTo>
                    <a:cubicBezTo>
                      <a:pt x="203236" y="184533"/>
                      <a:pt x="74436" y="146884"/>
                      <a:pt x="0" y="89871"/>
                    </a:cubicBezTo>
                    <a:cubicBezTo>
                      <a:pt x="63739" y="117231"/>
                      <a:pt x="140924" y="133180"/>
                      <a:pt x="224075" y="133180"/>
                    </a:cubicBezTo>
                    <a:cubicBezTo>
                      <a:pt x="377076" y="133180"/>
                      <a:pt x="509800" y="79122"/>
                      <a:pt x="575826" y="0"/>
                    </a:cubicBezTo>
                    <a:cubicBezTo>
                      <a:pt x="642110" y="5546"/>
                      <a:pt x="701872" y="13647"/>
                      <a:pt x="755674" y="24145"/>
                    </a:cubicBezTo>
                    <a:close/>
                  </a:path>
                </a:pathLst>
              </a:custGeom>
              <a:solidFill>
                <a:srgbClr val="9FC3CC"/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pic>
        <p:nvPicPr>
          <p:cNvPr id="2050" name="Picture 2" descr="Bot Framework SDK v4 Python">
            <a:extLst>
              <a:ext uri="{FF2B5EF4-FFF2-40B4-BE49-F238E27FC236}">
                <a16:creationId xmlns:a16="http://schemas.microsoft.com/office/drawing/2014/main" id="{E8DFAE9B-35C7-074F-5311-22933B6B4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93" y="1892969"/>
            <a:ext cx="7837275" cy="1098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e 42">
            <a:extLst>
              <a:ext uri="{FF2B5EF4-FFF2-40B4-BE49-F238E27FC236}">
                <a16:creationId xmlns:a16="http://schemas.microsoft.com/office/drawing/2014/main" id="{B5FC9094-1300-79C8-0408-F214D4EE5D89}"/>
              </a:ext>
            </a:extLst>
          </p:cNvPr>
          <p:cNvGrpSpPr/>
          <p:nvPr/>
        </p:nvGrpSpPr>
        <p:grpSpPr>
          <a:xfrm>
            <a:off x="2012303" y="1817793"/>
            <a:ext cx="1663692" cy="1841361"/>
            <a:chOff x="1784910" y="2696878"/>
            <a:chExt cx="1663692" cy="1841361"/>
          </a:xfrm>
        </p:grpSpPr>
        <p:pic>
          <p:nvPicPr>
            <p:cNvPr id="32" name="Graphique 31">
              <a:extLst>
                <a:ext uri="{FF2B5EF4-FFF2-40B4-BE49-F238E27FC236}">
                  <a16:creationId xmlns:a16="http://schemas.microsoft.com/office/drawing/2014/main" id="{9E0902FD-E7BC-8602-C379-35904E517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73753" y="2696878"/>
              <a:ext cx="1337160" cy="1337160"/>
            </a:xfrm>
            <a:prstGeom prst="rect">
              <a:avLst/>
            </a:prstGeom>
          </p:spPr>
        </p:pic>
        <p:sp>
          <p:nvSpPr>
            <p:cNvPr id="33" name="Sous-titre 3">
              <a:extLst>
                <a:ext uri="{FF2B5EF4-FFF2-40B4-BE49-F238E27FC236}">
                  <a16:creationId xmlns:a16="http://schemas.microsoft.com/office/drawing/2014/main" id="{C550291A-DCA1-CD63-5FED-15C07E63C3CC}"/>
                </a:ext>
              </a:extLst>
            </p:cNvPr>
            <p:cNvSpPr txBox="1">
              <a:spLocks/>
            </p:cNvSpPr>
            <p:nvPr/>
          </p:nvSpPr>
          <p:spPr>
            <a:xfrm>
              <a:off x="1784910" y="4100127"/>
              <a:ext cx="1663692" cy="438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BeeZee"/>
                <a:buNone/>
                <a:defRPr sz="1600" b="0" i="0" u="none" strike="noStrike" cap="non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defRPr>
              </a:lvl1pPr>
              <a:lvl2pPr marL="914400" marR="0" lvl="1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BeeZee"/>
                <a:buNone/>
                <a:defRPr sz="1800" b="0" i="0" u="none" strike="noStrike" cap="non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defRPr>
              </a:lvl2pPr>
              <a:lvl3pPr marL="1371600" marR="0" lvl="2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BeeZee"/>
                <a:buNone/>
                <a:defRPr sz="1800" b="0" i="0" u="none" strike="noStrike" cap="non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defRPr>
              </a:lvl3pPr>
              <a:lvl4pPr marL="1828800" marR="0" lvl="3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BeeZee"/>
                <a:buNone/>
                <a:defRPr sz="1800" b="0" i="0" u="none" strike="noStrike" cap="non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defRPr>
              </a:lvl4pPr>
              <a:lvl5pPr marL="2286000" marR="0" lvl="4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BeeZee"/>
                <a:buNone/>
                <a:defRPr sz="1800" b="0" i="0" u="none" strike="noStrike" cap="non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defRPr>
              </a:lvl5pPr>
              <a:lvl6pPr marL="2743200" marR="0" lvl="5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BeeZee"/>
                <a:buNone/>
                <a:defRPr sz="1800" b="0" i="0" u="none" strike="noStrike" cap="non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defRPr>
              </a:lvl6pPr>
              <a:lvl7pPr marL="3200400" marR="0" lvl="6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BeeZee"/>
                <a:buNone/>
                <a:defRPr sz="1800" b="0" i="0" u="none" strike="noStrike" cap="non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defRPr>
              </a:lvl7pPr>
              <a:lvl8pPr marL="3657600" marR="0" lvl="7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BeeZee"/>
                <a:buNone/>
                <a:defRPr sz="1800" b="0" i="0" u="none" strike="noStrike" cap="non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defRPr>
              </a:lvl8pPr>
              <a:lvl9pPr marL="4114800" marR="0" lvl="8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BeeZee"/>
                <a:buNone/>
                <a:defRPr sz="1800" b="0" i="0" u="none" strike="noStrike" cap="non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defRPr>
              </a:lvl9pPr>
            </a:lstStyle>
            <a:p>
              <a:pPr marL="127000" indent="0"/>
              <a:r>
                <a:rPr lang="fr-FR" dirty="0"/>
                <a:t>extraction.py</a:t>
              </a:r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361C66FA-E9BA-B429-9C1C-21D45566BD5E}"/>
              </a:ext>
            </a:extLst>
          </p:cNvPr>
          <p:cNvGrpSpPr/>
          <p:nvPr/>
        </p:nvGrpSpPr>
        <p:grpSpPr>
          <a:xfrm>
            <a:off x="3864728" y="1817793"/>
            <a:ext cx="1351774" cy="1850448"/>
            <a:chOff x="3412375" y="2696878"/>
            <a:chExt cx="1351774" cy="1850448"/>
          </a:xfrm>
        </p:grpSpPr>
        <p:pic>
          <p:nvPicPr>
            <p:cNvPr id="34" name="Graphique 33">
              <a:extLst>
                <a:ext uri="{FF2B5EF4-FFF2-40B4-BE49-F238E27FC236}">
                  <a16:creationId xmlns:a16="http://schemas.microsoft.com/office/drawing/2014/main" id="{C9A48A2F-5265-9834-958A-64BAE6577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26989" y="2696878"/>
              <a:ext cx="1337160" cy="1337160"/>
            </a:xfrm>
            <a:prstGeom prst="rect">
              <a:avLst/>
            </a:prstGeom>
          </p:spPr>
        </p:pic>
        <p:sp>
          <p:nvSpPr>
            <p:cNvPr id="35" name="Sous-titre 3">
              <a:extLst>
                <a:ext uri="{FF2B5EF4-FFF2-40B4-BE49-F238E27FC236}">
                  <a16:creationId xmlns:a16="http://schemas.microsoft.com/office/drawing/2014/main" id="{27A83D70-081F-494C-00C9-433369E1EE4D}"/>
                </a:ext>
              </a:extLst>
            </p:cNvPr>
            <p:cNvSpPr txBox="1">
              <a:spLocks/>
            </p:cNvSpPr>
            <p:nvPr/>
          </p:nvSpPr>
          <p:spPr>
            <a:xfrm>
              <a:off x="3412375" y="4109214"/>
              <a:ext cx="1337160" cy="438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BeeZee"/>
                <a:buNone/>
                <a:defRPr sz="1600" b="0" i="0" u="none" strike="noStrike" cap="non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defRPr>
              </a:lvl1pPr>
              <a:lvl2pPr marL="914400" marR="0" lvl="1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BeeZee"/>
                <a:buNone/>
                <a:defRPr sz="1800" b="0" i="0" u="none" strike="noStrike" cap="non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defRPr>
              </a:lvl2pPr>
              <a:lvl3pPr marL="1371600" marR="0" lvl="2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BeeZee"/>
                <a:buNone/>
                <a:defRPr sz="1800" b="0" i="0" u="none" strike="noStrike" cap="non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defRPr>
              </a:lvl3pPr>
              <a:lvl4pPr marL="1828800" marR="0" lvl="3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BeeZee"/>
                <a:buNone/>
                <a:defRPr sz="1800" b="0" i="0" u="none" strike="noStrike" cap="non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defRPr>
              </a:lvl4pPr>
              <a:lvl5pPr marL="2286000" marR="0" lvl="4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BeeZee"/>
                <a:buNone/>
                <a:defRPr sz="1800" b="0" i="0" u="none" strike="noStrike" cap="non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defRPr>
              </a:lvl5pPr>
              <a:lvl6pPr marL="2743200" marR="0" lvl="5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BeeZee"/>
                <a:buNone/>
                <a:defRPr sz="1800" b="0" i="0" u="none" strike="noStrike" cap="non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defRPr>
              </a:lvl6pPr>
              <a:lvl7pPr marL="3200400" marR="0" lvl="6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BeeZee"/>
                <a:buNone/>
                <a:defRPr sz="1800" b="0" i="0" u="none" strike="noStrike" cap="non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defRPr>
              </a:lvl7pPr>
              <a:lvl8pPr marL="3657600" marR="0" lvl="7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BeeZee"/>
                <a:buNone/>
                <a:defRPr sz="1800" b="0" i="0" u="none" strike="noStrike" cap="non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defRPr>
              </a:lvl8pPr>
              <a:lvl9pPr marL="4114800" marR="0" lvl="8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BeeZee"/>
                <a:buNone/>
                <a:defRPr sz="1800" b="0" i="0" u="none" strike="noStrike" cap="non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defRPr>
              </a:lvl9pPr>
            </a:lstStyle>
            <a:p>
              <a:pPr marL="127000" indent="0"/>
              <a:r>
                <a:rPr lang="fr-FR" dirty="0"/>
                <a:t>luisbot.py</a:t>
              </a:r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981500FC-C9EF-ECE6-65F3-B9FF122F5393}"/>
              </a:ext>
            </a:extLst>
          </p:cNvPr>
          <p:cNvGrpSpPr/>
          <p:nvPr/>
        </p:nvGrpSpPr>
        <p:grpSpPr>
          <a:xfrm>
            <a:off x="5405235" y="1817793"/>
            <a:ext cx="1337160" cy="1841361"/>
            <a:chOff x="4880225" y="2696878"/>
            <a:chExt cx="1337160" cy="1841361"/>
          </a:xfrm>
        </p:grpSpPr>
        <p:pic>
          <p:nvPicPr>
            <p:cNvPr id="36" name="Graphique 35">
              <a:extLst>
                <a:ext uri="{FF2B5EF4-FFF2-40B4-BE49-F238E27FC236}">
                  <a16:creationId xmlns:a16="http://schemas.microsoft.com/office/drawing/2014/main" id="{CF26D0AC-543C-EF9C-7A9C-7D73ABFAA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0225" y="2696878"/>
              <a:ext cx="1337160" cy="1337160"/>
            </a:xfrm>
            <a:prstGeom prst="rect">
              <a:avLst/>
            </a:prstGeom>
          </p:spPr>
        </p:pic>
        <p:sp>
          <p:nvSpPr>
            <p:cNvPr id="37" name="Sous-titre 3">
              <a:extLst>
                <a:ext uri="{FF2B5EF4-FFF2-40B4-BE49-F238E27FC236}">
                  <a16:creationId xmlns:a16="http://schemas.microsoft.com/office/drawing/2014/main" id="{77BF2F23-A74F-9565-AD7B-3A0922E2D68B}"/>
                </a:ext>
              </a:extLst>
            </p:cNvPr>
            <p:cNvSpPr txBox="1">
              <a:spLocks/>
            </p:cNvSpPr>
            <p:nvPr/>
          </p:nvSpPr>
          <p:spPr>
            <a:xfrm>
              <a:off x="4922385" y="4100127"/>
              <a:ext cx="1252839" cy="438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BeeZee"/>
                <a:buNone/>
                <a:defRPr sz="1600" b="0" i="0" u="none" strike="noStrike" cap="non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defRPr>
              </a:lvl1pPr>
              <a:lvl2pPr marL="914400" marR="0" lvl="1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BeeZee"/>
                <a:buNone/>
                <a:defRPr sz="1800" b="0" i="0" u="none" strike="noStrike" cap="non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defRPr>
              </a:lvl2pPr>
              <a:lvl3pPr marL="1371600" marR="0" lvl="2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BeeZee"/>
                <a:buNone/>
                <a:defRPr sz="1800" b="0" i="0" u="none" strike="noStrike" cap="non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defRPr>
              </a:lvl3pPr>
              <a:lvl4pPr marL="1828800" marR="0" lvl="3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BeeZee"/>
                <a:buNone/>
                <a:defRPr sz="1800" b="0" i="0" u="none" strike="noStrike" cap="non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defRPr>
              </a:lvl4pPr>
              <a:lvl5pPr marL="2286000" marR="0" lvl="4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BeeZee"/>
                <a:buNone/>
                <a:defRPr sz="1800" b="0" i="0" u="none" strike="noStrike" cap="non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defRPr>
              </a:lvl5pPr>
              <a:lvl6pPr marL="2743200" marR="0" lvl="5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BeeZee"/>
                <a:buNone/>
                <a:defRPr sz="1800" b="0" i="0" u="none" strike="noStrike" cap="non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defRPr>
              </a:lvl6pPr>
              <a:lvl7pPr marL="3200400" marR="0" lvl="6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BeeZee"/>
                <a:buNone/>
                <a:defRPr sz="1800" b="0" i="0" u="none" strike="noStrike" cap="non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defRPr>
              </a:lvl7pPr>
              <a:lvl8pPr marL="3657600" marR="0" lvl="7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BeeZee"/>
                <a:buNone/>
                <a:defRPr sz="1800" b="0" i="0" u="none" strike="noStrike" cap="non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defRPr>
              </a:lvl8pPr>
              <a:lvl9pPr marL="4114800" marR="0" lvl="8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BeeZee"/>
                <a:buNone/>
                <a:defRPr sz="1800" b="0" i="0" u="none" strike="noStrike" cap="non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defRPr>
              </a:lvl9pPr>
            </a:lstStyle>
            <a:p>
              <a:pPr marL="127000" indent="0"/>
              <a:r>
                <a:rPr lang="fr-FR" dirty="0"/>
                <a:t>config.py</a:t>
              </a: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162B4A35-C4FD-2773-FB6D-F1875635F803}"/>
              </a:ext>
            </a:extLst>
          </p:cNvPr>
          <p:cNvGrpSpPr/>
          <p:nvPr/>
        </p:nvGrpSpPr>
        <p:grpSpPr>
          <a:xfrm>
            <a:off x="6931128" y="1808706"/>
            <a:ext cx="1853863" cy="1850448"/>
            <a:chOff x="5959033" y="2696878"/>
            <a:chExt cx="1853863" cy="1850448"/>
          </a:xfrm>
        </p:grpSpPr>
        <p:pic>
          <p:nvPicPr>
            <p:cNvPr id="38" name="Graphique 37">
              <a:extLst>
                <a:ext uri="{FF2B5EF4-FFF2-40B4-BE49-F238E27FC236}">
                  <a16:creationId xmlns:a16="http://schemas.microsoft.com/office/drawing/2014/main" id="{38F562BF-F196-29D9-BB7B-E76CC9562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17385" y="2696878"/>
              <a:ext cx="1337160" cy="1337160"/>
            </a:xfrm>
            <a:prstGeom prst="rect">
              <a:avLst/>
            </a:prstGeom>
          </p:spPr>
        </p:pic>
        <p:sp>
          <p:nvSpPr>
            <p:cNvPr id="39" name="Sous-titre 3">
              <a:extLst>
                <a:ext uri="{FF2B5EF4-FFF2-40B4-BE49-F238E27FC236}">
                  <a16:creationId xmlns:a16="http://schemas.microsoft.com/office/drawing/2014/main" id="{CDE7B1DB-35E5-8F03-D406-89B829B9288B}"/>
                </a:ext>
              </a:extLst>
            </p:cNvPr>
            <p:cNvSpPr txBox="1">
              <a:spLocks/>
            </p:cNvSpPr>
            <p:nvPr/>
          </p:nvSpPr>
          <p:spPr>
            <a:xfrm>
              <a:off x="5959033" y="4109214"/>
              <a:ext cx="1853863" cy="438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BeeZee"/>
                <a:buNone/>
                <a:defRPr sz="1600" b="0" i="0" u="none" strike="noStrike" cap="non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defRPr>
              </a:lvl1pPr>
              <a:lvl2pPr marL="914400" marR="0" lvl="1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BeeZee"/>
                <a:buNone/>
                <a:defRPr sz="1800" b="0" i="0" u="none" strike="noStrike" cap="non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defRPr>
              </a:lvl2pPr>
              <a:lvl3pPr marL="1371600" marR="0" lvl="2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BeeZee"/>
                <a:buNone/>
                <a:defRPr sz="1800" b="0" i="0" u="none" strike="noStrike" cap="non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defRPr>
              </a:lvl3pPr>
              <a:lvl4pPr marL="1828800" marR="0" lvl="3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BeeZee"/>
                <a:buNone/>
                <a:defRPr sz="1800" b="0" i="0" u="none" strike="noStrike" cap="non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defRPr>
              </a:lvl4pPr>
              <a:lvl5pPr marL="2286000" marR="0" lvl="4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BeeZee"/>
                <a:buNone/>
                <a:defRPr sz="1800" b="0" i="0" u="none" strike="noStrike" cap="non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defRPr>
              </a:lvl5pPr>
              <a:lvl6pPr marL="2743200" marR="0" lvl="5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BeeZee"/>
                <a:buNone/>
                <a:defRPr sz="1800" b="0" i="0" u="none" strike="noStrike" cap="non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defRPr>
              </a:lvl6pPr>
              <a:lvl7pPr marL="3200400" marR="0" lvl="6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BeeZee"/>
                <a:buNone/>
                <a:defRPr sz="1800" b="0" i="0" u="none" strike="noStrike" cap="non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defRPr>
              </a:lvl7pPr>
              <a:lvl8pPr marL="3657600" marR="0" lvl="7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BeeZee"/>
                <a:buNone/>
                <a:defRPr sz="1800" b="0" i="0" u="none" strike="noStrike" cap="non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defRPr>
              </a:lvl8pPr>
              <a:lvl9pPr marL="4114800" marR="0" lvl="8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BeeZee"/>
                <a:buNone/>
                <a:defRPr sz="1800" b="0" i="0" u="none" strike="noStrike" cap="non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defRPr>
              </a:lvl9pPr>
            </a:lstStyle>
            <a:p>
              <a:pPr marL="127000" indent="0"/>
              <a:r>
                <a:rPr lang="fr-FR" dirty="0"/>
                <a:t>test_unittest.py</a:t>
              </a:r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0521E5E0-C172-057C-D96C-C5B24CDCE411}"/>
              </a:ext>
            </a:extLst>
          </p:cNvPr>
          <p:cNvGrpSpPr/>
          <p:nvPr/>
        </p:nvGrpSpPr>
        <p:grpSpPr>
          <a:xfrm>
            <a:off x="474611" y="1817793"/>
            <a:ext cx="1337160" cy="1841361"/>
            <a:chOff x="1973753" y="2696878"/>
            <a:chExt cx="1337160" cy="1841361"/>
          </a:xfrm>
        </p:grpSpPr>
        <p:pic>
          <p:nvPicPr>
            <p:cNvPr id="62" name="Graphique 61">
              <a:extLst>
                <a:ext uri="{FF2B5EF4-FFF2-40B4-BE49-F238E27FC236}">
                  <a16:creationId xmlns:a16="http://schemas.microsoft.com/office/drawing/2014/main" id="{EA96E4C0-40E1-8555-5110-9D5504CFB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73753" y="2696878"/>
              <a:ext cx="1337160" cy="1337160"/>
            </a:xfrm>
            <a:prstGeom prst="rect">
              <a:avLst/>
            </a:prstGeom>
          </p:spPr>
        </p:pic>
        <p:sp>
          <p:nvSpPr>
            <p:cNvPr id="63" name="Sous-titre 3">
              <a:extLst>
                <a:ext uri="{FF2B5EF4-FFF2-40B4-BE49-F238E27FC236}">
                  <a16:creationId xmlns:a16="http://schemas.microsoft.com/office/drawing/2014/main" id="{1228A0F6-B3C0-B9ED-BFAC-5365BA02EB3B}"/>
                </a:ext>
              </a:extLst>
            </p:cNvPr>
            <p:cNvSpPr txBox="1">
              <a:spLocks/>
            </p:cNvSpPr>
            <p:nvPr/>
          </p:nvSpPr>
          <p:spPr>
            <a:xfrm>
              <a:off x="2148482" y="4100127"/>
              <a:ext cx="987702" cy="438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BeeZee"/>
                <a:buNone/>
                <a:defRPr sz="1600" b="0" i="0" u="none" strike="noStrike" cap="non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defRPr>
              </a:lvl1pPr>
              <a:lvl2pPr marL="914400" marR="0" lvl="1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BeeZee"/>
                <a:buNone/>
                <a:defRPr sz="1800" b="0" i="0" u="none" strike="noStrike" cap="non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defRPr>
              </a:lvl2pPr>
              <a:lvl3pPr marL="1371600" marR="0" lvl="2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BeeZee"/>
                <a:buNone/>
                <a:defRPr sz="1800" b="0" i="0" u="none" strike="noStrike" cap="non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defRPr>
              </a:lvl3pPr>
              <a:lvl4pPr marL="1828800" marR="0" lvl="3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BeeZee"/>
                <a:buNone/>
                <a:defRPr sz="1800" b="0" i="0" u="none" strike="noStrike" cap="non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defRPr>
              </a:lvl4pPr>
              <a:lvl5pPr marL="2286000" marR="0" lvl="4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BeeZee"/>
                <a:buNone/>
                <a:defRPr sz="1800" b="0" i="0" u="none" strike="noStrike" cap="non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defRPr>
              </a:lvl5pPr>
              <a:lvl6pPr marL="2743200" marR="0" lvl="5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BeeZee"/>
                <a:buNone/>
                <a:defRPr sz="1800" b="0" i="0" u="none" strike="noStrike" cap="non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defRPr>
              </a:lvl6pPr>
              <a:lvl7pPr marL="3200400" marR="0" lvl="6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BeeZee"/>
                <a:buNone/>
                <a:defRPr sz="1800" b="0" i="0" u="none" strike="noStrike" cap="non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defRPr>
              </a:lvl7pPr>
              <a:lvl8pPr marL="3657600" marR="0" lvl="7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BeeZee"/>
                <a:buNone/>
                <a:defRPr sz="1800" b="0" i="0" u="none" strike="noStrike" cap="non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defRPr>
              </a:lvl8pPr>
              <a:lvl9pPr marL="4114800" marR="0" lvl="8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BeeZee"/>
                <a:buNone/>
                <a:defRPr sz="1800" b="0" i="0" u="none" strike="noStrike" cap="non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defRPr>
              </a:lvl9pPr>
            </a:lstStyle>
            <a:p>
              <a:pPr marL="127000" indent="0"/>
              <a:r>
                <a:rPr lang="fr-FR" dirty="0"/>
                <a:t>app.py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3315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B965E9-9790-04CF-5CDD-DB1405F1E33A}"/>
              </a:ext>
            </a:extLst>
          </p:cNvPr>
          <p:cNvSpPr txBox="1">
            <a:spLocks/>
          </p:cNvSpPr>
          <p:nvPr/>
        </p:nvSpPr>
        <p:spPr>
          <a:xfrm>
            <a:off x="95622" y="69922"/>
            <a:ext cx="6042156" cy="615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fr-FR" sz="2400" dirty="0"/>
              <a:t>Construction du </a:t>
            </a:r>
            <a:r>
              <a:rPr lang="fr-FR" sz="2400" dirty="0" err="1"/>
              <a:t>chatbot</a:t>
            </a:r>
            <a:endParaRPr lang="fr-FR" sz="2400" dirty="0"/>
          </a:p>
        </p:txBody>
      </p:sp>
      <p:sp>
        <p:nvSpPr>
          <p:cNvPr id="3" name="Google Shape;4385;p37">
            <a:extLst>
              <a:ext uri="{FF2B5EF4-FFF2-40B4-BE49-F238E27FC236}">
                <a16:creationId xmlns:a16="http://schemas.microsoft.com/office/drawing/2014/main" id="{9E3E07BB-CEB0-C2BF-DE80-13C92EB20646}"/>
              </a:ext>
            </a:extLst>
          </p:cNvPr>
          <p:cNvSpPr/>
          <p:nvPr/>
        </p:nvSpPr>
        <p:spPr>
          <a:xfrm rot="10800000">
            <a:off x="7837275" y="-1612125"/>
            <a:ext cx="2910600" cy="2910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raphique 2">
            <a:extLst>
              <a:ext uri="{FF2B5EF4-FFF2-40B4-BE49-F238E27FC236}">
                <a16:creationId xmlns:a16="http://schemas.microsoft.com/office/drawing/2014/main" id="{9365ACFE-CECD-4C75-3B91-E5E85F00F972}"/>
              </a:ext>
            </a:extLst>
          </p:cNvPr>
          <p:cNvGrpSpPr/>
          <p:nvPr/>
        </p:nvGrpSpPr>
        <p:grpSpPr>
          <a:xfrm>
            <a:off x="8258056" y="112649"/>
            <a:ext cx="790322" cy="824688"/>
            <a:chOff x="847901" y="1780308"/>
            <a:chExt cx="2435388" cy="2435387"/>
          </a:xfrm>
        </p:grpSpPr>
        <p:grpSp>
          <p:nvGrpSpPr>
            <p:cNvPr id="6" name="Graphique 2">
              <a:extLst>
                <a:ext uri="{FF2B5EF4-FFF2-40B4-BE49-F238E27FC236}">
                  <a16:creationId xmlns:a16="http://schemas.microsoft.com/office/drawing/2014/main" id="{ADF414BC-060F-CE86-9C13-4F8AFDB3F7EF}"/>
                </a:ext>
              </a:extLst>
            </p:cNvPr>
            <p:cNvGrpSpPr/>
            <p:nvPr/>
          </p:nvGrpSpPr>
          <p:grpSpPr>
            <a:xfrm>
              <a:off x="847901" y="1780308"/>
              <a:ext cx="2435388" cy="2435387"/>
              <a:chOff x="847901" y="1780308"/>
              <a:chExt cx="2435388" cy="2435387"/>
            </a:xfrm>
          </p:grpSpPr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14227C08-E6A0-644A-2A29-BE1947001244}"/>
                  </a:ext>
                </a:extLst>
              </p:cNvPr>
              <p:cNvSpPr/>
              <p:nvPr/>
            </p:nvSpPr>
            <p:spPr>
              <a:xfrm>
                <a:off x="847901" y="1780308"/>
                <a:ext cx="2435382" cy="2435382"/>
              </a:xfrm>
              <a:custGeom>
                <a:avLst/>
                <a:gdLst>
                  <a:gd name="connsiteX0" fmla="*/ 2295071 w 2435382"/>
                  <a:gd name="connsiteY0" fmla="*/ 1785504 h 2435382"/>
                  <a:gd name="connsiteX1" fmla="*/ 2435381 w 2435382"/>
                  <a:gd name="connsiteY1" fmla="*/ 1219553 h 2435382"/>
                  <a:gd name="connsiteX2" fmla="*/ 1218007 w 2435382"/>
                  <a:gd name="connsiteY2" fmla="*/ 0 h 2435382"/>
                  <a:gd name="connsiteX3" fmla="*/ 0 w 2435382"/>
                  <a:gd name="connsiteY3" fmla="*/ 1218007 h 2435382"/>
                  <a:gd name="connsiteX4" fmla="*/ 1219548 w 2435382"/>
                  <a:gd name="connsiteY4" fmla="*/ 2435381 h 2435382"/>
                  <a:gd name="connsiteX5" fmla="*/ 1785500 w 2435382"/>
                  <a:gd name="connsiteY5" fmla="*/ 2295071 h 2435382"/>
                  <a:gd name="connsiteX6" fmla="*/ 2272691 w 2435382"/>
                  <a:gd name="connsiteY6" fmla="*/ 2359642 h 2435382"/>
                  <a:gd name="connsiteX7" fmla="*/ 2359642 w 2435382"/>
                  <a:gd name="connsiteY7" fmla="*/ 2272691 h 2435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35382" h="2435382">
                    <a:moveTo>
                      <a:pt x="2295071" y="1785504"/>
                    </a:moveTo>
                    <a:cubicBezTo>
                      <a:pt x="2384343" y="1616469"/>
                      <a:pt x="2435077" y="1423935"/>
                      <a:pt x="2435381" y="1219553"/>
                    </a:cubicBezTo>
                    <a:cubicBezTo>
                      <a:pt x="2436385" y="548595"/>
                      <a:pt x="1888961" y="171"/>
                      <a:pt x="1218007" y="0"/>
                    </a:cubicBezTo>
                    <a:cubicBezTo>
                      <a:pt x="545246" y="-171"/>
                      <a:pt x="-171" y="545246"/>
                      <a:pt x="0" y="1218007"/>
                    </a:cubicBezTo>
                    <a:cubicBezTo>
                      <a:pt x="171" y="1888961"/>
                      <a:pt x="548595" y="2436385"/>
                      <a:pt x="1219548" y="2435381"/>
                    </a:cubicBezTo>
                    <a:cubicBezTo>
                      <a:pt x="1423935" y="2435077"/>
                      <a:pt x="1616469" y="2384343"/>
                      <a:pt x="1785500" y="2295071"/>
                    </a:cubicBezTo>
                    <a:lnTo>
                      <a:pt x="2272691" y="2359642"/>
                    </a:lnTo>
                    <a:cubicBezTo>
                      <a:pt x="2323230" y="2366339"/>
                      <a:pt x="2366339" y="2323230"/>
                      <a:pt x="2359642" y="2272691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5" name="Forme libre : forme 24">
                <a:extLst>
                  <a:ext uri="{FF2B5EF4-FFF2-40B4-BE49-F238E27FC236}">
                    <a16:creationId xmlns:a16="http://schemas.microsoft.com/office/drawing/2014/main" id="{BCBFF595-4688-174F-CEB0-FE59D668A24A}"/>
                  </a:ext>
                </a:extLst>
              </p:cNvPr>
              <p:cNvSpPr/>
              <p:nvPr/>
            </p:nvSpPr>
            <p:spPr>
              <a:xfrm>
                <a:off x="863884" y="2064373"/>
                <a:ext cx="2419405" cy="2151322"/>
              </a:xfrm>
              <a:custGeom>
                <a:avLst/>
                <a:gdLst>
                  <a:gd name="connsiteX0" fmla="*/ 2343679 w 2419405"/>
                  <a:gd name="connsiteY0" fmla="*/ 1988645 h 2151322"/>
                  <a:gd name="connsiteX1" fmla="*/ 2256728 w 2419405"/>
                  <a:gd name="connsiteY1" fmla="*/ 2075596 h 2151322"/>
                  <a:gd name="connsiteX2" fmla="*/ 1769508 w 2419405"/>
                  <a:gd name="connsiteY2" fmla="*/ 2011001 h 2151322"/>
                  <a:gd name="connsiteX3" fmla="*/ 1203566 w 2419405"/>
                  <a:gd name="connsiteY3" fmla="*/ 2151321 h 2151322"/>
                  <a:gd name="connsiteX4" fmla="*/ 0 w 2419405"/>
                  <a:gd name="connsiteY4" fmla="*/ 1130266 h 2151322"/>
                  <a:gd name="connsiteX5" fmla="*/ 1039082 w 2419405"/>
                  <a:gd name="connsiteY5" fmla="*/ 1794147 h 2151322"/>
                  <a:gd name="connsiteX6" fmla="*/ 2183714 w 2419405"/>
                  <a:gd name="connsiteY6" fmla="*/ 649516 h 2151322"/>
                  <a:gd name="connsiteX7" fmla="*/ 1981748 w 2419405"/>
                  <a:gd name="connsiteY7" fmla="*/ 0 h 2151322"/>
                  <a:gd name="connsiteX8" fmla="*/ 2419404 w 2419405"/>
                  <a:gd name="connsiteY8" fmla="*/ 935483 h 2151322"/>
                  <a:gd name="connsiteX9" fmla="*/ 2279084 w 2419405"/>
                  <a:gd name="connsiteY9" fmla="*/ 1501425 h 2151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19405" h="2151322">
                    <a:moveTo>
                      <a:pt x="2343679" y="1988645"/>
                    </a:moveTo>
                    <a:cubicBezTo>
                      <a:pt x="2350385" y="2039160"/>
                      <a:pt x="2307243" y="2082303"/>
                      <a:pt x="2256728" y="2075596"/>
                    </a:cubicBezTo>
                    <a:lnTo>
                      <a:pt x="1769508" y="2011001"/>
                    </a:lnTo>
                    <a:cubicBezTo>
                      <a:pt x="1600505" y="2100283"/>
                      <a:pt x="1407958" y="2151036"/>
                      <a:pt x="1203566" y="2151321"/>
                    </a:cubicBezTo>
                    <a:cubicBezTo>
                      <a:pt x="599428" y="2152225"/>
                      <a:pt x="94609" y="1708480"/>
                      <a:pt x="0" y="1130266"/>
                    </a:cubicBezTo>
                    <a:cubicBezTo>
                      <a:pt x="181608" y="1522259"/>
                      <a:pt x="578594" y="1794147"/>
                      <a:pt x="1039082" y="1794147"/>
                    </a:cubicBezTo>
                    <a:cubicBezTo>
                      <a:pt x="1671236" y="1794147"/>
                      <a:pt x="2183714" y="1281670"/>
                      <a:pt x="2183714" y="649516"/>
                    </a:cubicBezTo>
                    <a:cubicBezTo>
                      <a:pt x="2183714" y="408308"/>
                      <a:pt x="2109130" y="184509"/>
                      <a:pt x="1981748" y="0"/>
                    </a:cubicBezTo>
                    <a:cubicBezTo>
                      <a:pt x="2249403" y="224132"/>
                      <a:pt x="2419975" y="560662"/>
                      <a:pt x="2419404" y="935483"/>
                    </a:cubicBezTo>
                    <a:cubicBezTo>
                      <a:pt x="2419119" y="1139875"/>
                      <a:pt x="2368365" y="1332423"/>
                      <a:pt x="2279084" y="1501425"/>
                    </a:cubicBez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25655D27-A4CD-46C9-B157-E77D68110DD8}"/>
                  </a:ext>
                </a:extLst>
              </p:cNvPr>
              <p:cNvSpPr/>
              <p:nvPr/>
            </p:nvSpPr>
            <p:spPr>
              <a:xfrm>
                <a:off x="862382" y="1788542"/>
                <a:ext cx="1187215" cy="1148579"/>
              </a:xfrm>
              <a:custGeom>
                <a:avLst/>
                <a:gdLst>
                  <a:gd name="connsiteX0" fmla="*/ 119099 w 1187215"/>
                  <a:gd name="connsiteY0" fmla="*/ 1148580 h 1148579"/>
                  <a:gd name="connsiteX1" fmla="*/ 236488 w 1187215"/>
                  <a:gd name="connsiteY1" fmla="*/ 1048591 h 1148579"/>
                  <a:gd name="connsiteX2" fmla="*/ 510269 w 1187215"/>
                  <a:gd name="connsiteY2" fmla="*/ 516659 h 1148579"/>
                  <a:gd name="connsiteX3" fmla="*/ 1082685 w 1187215"/>
                  <a:gd name="connsiteY3" fmla="*/ 236951 h 1148579"/>
                  <a:gd name="connsiteX4" fmla="*/ 1187216 w 1187215"/>
                  <a:gd name="connsiteY4" fmla="*/ 118978 h 1148579"/>
                  <a:gd name="connsiteX5" fmla="*/ 1054288 w 1187215"/>
                  <a:gd name="connsiteY5" fmla="*/ 885 h 1148579"/>
                  <a:gd name="connsiteX6" fmla="*/ 1564 w 1187215"/>
                  <a:gd name="connsiteY6" fmla="*/ 1011342 h 1148579"/>
                  <a:gd name="connsiteX7" fmla="*/ 119099 w 1187215"/>
                  <a:gd name="connsiteY7" fmla="*/ 1148580 h 1148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7215" h="1148579">
                    <a:moveTo>
                      <a:pt x="119099" y="1148580"/>
                    </a:moveTo>
                    <a:cubicBezTo>
                      <a:pt x="177473" y="1148580"/>
                      <a:pt x="227032" y="1106189"/>
                      <a:pt x="236488" y="1048591"/>
                    </a:cubicBezTo>
                    <a:cubicBezTo>
                      <a:pt x="269408" y="848057"/>
                      <a:pt x="363742" y="663229"/>
                      <a:pt x="510269" y="516659"/>
                    </a:cubicBezTo>
                    <a:cubicBezTo>
                      <a:pt x="666595" y="360252"/>
                      <a:pt x="866530" y="263279"/>
                      <a:pt x="1082685" y="236951"/>
                    </a:cubicBezTo>
                    <a:cubicBezTo>
                      <a:pt x="1142347" y="229683"/>
                      <a:pt x="1187216" y="179082"/>
                      <a:pt x="1187216" y="118978"/>
                    </a:cubicBezTo>
                    <a:cubicBezTo>
                      <a:pt x="1187216" y="47757"/>
                      <a:pt x="1124985" y="-7739"/>
                      <a:pt x="1054288" y="885"/>
                    </a:cubicBezTo>
                    <a:cubicBezTo>
                      <a:pt x="517347" y="66350"/>
                      <a:pt x="88300" y="481265"/>
                      <a:pt x="1564" y="1011342"/>
                    </a:cubicBezTo>
                    <a:cubicBezTo>
                      <a:pt x="-10219" y="1083367"/>
                      <a:pt x="46114" y="1148580"/>
                      <a:pt x="119099" y="1148580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7EB08BC2-8430-235D-D83C-D08F7F04A5B9}"/>
                  </a:ext>
                </a:extLst>
              </p:cNvPr>
              <p:cNvSpPr/>
              <p:nvPr/>
            </p:nvSpPr>
            <p:spPr>
              <a:xfrm>
                <a:off x="958745" y="2009053"/>
                <a:ext cx="554182" cy="625675"/>
              </a:xfrm>
              <a:custGeom>
                <a:avLst/>
                <a:gdLst>
                  <a:gd name="connsiteX0" fmla="*/ 363833 w 554182"/>
                  <a:gd name="connsiteY0" fmla="*/ 24232 h 625675"/>
                  <a:gd name="connsiteX1" fmla="*/ 12067 w 554182"/>
                  <a:gd name="connsiteY1" fmla="*/ 455243 h 625675"/>
                  <a:gd name="connsiteX2" fmla="*/ 73646 w 554182"/>
                  <a:gd name="connsiteY2" fmla="*/ 616316 h 625675"/>
                  <a:gd name="connsiteX3" fmla="*/ 75858 w 554182"/>
                  <a:gd name="connsiteY3" fmla="*/ 617196 h 625675"/>
                  <a:gd name="connsiteX4" fmla="*/ 225187 w 554182"/>
                  <a:gd name="connsiteY4" fmla="*/ 560335 h 625675"/>
                  <a:gd name="connsiteX5" fmla="*/ 413906 w 554182"/>
                  <a:gd name="connsiteY5" fmla="*/ 296148 h 625675"/>
                  <a:gd name="connsiteX6" fmla="*/ 508220 w 554182"/>
                  <a:gd name="connsiteY6" fmla="*/ 213026 h 625675"/>
                  <a:gd name="connsiteX7" fmla="*/ 533930 w 554182"/>
                  <a:gd name="connsiteY7" fmla="*/ 53547 h 625675"/>
                  <a:gd name="connsiteX8" fmla="*/ 532593 w 554182"/>
                  <a:gd name="connsiteY8" fmla="*/ 51577 h 625675"/>
                  <a:gd name="connsiteX9" fmla="*/ 363833 w 554182"/>
                  <a:gd name="connsiteY9" fmla="*/ 24232 h 625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4182" h="625675">
                    <a:moveTo>
                      <a:pt x="363833" y="24232"/>
                    </a:moveTo>
                    <a:cubicBezTo>
                      <a:pt x="215850" y="138352"/>
                      <a:pt x="94856" y="285760"/>
                      <a:pt x="12067" y="455243"/>
                    </a:cubicBezTo>
                    <a:cubicBezTo>
                      <a:pt x="-17956" y="516712"/>
                      <a:pt x="10074" y="591053"/>
                      <a:pt x="73646" y="616316"/>
                    </a:cubicBezTo>
                    <a:cubicBezTo>
                      <a:pt x="74384" y="616611"/>
                      <a:pt x="75121" y="616901"/>
                      <a:pt x="75858" y="617196"/>
                    </a:cubicBezTo>
                    <a:cubicBezTo>
                      <a:pt x="132947" y="639937"/>
                      <a:pt x="198289" y="615583"/>
                      <a:pt x="225187" y="560335"/>
                    </a:cubicBezTo>
                    <a:cubicBezTo>
                      <a:pt x="272264" y="463647"/>
                      <a:pt x="335636" y="374437"/>
                      <a:pt x="413906" y="296148"/>
                    </a:cubicBezTo>
                    <a:cubicBezTo>
                      <a:pt x="443806" y="266229"/>
                      <a:pt x="475314" y="238503"/>
                      <a:pt x="508220" y="213026"/>
                    </a:cubicBezTo>
                    <a:cubicBezTo>
                      <a:pt x="557465" y="174897"/>
                      <a:pt x="568905" y="105080"/>
                      <a:pt x="533930" y="53547"/>
                    </a:cubicBezTo>
                    <a:cubicBezTo>
                      <a:pt x="533483" y="52890"/>
                      <a:pt x="533040" y="52234"/>
                      <a:pt x="532593" y="51577"/>
                    </a:cubicBezTo>
                    <a:cubicBezTo>
                      <a:pt x="494673" y="-4199"/>
                      <a:pt x="417240" y="-16956"/>
                      <a:pt x="363833" y="24232"/>
                    </a:cubicBezTo>
                    <a:close/>
                  </a:path>
                </a:pathLst>
              </a:custGeom>
              <a:solidFill>
                <a:srgbClr val="DCE9FC"/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F6DF3E6E-CD7F-1A65-524A-183ADFA49E0D}"/>
                  </a:ext>
                </a:extLst>
              </p:cNvPr>
              <p:cNvSpPr/>
              <p:nvPr/>
            </p:nvSpPr>
            <p:spPr>
              <a:xfrm>
                <a:off x="2770663" y="3565813"/>
                <a:ext cx="437589" cy="574846"/>
              </a:xfrm>
              <a:custGeom>
                <a:avLst/>
                <a:gdLst>
                  <a:gd name="connsiteX0" fmla="*/ 349949 w 437589"/>
                  <a:gd name="connsiteY0" fmla="*/ 574157 h 574846"/>
                  <a:gd name="connsiteX1" fmla="*/ 0 w 437589"/>
                  <a:gd name="connsiteY1" fmla="*/ 527761 h 574846"/>
                  <a:gd name="connsiteX2" fmla="*/ 372310 w 437589"/>
                  <a:gd name="connsiteY2" fmla="*/ 0 h 574846"/>
                  <a:gd name="connsiteX3" fmla="*/ 436900 w 437589"/>
                  <a:gd name="connsiteY3" fmla="*/ 487206 h 574846"/>
                  <a:gd name="connsiteX4" fmla="*/ 349949 w 437589"/>
                  <a:gd name="connsiteY4" fmla="*/ 574157 h 574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589" h="574846">
                    <a:moveTo>
                      <a:pt x="349949" y="574157"/>
                    </a:moveTo>
                    <a:lnTo>
                      <a:pt x="0" y="527761"/>
                    </a:lnTo>
                    <a:cubicBezTo>
                      <a:pt x="131378" y="488376"/>
                      <a:pt x="339304" y="220217"/>
                      <a:pt x="372310" y="0"/>
                    </a:cubicBezTo>
                    <a:lnTo>
                      <a:pt x="436900" y="487206"/>
                    </a:lnTo>
                    <a:cubicBezTo>
                      <a:pt x="443606" y="537721"/>
                      <a:pt x="400464" y="580863"/>
                      <a:pt x="349949" y="574157"/>
                    </a:cubicBezTo>
                    <a:close/>
                  </a:path>
                </a:pathLst>
              </a:custGeom>
              <a:solidFill>
                <a:srgbClr val="2979EF"/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7" name="Graphique 2">
              <a:extLst>
                <a:ext uri="{FF2B5EF4-FFF2-40B4-BE49-F238E27FC236}">
                  <a16:creationId xmlns:a16="http://schemas.microsoft.com/office/drawing/2014/main" id="{3C1F61E8-460D-5BAB-C009-378D83A0F945}"/>
                </a:ext>
              </a:extLst>
            </p:cNvPr>
            <p:cNvGrpSpPr/>
            <p:nvPr/>
          </p:nvGrpSpPr>
          <p:grpSpPr>
            <a:xfrm>
              <a:off x="1171385" y="2311242"/>
              <a:ext cx="1788415" cy="1373519"/>
              <a:chOff x="1171385" y="2311242"/>
              <a:chExt cx="1788415" cy="1373519"/>
            </a:xfrm>
          </p:grpSpPr>
          <p:grpSp>
            <p:nvGrpSpPr>
              <p:cNvPr id="8" name="Graphique 2">
                <a:extLst>
                  <a:ext uri="{FF2B5EF4-FFF2-40B4-BE49-F238E27FC236}">
                    <a16:creationId xmlns:a16="http://schemas.microsoft.com/office/drawing/2014/main" id="{F9A6886C-4AC2-D349-4FA5-670815A7DF7C}"/>
                  </a:ext>
                </a:extLst>
              </p:cNvPr>
              <p:cNvGrpSpPr/>
              <p:nvPr/>
            </p:nvGrpSpPr>
            <p:grpSpPr>
              <a:xfrm>
                <a:off x="1171385" y="2311265"/>
                <a:ext cx="1788415" cy="1373495"/>
                <a:chOff x="1171385" y="2311265"/>
                <a:chExt cx="1788415" cy="1373495"/>
              </a:xfrm>
            </p:grpSpPr>
            <p:sp>
              <p:nvSpPr>
                <p:cNvPr id="13" name="Forme libre : forme 12">
                  <a:extLst>
                    <a:ext uri="{FF2B5EF4-FFF2-40B4-BE49-F238E27FC236}">
                      <a16:creationId xmlns:a16="http://schemas.microsoft.com/office/drawing/2014/main" id="{E0E7790A-3AB0-9CD5-10AB-A832257BAB30}"/>
                    </a:ext>
                  </a:extLst>
                </p:cNvPr>
                <p:cNvSpPr/>
                <p:nvPr/>
              </p:nvSpPr>
              <p:spPr>
                <a:xfrm>
                  <a:off x="1171385" y="2311265"/>
                  <a:ext cx="1788391" cy="1373472"/>
                </a:xfrm>
                <a:custGeom>
                  <a:avLst/>
                  <a:gdLst>
                    <a:gd name="connsiteX0" fmla="*/ 1788392 w 1788391"/>
                    <a:gd name="connsiteY0" fmla="*/ 686736 h 1373472"/>
                    <a:gd name="connsiteX1" fmla="*/ 894196 w 1788391"/>
                    <a:gd name="connsiteY1" fmla="*/ 1373472 h 1373472"/>
                    <a:gd name="connsiteX2" fmla="*/ 2022 w 1788391"/>
                    <a:gd name="connsiteY2" fmla="*/ 793322 h 1373472"/>
                    <a:gd name="connsiteX3" fmla="*/ 0 w 1788391"/>
                    <a:gd name="connsiteY3" fmla="*/ 686736 h 1373472"/>
                    <a:gd name="connsiteX4" fmla="*/ 462486 w 1788391"/>
                    <a:gd name="connsiteY4" fmla="*/ 38067 h 1373472"/>
                    <a:gd name="connsiteX5" fmla="*/ 894196 w 1788391"/>
                    <a:gd name="connsiteY5" fmla="*/ 0 h 1373472"/>
                    <a:gd name="connsiteX6" fmla="*/ 1347458 w 1788391"/>
                    <a:gd name="connsiteY6" fmla="*/ 42952 h 1373472"/>
                    <a:gd name="connsiteX7" fmla="*/ 1788392 w 1788391"/>
                    <a:gd name="connsiteY7" fmla="*/ 686736 h 13734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88391" h="1373472">
                      <a:moveTo>
                        <a:pt x="1788392" y="686736"/>
                      </a:moveTo>
                      <a:cubicBezTo>
                        <a:pt x="1788392" y="1066009"/>
                        <a:pt x="1738437" y="1373472"/>
                        <a:pt x="894196" y="1373472"/>
                      </a:cubicBezTo>
                      <a:cubicBezTo>
                        <a:pt x="130655" y="1373472"/>
                        <a:pt x="16810" y="1121980"/>
                        <a:pt x="2022" y="793322"/>
                      </a:cubicBezTo>
                      <a:cubicBezTo>
                        <a:pt x="457" y="758585"/>
                        <a:pt x="0" y="722991"/>
                        <a:pt x="0" y="686736"/>
                      </a:cubicBezTo>
                      <a:cubicBezTo>
                        <a:pt x="0" y="386651"/>
                        <a:pt x="31275" y="131520"/>
                        <a:pt x="462486" y="38067"/>
                      </a:cubicBezTo>
                      <a:cubicBezTo>
                        <a:pt x="576278" y="13404"/>
                        <a:pt x="717925" y="0"/>
                        <a:pt x="894196" y="0"/>
                      </a:cubicBezTo>
                      <a:cubicBezTo>
                        <a:pt x="1081773" y="0"/>
                        <a:pt x="1230141" y="15178"/>
                        <a:pt x="1347458" y="42952"/>
                      </a:cubicBezTo>
                      <a:cubicBezTo>
                        <a:pt x="1758173" y="140168"/>
                        <a:pt x="1788392" y="391726"/>
                        <a:pt x="1788392" y="686736"/>
                      </a:cubicBezTo>
                      <a:close/>
                    </a:path>
                  </a:pathLst>
                </a:custGeom>
                <a:solidFill>
                  <a:srgbClr val="CBE8EA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5" name="Forme libre : forme 14">
                  <a:extLst>
                    <a:ext uri="{FF2B5EF4-FFF2-40B4-BE49-F238E27FC236}">
                      <a16:creationId xmlns:a16="http://schemas.microsoft.com/office/drawing/2014/main" id="{34833C2B-1FD3-03E1-749F-D5D8A4B167C1}"/>
                    </a:ext>
                  </a:extLst>
                </p:cNvPr>
                <p:cNvSpPr/>
                <p:nvPr/>
              </p:nvSpPr>
              <p:spPr>
                <a:xfrm>
                  <a:off x="1175710" y="2382270"/>
                  <a:ext cx="489342" cy="601547"/>
                </a:xfrm>
                <a:custGeom>
                  <a:avLst/>
                  <a:gdLst>
                    <a:gd name="connsiteX0" fmla="*/ 127404 w 489342"/>
                    <a:gd name="connsiteY0" fmla="*/ 601548 h 601547"/>
                    <a:gd name="connsiteX1" fmla="*/ 254358 w 489342"/>
                    <a:gd name="connsiteY1" fmla="*/ 483997 h 601547"/>
                    <a:gd name="connsiteX2" fmla="*/ 310895 w 489342"/>
                    <a:gd name="connsiteY2" fmla="*/ 305539 h 601547"/>
                    <a:gd name="connsiteX3" fmla="*/ 408639 w 489342"/>
                    <a:gd name="connsiteY3" fmla="*/ 246276 h 601547"/>
                    <a:gd name="connsiteX4" fmla="*/ 486457 w 489342"/>
                    <a:gd name="connsiteY4" fmla="*/ 102370 h 601547"/>
                    <a:gd name="connsiteX5" fmla="*/ 485915 w 489342"/>
                    <a:gd name="connsiteY5" fmla="*/ 99882 h 601547"/>
                    <a:gd name="connsiteX6" fmla="*/ 316789 w 489342"/>
                    <a:gd name="connsiteY6" fmla="*/ 8550 h 601547"/>
                    <a:gd name="connsiteX7" fmla="*/ 388 w 489342"/>
                    <a:gd name="connsiteY7" fmla="*/ 464638 h 601547"/>
                    <a:gd name="connsiteX8" fmla="*/ 127404 w 489342"/>
                    <a:gd name="connsiteY8" fmla="*/ 601548 h 6015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9342" h="601547">
                      <a:moveTo>
                        <a:pt x="127404" y="601548"/>
                      </a:moveTo>
                      <a:cubicBezTo>
                        <a:pt x="193921" y="601548"/>
                        <a:pt x="249283" y="550319"/>
                        <a:pt x="254358" y="483997"/>
                      </a:cubicBezTo>
                      <a:cubicBezTo>
                        <a:pt x="260737" y="400633"/>
                        <a:pt x="276300" y="341984"/>
                        <a:pt x="310895" y="305539"/>
                      </a:cubicBezTo>
                      <a:cubicBezTo>
                        <a:pt x="327291" y="288272"/>
                        <a:pt x="356578" y="266563"/>
                        <a:pt x="408639" y="246276"/>
                      </a:cubicBezTo>
                      <a:cubicBezTo>
                        <a:pt x="466465" y="223739"/>
                        <a:pt x="499666" y="163012"/>
                        <a:pt x="486457" y="102370"/>
                      </a:cubicBezTo>
                      <a:cubicBezTo>
                        <a:pt x="486276" y="101542"/>
                        <a:pt x="486096" y="100710"/>
                        <a:pt x="485915" y="99882"/>
                      </a:cubicBezTo>
                      <a:cubicBezTo>
                        <a:pt x="469390" y="24147"/>
                        <a:pt x="389056" y="-19490"/>
                        <a:pt x="316789" y="8550"/>
                      </a:cubicBezTo>
                      <a:cubicBezTo>
                        <a:pt x="78325" y="101085"/>
                        <a:pt x="15781" y="266706"/>
                        <a:pt x="388" y="464638"/>
                      </a:cubicBezTo>
                      <a:cubicBezTo>
                        <a:pt x="-5353" y="538504"/>
                        <a:pt x="53310" y="601548"/>
                        <a:pt x="127404" y="601548"/>
                      </a:cubicBezTo>
                      <a:close/>
                    </a:path>
                  </a:pathLst>
                </a:custGeom>
                <a:solidFill>
                  <a:srgbClr val="EAF4F4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7" name="Forme libre : forme 16">
                  <a:extLst>
                    <a:ext uri="{FF2B5EF4-FFF2-40B4-BE49-F238E27FC236}">
                      <a16:creationId xmlns:a16="http://schemas.microsoft.com/office/drawing/2014/main" id="{543D207E-9F1C-6061-2A14-250FC6C75854}"/>
                    </a:ext>
                  </a:extLst>
                </p:cNvPr>
                <p:cNvSpPr/>
                <p:nvPr/>
              </p:nvSpPr>
              <p:spPr>
                <a:xfrm>
                  <a:off x="1196328" y="2538558"/>
                  <a:ext cx="279083" cy="319219"/>
                </a:xfrm>
                <a:custGeom>
                  <a:avLst/>
                  <a:gdLst>
                    <a:gd name="connsiteX0" fmla="*/ 38814 w 279083"/>
                    <a:gd name="connsiteY0" fmla="*/ 68644 h 319219"/>
                    <a:gd name="connsiteX1" fmla="*/ 4885 w 279083"/>
                    <a:gd name="connsiteY1" fmla="*/ 156642 h 319219"/>
                    <a:gd name="connsiteX2" fmla="*/ 117583 w 279083"/>
                    <a:gd name="connsiteY2" fmla="*/ 318847 h 319219"/>
                    <a:gd name="connsiteX3" fmla="*/ 249560 w 279083"/>
                    <a:gd name="connsiteY3" fmla="*/ 227277 h 319219"/>
                    <a:gd name="connsiteX4" fmla="*/ 265077 w 279083"/>
                    <a:gd name="connsiteY4" fmla="*/ 185938 h 319219"/>
                    <a:gd name="connsiteX5" fmla="*/ 274371 w 279083"/>
                    <a:gd name="connsiteY5" fmla="*/ 93013 h 319219"/>
                    <a:gd name="connsiteX6" fmla="*/ 38814 w 279083"/>
                    <a:gd name="connsiteY6" fmla="*/ 68644 h 319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9083" h="319219">
                      <a:moveTo>
                        <a:pt x="38814" y="68644"/>
                      </a:moveTo>
                      <a:cubicBezTo>
                        <a:pt x="24620" y="96547"/>
                        <a:pt x="13533" y="125947"/>
                        <a:pt x="4885" y="156642"/>
                      </a:cubicBezTo>
                      <a:cubicBezTo>
                        <a:pt x="-16995" y="234327"/>
                        <a:pt x="37111" y="312716"/>
                        <a:pt x="117583" y="318847"/>
                      </a:cubicBezTo>
                      <a:cubicBezTo>
                        <a:pt x="177707" y="323428"/>
                        <a:pt x="233326" y="285346"/>
                        <a:pt x="249560" y="227277"/>
                      </a:cubicBezTo>
                      <a:cubicBezTo>
                        <a:pt x="253822" y="212037"/>
                        <a:pt x="258940" y="198272"/>
                        <a:pt x="265077" y="185938"/>
                      </a:cubicBezTo>
                      <a:cubicBezTo>
                        <a:pt x="279441" y="157056"/>
                        <a:pt x="283152" y="124049"/>
                        <a:pt x="274371" y="93013"/>
                      </a:cubicBezTo>
                      <a:cubicBezTo>
                        <a:pt x="243001" y="-17888"/>
                        <a:pt x="91070" y="-34079"/>
                        <a:pt x="38814" y="68644"/>
                      </a:cubicBezTo>
                      <a:close/>
                    </a:path>
                  </a:pathLst>
                </a:custGeom>
                <a:solidFill>
                  <a:srgbClr val="F8FFFC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8" name="Forme libre : forme 17">
                  <a:extLst>
                    <a:ext uri="{FF2B5EF4-FFF2-40B4-BE49-F238E27FC236}">
                      <a16:creationId xmlns:a16="http://schemas.microsoft.com/office/drawing/2014/main" id="{9FF55FC8-A22B-3CA8-0618-C46F3F556A3C}"/>
                    </a:ext>
                  </a:extLst>
                </p:cNvPr>
                <p:cNvSpPr/>
                <p:nvPr/>
              </p:nvSpPr>
              <p:spPr>
                <a:xfrm>
                  <a:off x="1179789" y="2535797"/>
                  <a:ext cx="1780010" cy="1148964"/>
                </a:xfrm>
                <a:custGeom>
                  <a:avLst/>
                  <a:gdLst>
                    <a:gd name="connsiteX0" fmla="*/ 1780010 w 1780010"/>
                    <a:gd name="connsiteY0" fmla="*/ 462205 h 1148964"/>
                    <a:gd name="connsiteX1" fmla="*/ 885796 w 1780010"/>
                    <a:gd name="connsiteY1" fmla="*/ 1148965 h 1148964"/>
                    <a:gd name="connsiteX2" fmla="*/ 0 w 1780010"/>
                    <a:gd name="connsiteY2" fmla="*/ 652151 h 1148964"/>
                    <a:gd name="connsiteX3" fmla="*/ 703960 w 1780010"/>
                    <a:gd name="connsiteY3" fmla="*/ 956607 h 1148964"/>
                    <a:gd name="connsiteX4" fmla="*/ 1669961 w 1780010"/>
                    <a:gd name="connsiteY4" fmla="*/ 0 h 1148964"/>
                    <a:gd name="connsiteX5" fmla="*/ 1780010 w 1780010"/>
                    <a:gd name="connsiteY5" fmla="*/ 462205 h 1148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80010" h="1148964">
                      <a:moveTo>
                        <a:pt x="1780010" y="462205"/>
                      </a:moveTo>
                      <a:cubicBezTo>
                        <a:pt x="1780010" y="841478"/>
                        <a:pt x="1730047" y="1148965"/>
                        <a:pt x="885796" y="1148965"/>
                      </a:cubicBezTo>
                      <a:cubicBezTo>
                        <a:pt x="188252" y="1148965"/>
                        <a:pt x="32916" y="939046"/>
                        <a:pt x="0" y="652151"/>
                      </a:cubicBezTo>
                      <a:cubicBezTo>
                        <a:pt x="176233" y="839580"/>
                        <a:pt x="426411" y="956607"/>
                        <a:pt x="703960" y="956607"/>
                      </a:cubicBezTo>
                      <a:cubicBezTo>
                        <a:pt x="1234356" y="956607"/>
                        <a:pt x="1664929" y="529169"/>
                        <a:pt x="1669961" y="0"/>
                      </a:cubicBezTo>
                      <a:cubicBezTo>
                        <a:pt x="1769018" y="122007"/>
                        <a:pt x="1780010" y="284174"/>
                        <a:pt x="1780010" y="462205"/>
                      </a:cubicBezTo>
                      <a:close/>
                    </a:path>
                  </a:pathLst>
                </a:custGeom>
                <a:solidFill>
                  <a:srgbClr val="B6D7E1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9" name="Forme libre : forme 18">
                  <a:extLst>
                    <a:ext uri="{FF2B5EF4-FFF2-40B4-BE49-F238E27FC236}">
                      <a16:creationId xmlns:a16="http://schemas.microsoft.com/office/drawing/2014/main" id="{62FDF856-B156-F4CF-3530-CA25DD8D2DA3}"/>
                    </a:ext>
                  </a:extLst>
                </p:cNvPr>
                <p:cNvSpPr/>
                <p:nvPr/>
              </p:nvSpPr>
              <p:spPr>
                <a:xfrm>
                  <a:off x="1349172" y="2633883"/>
                  <a:ext cx="1432825" cy="826918"/>
                </a:xfrm>
                <a:custGeom>
                  <a:avLst/>
                  <a:gdLst>
                    <a:gd name="connsiteX0" fmla="*/ 1432825 w 1432825"/>
                    <a:gd name="connsiteY0" fmla="*/ 413459 h 826918"/>
                    <a:gd name="connsiteX1" fmla="*/ 716413 w 1432825"/>
                    <a:gd name="connsiteY1" fmla="*/ 826918 h 826918"/>
                    <a:gd name="connsiteX2" fmla="*/ 0 w 1432825"/>
                    <a:gd name="connsiteY2" fmla="*/ 413459 h 826918"/>
                    <a:gd name="connsiteX3" fmla="*/ 716413 w 1432825"/>
                    <a:gd name="connsiteY3" fmla="*/ 0 h 826918"/>
                    <a:gd name="connsiteX4" fmla="*/ 1432825 w 1432825"/>
                    <a:gd name="connsiteY4" fmla="*/ 413459 h 826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2825" h="826918">
                      <a:moveTo>
                        <a:pt x="1432825" y="413459"/>
                      </a:moveTo>
                      <a:cubicBezTo>
                        <a:pt x="1432825" y="641806"/>
                        <a:pt x="1112076" y="826918"/>
                        <a:pt x="716413" y="826918"/>
                      </a:cubicBezTo>
                      <a:cubicBezTo>
                        <a:pt x="320749" y="826918"/>
                        <a:pt x="0" y="641806"/>
                        <a:pt x="0" y="413459"/>
                      </a:cubicBezTo>
                      <a:cubicBezTo>
                        <a:pt x="0" y="185112"/>
                        <a:pt x="320749" y="0"/>
                        <a:pt x="716413" y="0"/>
                      </a:cubicBezTo>
                      <a:cubicBezTo>
                        <a:pt x="1112076" y="0"/>
                        <a:pt x="1432825" y="185112"/>
                        <a:pt x="1432825" y="413459"/>
                      </a:cubicBezTo>
                      <a:close/>
                    </a:path>
                  </a:pathLst>
                </a:custGeom>
                <a:solidFill>
                  <a:srgbClr val="26656E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20" name="Forme libre : forme 19">
                  <a:extLst>
                    <a:ext uri="{FF2B5EF4-FFF2-40B4-BE49-F238E27FC236}">
                      <a16:creationId xmlns:a16="http://schemas.microsoft.com/office/drawing/2014/main" id="{B7AB0CB0-6A6F-8D77-94D7-2DCBAA1EEB63}"/>
                    </a:ext>
                  </a:extLst>
                </p:cNvPr>
                <p:cNvSpPr/>
                <p:nvPr/>
              </p:nvSpPr>
              <p:spPr>
                <a:xfrm>
                  <a:off x="1349196" y="2781457"/>
                  <a:ext cx="1432777" cy="679363"/>
                </a:xfrm>
                <a:custGeom>
                  <a:avLst/>
                  <a:gdLst>
                    <a:gd name="connsiteX0" fmla="*/ 1432778 w 1432777"/>
                    <a:gd name="connsiteY0" fmla="*/ 265890 h 679363"/>
                    <a:gd name="connsiteX1" fmla="*/ 716389 w 1432777"/>
                    <a:gd name="connsiteY1" fmla="*/ 679363 h 679363"/>
                    <a:gd name="connsiteX2" fmla="*/ 0 w 1432777"/>
                    <a:gd name="connsiteY2" fmla="*/ 265890 h 679363"/>
                    <a:gd name="connsiteX3" fmla="*/ 5394 w 1432777"/>
                    <a:gd name="connsiteY3" fmla="*/ 214847 h 679363"/>
                    <a:gd name="connsiteX4" fmla="*/ 661241 w 1432777"/>
                    <a:gd name="connsiteY4" fmla="*/ 514375 h 679363"/>
                    <a:gd name="connsiteX5" fmla="*/ 1265017 w 1432777"/>
                    <a:gd name="connsiteY5" fmla="*/ 0 h 679363"/>
                    <a:gd name="connsiteX6" fmla="*/ 1432778 w 1432777"/>
                    <a:gd name="connsiteY6" fmla="*/ 265890 h 679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32777" h="679363">
                      <a:moveTo>
                        <a:pt x="1432778" y="265890"/>
                      </a:moveTo>
                      <a:cubicBezTo>
                        <a:pt x="1432778" y="494245"/>
                        <a:pt x="1112044" y="679363"/>
                        <a:pt x="716389" y="679363"/>
                      </a:cubicBezTo>
                      <a:cubicBezTo>
                        <a:pt x="320734" y="679363"/>
                        <a:pt x="0" y="494245"/>
                        <a:pt x="0" y="265890"/>
                      </a:cubicBezTo>
                      <a:cubicBezTo>
                        <a:pt x="0" y="248585"/>
                        <a:pt x="1850" y="231538"/>
                        <a:pt x="5394" y="214847"/>
                      </a:cubicBezTo>
                      <a:cubicBezTo>
                        <a:pt x="90533" y="411623"/>
                        <a:pt x="357812" y="540408"/>
                        <a:pt x="661241" y="514375"/>
                      </a:cubicBezTo>
                      <a:cubicBezTo>
                        <a:pt x="1015661" y="483924"/>
                        <a:pt x="1285456" y="253875"/>
                        <a:pt x="1265017" y="0"/>
                      </a:cubicBezTo>
                      <a:cubicBezTo>
                        <a:pt x="1369719" y="71839"/>
                        <a:pt x="1432778" y="164679"/>
                        <a:pt x="1432778" y="265890"/>
                      </a:cubicBezTo>
                      <a:close/>
                    </a:path>
                  </a:pathLst>
                </a:custGeom>
                <a:solidFill>
                  <a:srgbClr val="1E5158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dirty="0"/>
                </a:p>
              </p:txBody>
            </p:sp>
            <p:grpSp>
              <p:nvGrpSpPr>
                <p:cNvPr id="21" name="Graphique 2">
                  <a:extLst>
                    <a:ext uri="{FF2B5EF4-FFF2-40B4-BE49-F238E27FC236}">
                      <a16:creationId xmlns:a16="http://schemas.microsoft.com/office/drawing/2014/main" id="{00804821-AC83-5980-D64A-A043304CED25}"/>
                    </a:ext>
                  </a:extLst>
                </p:cNvPr>
                <p:cNvGrpSpPr/>
                <p:nvPr/>
              </p:nvGrpSpPr>
              <p:grpSpPr>
                <a:xfrm>
                  <a:off x="1564250" y="2932573"/>
                  <a:ext cx="1002693" cy="237165"/>
                  <a:chOff x="1564250" y="2932573"/>
                  <a:chExt cx="1002693" cy="237165"/>
                </a:xfrm>
                <a:solidFill>
                  <a:srgbClr val="31FFD7"/>
                </a:solidFill>
              </p:grpSpPr>
              <p:sp>
                <p:nvSpPr>
                  <p:cNvPr id="22" name="Forme libre : forme 21">
                    <a:extLst>
                      <a:ext uri="{FF2B5EF4-FFF2-40B4-BE49-F238E27FC236}">
                        <a16:creationId xmlns:a16="http://schemas.microsoft.com/office/drawing/2014/main" id="{34BD047B-8D8E-4FF1-405A-06642976E70B}"/>
                      </a:ext>
                    </a:extLst>
                  </p:cNvPr>
                  <p:cNvSpPr/>
                  <p:nvPr/>
                </p:nvSpPr>
                <p:spPr>
                  <a:xfrm>
                    <a:off x="1564250" y="2932574"/>
                    <a:ext cx="338706" cy="237164"/>
                  </a:xfrm>
                  <a:custGeom>
                    <a:avLst/>
                    <a:gdLst>
                      <a:gd name="connsiteX0" fmla="*/ 279135 w 338706"/>
                      <a:gd name="connsiteY0" fmla="*/ 237165 h 237164"/>
                      <a:gd name="connsiteX1" fmla="*/ 275905 w 338706"/>
                      <a:gd name="connsiteY1" fmla="*/ 237074 h 237164"/>
                      <a:gd name="connsiteX2" fmla="*/ 219715 w 338706"/>
                      <a:gd name="connsiteY2" fmla="*/ 174525 h 237164"/>
                      <a:gd name="connsiteX3" fmla="*/ 176087 w 338706"/>
                      <a:gd name="connsiteY3" fmla="*/ 119733 h 237164"/>
                      <a:gd name="connsiteX4" fmla="*/ 116354 w 338706"/>
                      <a:gd name="connsiteY4" fmla="*/ 156302 h 237164"/>
                      <a:gd name="connsiteX5" fmla="*/ 42151 w 338706"/>
                      <a:gd name="connsiteY5" fmla="*/ 195858 h 237164"/>
                      <a:gd name="connsiteX6" fmla="*/ 2595 w 338706"/>
                      <a:gd name="connsiteY6" fmla="*/ 121655 h 237164"/>
                      <a:gd name="connsiteX7" fmla="*/ 196740 w 338706"/>
                      <a:gd name="connsiteY7" fmla="*/ 2625 h 237164"/>
                      <a:gd name="connsiteX8" fmla="*/ 338459 w 338706"/>
                      <a:gd name="connsiteY8" fmla="*/ 180884 h 237164"/>
                      <a:gd name="connsiteX9" fmla="*/ 279135 w 338706"/>
                      <a:gd name="connsiteY9" fmla="*/ 237165 h 2371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38706" h="237164">
                        <a:moveTo>
                          <a:pt x="279135" y="237165"/>
                        </a:moveTo>
                        <a:cubicBezTo>
                          <a:pt x="278064" y="237165"/>
                          <a:pt x="276989" y="237136"/>
                          <a:pt x="275905" y="237074"/>
                        </a:cubicBezTo>
                        <a:cubicBezTo>
                          <a:pt x="243113" y="235319"/>
                          <a:pt x="217955" y="207317"/>
                          <a:pt x="219715" y="174525"/>
                        </a:cubicBezTo>
                        <a:cubicBezTo>
                          <a:pt x="221137" y="147926"/>
                          <a:pt x="202382" y="124376"/>
                          <a:pt x="176087" y="119733"/>
                        </a:cubicBezTo>
                        <a:cubicBezTo>
                          <a:pt x="149812" y="115119"/>
                          <a:pt x="124112" y="130816"/>
                          <a:pt x="116354" y="156302"/>
                        </a:cubicBezTo>
                        <a:cubicBezTo>
                          <a:pt x="106788" y="187715"/>
                          <a:pt x="73568" y="205428"/>
                          <a:pt x="42151" y="195858"/>
                        </a:cubicBezTo>
                        <a:cubicBezTo>
                          <a:pt x="10738" y="186293"/>
                          <a:pt x="-6971" y="153068"/>
                          <a:pt x="2595" y="121655"/>
                        </a:cubicBezTo>
                        <a:cubicBezTo>
                          <a:pt x="27847" y="38728"/>
                          <a:pt x="111321" y="-12448"/>
                          <a:pt x="196740" y="2625"/>
                        </a:cubicBezTo>
                        <a:cubicBezTo>
                          <a:pt x="282169" y="17690"/>
                          <a:pt x="343097" y="94324"/>
                          <a:pt x="338459" y="180884"/>
                        </a:cubicBezTo>
                        <a:cubicBezTo>
                          <a:pt x="336756" y="212592"/>
                          <a:pt x="310514" y="237165"/>
                          <a:pt x="279135" y="237165"/>
                        </a:cubicBezTo>
                        <a:close/>
                      </a:path>
                    </a:pathLst>
                  </a:custGeom>
                  <a:solidFill>
                    <a:srgbClr val="93BCF8"/>
                  </a:solidFill>
                  <a:ln w="47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3" name="Forme libre : forme 22">
                    <a:extLst>
                      <a:ext uri="{FF2B5EF4-FFF2-40B4-BE49-F238E27FC236}">
                        <a16:creationId xmlns:a16="http://schemas.microsoft.com/office/drawing/2014/main" id="{C0C1C0DA-AF24-A7E3-E09F-A60B2E1FADC2}"/>
                      </a:ext>
                    </a:extLst>
                  </p:cNvPr>
                  <p:cNvSpPr/>
                  <p:nvPr/>
                </p:nvSpPr>
                <p:spPr>
                  <a:xfrm>
                    <a:off x="2228237" y="2932573"/>
                    <a:ext cx="338706" cy="237165"/>
                  </a:xfrm>
                  <a:custGeom>
                    <a:avLst/>
                    <a:gdLst>
                      <a:gd name="connsiteX0" fmla="*/ 59568 w 338706"/>
                      <a:gd name="connsiteY0" fmla="*/ 237166 h 237165"/>
                      <a:gd name="connsiteX1" fmla="*/ 248 w 338706"/>
                      <a:gd name="connsiteY1" fmla="*/ 180885 h 237165"/>
                      <a:gd name="connsiteX2" fmla="*/ 141966 w 338706"/>
                      <a:gd name="connsiteY2" fmla="*/ 2627 h 237165"/>
                      <a:gd name="connsiteX3" fmla="*/ 336112 w 338706"/>
                      <a:gd name="connsiteY3" fmla="*/ 121656 h 237165"/>
                      <a:gd name="connsiteX4" fmla="*/ 296556 w 338706"/>
                      <a:gd name="connsiteY4" fmla="*/ 195859 h 237165"/>
                      <a:gd name="connsiteX5" fmla="*/ 222353 w 338706"/>
                      <a:gd name="connsiteY5" fmla="*/ 156303 h 237165"/>
                      <a:gd name="connsiteX6" fmla="*/ 162620 w 338706"/>
                      <a:gd name="connsiteY6" fmla="*/ 119734 h 237165"/>
                      <a:gd name="connsiteX7" fmla="*/ 118992 w 338706"/>
                      <a:gd name="connsiteY7" fmla="*/ 174526 h 237165"/>
                      <a:gd name="connsiteX8" fmla="*/ 62802 w 338706"/>
                      <a:gd name="connsiteY8" fmla="*/ 237075 h 237165"/>
                      <a:gd name="connsiteX9" fmla="*/ 59568 w 338706"/>
                      <a:gd name="connsiteY9" fmla="*/ 237166 h 2371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38706" h="237165">
                        <a:moveTo>
                          <a:pt x="59568" y="237166"/>
                        </a:moveTo>
                        <a:cubicBezTo>
                          <a:pt x="28184" y="237166"/>
                          <a:pt x="1946" y="212593"/>
                          <a:pt x="248" y="180885"/>
                        </a:cubicBezTo>
                        <a:cubicBezTo>
                          <a:pt x="-4390" y="94325"/>
                          <a:pt x="56538" y="17691"/>
                          <a:pt x="141966" y="2627"/>
                        </a:cubicBezTo>
                        <a:cubicBezTo>
                          <a:pt x="227381" y="-12452"/>
                          <a:pt x="310855" y="38734"/>
                          <a:pt x="336112" y="121656"/>
                        </a:cubicBezTo>
                        <a:cubicBezTo>
                          <a:pt x="345678" y="153069"/>
                          <a:pt x="327969" y="186289"/>
                          <a:pt x="296556" y="195859"/>
                        </a:cubicBezTo>
                        <a:cubicBezTo>
                          <a:pt x="265129" y="205415"/>
                          <a:pt x="231923" y="187716"/>
                          <a:pt x="222353" y="156303"/>
                        </a:cubicBezTo>
                        <a:cubicBezTo>
                          <a:pt x="214595" y="130822"/>
                          <a:pt x="188900" y="115087"/>
                          <a:pt x="162620" y="119734"/>
                        </a:cubicBezTo>
                        <a:cubicBezTo>
                          <a:pt x="136325" y="124372"/>
                          <a:pt x="117565" y="147927"/>
                          <a:pt x="118992" y="174526"/>
                        </a:cubicBezTo>
                        <a:cubicBezTo>
                          <a:pt x="120747" y="207318"/>
                          <a:pt x="95589" y="235325"/>
                          <a:pt x="62802" y="237075"/>
                        </a:cubicBezTo>
                        <a:cubicBezTo>
                          <a:pt x="61713" y="237132"/>
                          <a:pt x="60633" y="237166"/>
                          <a:pt x="59568" y="237166"/>
                        </a:cubicBezTo>
                        <a:close/>
                      </a:path>
                    </a:pathLst>
                  </a:custGeom>
                  <a:solidFill>
                    <a:srgbClr val="93BCF8"/>
                  </a:solidFill>
                  <a:ln w="47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15CD3AF7-C01B-C076-E842-90773CA5BA1F}"/>
                  </a:ext>
                </a:extLst>
              </p:cNvPr>
              <p:cNvSpPr/>
              <p:nvPr/>
            </p:nvSpPr>
            <p:spPr>
              <a:xfrm>
                <a:off x="1659508" y="2311242"/>
                <a:ext cx="812153" cy="193218"/>
              </a:xfrm>
              <a:custGeom>
                <a:avLst/>
                <a:gdLst>
                  <a:gd name="connsiteX0" fmla="*/ 812154 w 812153"/>
                  <a:gd name="connsiteY0" fmla="*/ 32811 h 193218"/>
                  <a:gd name="connsiteX1" fmla="*/ 406077 w 812153"/>
                  <a:gd name="connsiteY1" fmla="*/ 193218 h 193218"/>
                  <a:gd name="connsiteX2" fmla="*/ 0 w 812153"/>
                  <a:gd name="connsiteY2" fmla="*/ 32811 h 193218"/>
                  <a:gd name="connsiteX3" fmla="*/ 406077 w 812153"/>
                  <a:gd name="connsiteY3" fmla="*/ 0 h 193218"/>
                  <a:gd name="connsiteX4" fmla="*/ 812154 w 812153"/>
                  <a:gd name="connsiteY4" fmla="*/ 32811 h 193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153" h="193218">
                    <a:moveTo>
                      <a:pt x="812154" y="32811"/>
                    </a:moveTo>
                    <a:cubicBezTo>
                      <a:pt x="768735" y="124785"/>
                      <a:pt x="603391" y="193218"/>
                      <a:pt x="406077" y="193218"/>
                    </a:cubicBezTo>
                    <a:cubicBezTo>
                      <a:pt x="208763" y="193218"/>
                      <a:pt x="43418" y="124780"/>
                      <a:pt x="0" y="32811"/>
                    </a:cubicBezTo>
                    <a:cubicBezTo>
                      <a:pt x="109240" y="11497"/>
                      <a:pt x="242806" y="0"/>
                      <a:pt x="406077" y="0"/>
                    </a:cubicBezTo>
                    <a:cubicBezTo>
                      <a:pt x="569348" y="0"/>
                      <a:pt x="702913" y="11497"/>
                      <a:pt x="812154" y="32811"/>
                    </a:cubicBezTo>
                    <a:close/>
                  </a:path>
                </a:pathLst>
              </a:custGeom>
              <a:solidFill>
                <a:srgbClr val="B6D7E1"/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D7ED79EE-016F-E881-74F0-2E26A0F57732}"/>
                  </a:ext>
                </a:extLst>
              </p:cNvPr>
              <p:cNvSpPr/>
              <p:nvPr/>
            </p:nvSpPr>
            <p:spPr>
              <a:xfrm>
                <a:off x="1715983" y="2319908"/>
                <a:ext cx="755673" cy="184532"/>
              </a:xfrm>
              <a:custGeom>
                <a:avLst/>
                <a:gdLst>
                  <a:gd name="connsiteX0" fmla="*/ 755674 w 755673"/>
                  <a:gd name="connsiteY0" fmla="*/ 24145 h 184532"/>
                  <a:gd name="connsiteX1" fmla="*/ 349611 w 755673"/>
                  <a:gd name="connsiteY1" fmla="*/ 184533 h 184532"/>
                  <a:gd name="connsiteX2" fmla="*/ 0 w 755673"/>
                  <a:gd name="connsiteY2" fmla="*/ 89871 h 184532"/>
                  <a:gd name="connsiteX3" fmla="*/ 224075 w 755673"/>
                  <a:gd name="connsiteY3" fmla="*/ 133180 h 184532"/>
                  <a:gd name="connsiteX4" fmla="*/ 575826 w 755673"/>
                  <a:gd name="connsiteY4" fmla="*/ 0 h 184532"/>
                  <a:gd name="connsiteX5" fmla="*/ 755674 w 755673"/>
                  <a:gd name="connsiteY5" fmla="*/ 24145 h 184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5673" h="184532">
                    <a:moveTo>
                      <a:pt x="755674" y="24145"/>
                    </a:moveTo>
                    <a:cubicBezTo>
                      <a:pt x="712265" y="116109"/>
                      <a:pt x="546934" y="184533"/>
                      <a:pt x="349611" y="184533"/>
                    </a:cubicBezTo>
                    <a:cubicBezTo>
                      <a:pt x="203236" y="184533"/>
                      <a:pt x="74436" y="146884"/>
                      <a:pt x="0" y="89871"/>
                    </a:cubicBezTo>
                    <a:cubicBezTo>
                      <a:pt x="63739" y="117231"/>
                      <a:pt x="140924" y="133180"/>
                      <a:pt x="224075" y="133180"/>
                    </a:cubicBezTo>
                    <a:cubicBezTo>
                      <a:pt x="377076" y="133180"/>
                      <a:pt x="509800" y="79122"/>
                      <a:pt x="575826" y="0"/>
                    </a:cubicBezTo>
                    <a:cubicBezTo>
                      <a:pt x="642110" y="5546"/>
                      <a:pt x="701872" y="13647"/>
                      <a:pt x="755674" y="24145"/>
                    </a:cubicBezTo>
                    <a:close/>
                  </a:path>
                </a:pathLst>
              </a:custGeom>
              <a:solidFill>
                <a:srgbClr val="9FC3CC"/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2CEAE2C5-CB60-6463-56B3-D2A5464BE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738" y="911927"/>
            <a:ext cx="4475875" cy="38205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3183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Cha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1" name="Google Shape;4381;p37"/>
          <p:cNvSpPr txBox="1">
            <a:spLocks noGrp="1"/>
          </p:cNvSpPr>
          <p:nvPr>
            <p:ph type="title"/>
          </p:nvPr>
        </p:nvSpPr>
        <p:spPr>
          <a:xfrm>
            <a:off x="622249" y="1934525"/>
            <a:ext cx="5039400" cy="15899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/>
            <a:r>
              <a:rPr lang="fr-FR" sz="4400" dirty="0"/>
              <a:t>Suivi des performances</a:t>
            </a:r>
          </a:p>
        </p:txBody>
      </p:sp>
      <p:sp>
        <p:nvSpPr>
          <p:cNvPr id="4382" name="Google Shape;4382;p37"/>
          <p:cNvSpPr txBox="1">
            <a:spLocks noGrp="1"/>
          </p:cNvSpPr>
          <p:nvPr>
            <p:ph type="title" idx="2"/>
          </p:nvPr>
        </p:nvSpPr>
        <p:spPr>
          <a:xfrm>
            <a:off x="622250" y="953225"/>
            <a:ext cx="50394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sp>
        <p:nvSpPr>
          <p:cNvPr id="4385" name="Google Shape;4385;p37"/>
          <p:cNvSpPr/>
          <p:nvPr/>
        </p:nvSpPr>
        <p:spPr>
          <a:xfrm>
            <a:off x="5449675" y="1131075"/>
            <a:ext cx="2910600" cy="2910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96C3513-F2B3-7691-9CA6-0BA820EFB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975" y="1473184"/>
            <a:ext cx="797436" cy="125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33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B965E9-9790-04CF-5CDD-DB1405F1E33A}"/>
              </a:ext>
            </a:extLst>
          </p:cNvPr>
          <p:cNvSpPr txBox="1">
            <a:spLocks/>
          </p:cNvSpPr>
          <p:nvPr/>
        </p:nvSpPr>
        <p:spPr>
          <a:xfrm>
            <a:off x="95622" y="69922"/>
            <a:ext cx="6042156" cy="615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fr-FR" sz="2400" dirty="0"/>
              <a:t>Suivi des performances</a:t>
            </a:r>
          </a:p>
        </p:txBody>
      </p:sp>
      <p:sp>
        <p:nvSpPr>
          <p:cNvPr id="3" name="Google Shape;4385;p37">
            <a:extLst>
              <a:ext uri="{FF2B5EF4-FFF2-40B4-BE49-F238E27FC236}">
                <a16:creationId xmlns:a16="http://schemas.microsoft.com/office/drawing/2014/main" id="{9E3E07BB-CEB0-C2BF-DE80-13C92EB20646}"/>
              </a:ext>
            </a:extLst>
          </p:cNvPr>
          <p:cNvSpPr/>
          <p:nvPr/>
        </p:nvSpPr>
        <p:spPr>
          <a:xfrm rot="10800000">
            <a:off x="7837275" y="-1612125"/>
            <a:ext cx="2910600" cy="2910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BDAA4F2-0D92-E5B2-761F-1EDEBEABF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868" y="130650"/>
            <a:ext cx="542859" cy="85523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5D05EEC-58F9-B6FD-6E76-5295A3442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24" y="900045"/>
            <a:ext cx="7334451" cy="36717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4ED28EB-7D6C-B311-11E9-1B3098961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394" y="1200125"/>
            <a:ext cx="8181474" cy="32286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171EF745-3FB1-C110-4B67-2BF6AA3A27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273" y="535738"/>
            <a:ext cx="8965612" cy="4072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560D6CD4-1759-5460-BEFE-9C4128565E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388" y="1728872"/>
            <a:ext cx="6412650" cy="1685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3514D9D9-84CD-ECB1-CF83-08ADFF6337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22" y="788048"/>
            <a:ext cx="8965612" cy="3717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6864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1" name="Google Shape;4381;p37"/>
          <p:cNvSpPr txBox="1">
            <a:spLocks noGrp="1"/>
          </p:cNvSpPr>
          <p:nvPr>
            <p:ph type="title"/>
          </p:nvPr>
        </p:nvSpPr>
        <p:spPr>
          <a:xfrm>
            <a:off x="622249" y="1934525"/>
            <a:ext cx="50394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/>
            <a:r>
              <a:rPr lang="fr-FR" sz="4400" dirty="0"/>
              <a:t>Architecture</a:t>
            </a:r>
          </a:p>
        </p:txBody>
      </p:sp>
      <p:sp>
        <p:nvSpPr>
          <p:cNvPr id="4382" name="Google Shape;4382;p37"/>
          <p:cNvSpPr txBox="1">
            <a:spLocks noGrp="1"/>
          </p:cNvSpPr>
          <p:nvPr>
            <p:ph type="title" idx="2"/>
          </p:nvPr>
        </p:nvSpPr>
        <p:spPr>
          <a:xfrm>
            <a:off x="622250" y="953225"/>
            <a:ext cx="50394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06.</a:t>
            </a:r>
            <a:endParaRPr dirty="0"/>
          </a:p>
        </p:txBody>
      </p:sp>
      <p:sp>
        <p:nvSpPr>
          <p:cNvPr id="4385" name="Google Shape;4385;p37"/>
          <p:cNvSpPr/>
          <p:nvPr/>
        </p:nvSpPr>
        <p:spPr>
          <a:xfrm>
            <a:off x="5449675" y="1131075"/>
            <a:ext cx="2910600" cy="2910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BD4AAEE0-E40B-5195-6FF5-29AD8A1BB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9307" y="1593521"/>
            <a:ext cx="1663308" cy="16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57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34" name="Connecteur : en angle 7233">
            <a:extLst>
              <a:ext uri="{FF2B5EF4-FFF2-40B4-BE49-F238E27FC236}">
                <a16:creationId xmlns:a16="http://schemas.microsoft.com/office/drawing/2014/main" id="{CF10FBF8-57F5-82E0-57B4-0490AC6571F9}"/>
              </a:ext>
            </a:extLst>
          </p:cNvPr>
          <p:cNvCxnSpPr>
            <a:cxnSpLocks/>
          </p:cNvCxnSpPr>
          <p:nvPr/>
        </p:nvCxnSpPr>
        <p:spPr>
          <a:xfrm flipV="1">
            <a:off x="7409101" y="2642782"/>
            <a:ext cx="1598223" cy="548584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30" name="Connecteur : en angle 7229">
            <a:extLst>
              <a:ext uri="{FF2B5EF4-FFF2-40B4-BE49-F238E27FC236}">
                <a16:creationId xmlns:a16="http://schemas.microsoft.com/office/drawing/2014/main" id="{A6146749-E60D-6E5E-92D9-56E28C4F0A62}"/>
              </a:ext>
            </a:extLst>
          </p:cNvPr>
          <p:cNvCxnSpPr>
            <a:cxnSpLocks/>
          </p:cNvCxnSpPr>
          <p:nvPr/>
        </p:nvCxnSpPr>
        <p:spPr>
          <a:xfrm>
            <a:off x="7409101" y="2491288"/>
            <a:ext cx="1586620" cy="151495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28" name="Connecteur : en angle 7227">
            <a:extLst>
              <a:ext uri="{FF2B5EF4-FFF2-40B4-BE49-F238E27FC236}">
                <a16:creationId xmlns:a16="http://schemas.microsoft.com/office/drawing/2014/main" id="{15AF2ADB-B2B1-663C-3CE8-60B02496B34E}"/>
              </a:ext>
            </a:extLst>
          </p:cNvPr>
          <p:cNvCxnSpPr>
            <a:cxnSpLocks/>
          </p:cNvCxnSpPr>
          <p:nvPr/>
        </p:nvCxnSpPr>
        <p:spPr>
          <a:xfrm>
            <a:off x="7584707" y="1775815"/>
            <a:ext cx="1258614" cy="878193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26" name="Connecteur : en angle 7225">
            <a:extLst>
              <a:ext uri="{FF2B5EF4-FFF2-40B4-BE49-F238E27FC236}">
                <a16:creationId xmlns:a16="http://schemas.microsoft.com/office/drawing/2014/main" id="{E5E42316-62D4-B724-C6BF-AE1CD1E2715E}"/>
              </a:ext>
            </a:extLst>
          </p:cNvPr>
          <p:cNvCxnSpPr>
            <a:cxnSpLocks/>
          </p:cNvCxnSpPr>
          <p:nvPr/>
        </p:nvCxnSpPr>
        <p:spPr>
          <a:xfrm flipV="1">
            <a:off x="3021659" y="3493668"/>
            <a:ext cx="3902350" cy="145199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24" name="Connecteur : en angle 7223">
            <a:extLst>
              <a:ext uri="{FF2B5EF4-FFF2-40B4-BE49-F238E27FC236}">
                <a16:creationId xmlns:a16="http://schemas.microsoft.com/office/drawing/2014/main" id="{973CA05A-F638-D484-673E-3FF72CC07890}"/>
              </a:ext>
            </a:extLst>
          </p:cNvPr>
          <p:cNvCxnSpPr>
            <a:cxnSpLocks/>
          </p:cNvCxnSpPr>
          <p:nvPr/>
        </p:nvCxnSpPr>
        <p:spPr>
          <a:xfrm flipV="1">
            <a:off x="3015009" y="2848104"/>
            <a:ext cx="3626409" cy="773106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14" name="Connecteur : en angle 7213">
            <a:extLst>
              <a:ext uri="{FF2B5EF4-FFF2-40B4-BE49-F238E27FC236}">
                <a16:creationId xmlns:a16="http://schemas.microsoft.com/office/drawing/2014/main" id="{00A3AB71-D87C-3777-0340-D78E9F51C3CC}"/>
              </a:ext>
            </a:extLst>
          </p:cNvPr>
          <p:cNvCxnSpPr>
            <a:cxnSpLocks/>
          </p:cNvCxnSpPr>
          <p:nvPr/>
        </p:nvCxnSpPr>
        <p:spPr>
          <a:xfrm flipV="1">
            <a:off x="3852651" y="2160871"/>
            <a:ext cx="1948297" cy="1477996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11" name="Connecteur : en angle 7210">
            <a:extLst>
              <a:ext uri="{FF2B5EF4-FFF2-40B4-BE49-F238E27FC236}">
                <a16:creationId xmlns:a16="http://schemas.microsoft.com/office/drawing/2014/main" id="{02715502-5F9E-93E9-BB86-51BF9909857D}"/>
              </a:ext>
            </a:extLst>
          </p:cNvPr>
          <p:cNvCxnSpPr>
            <a:cxnSpLocks/>
          </p:cNvCxnSpPr>
          <p:nvPr/>
        </p:nvCxnSpPr>
        <p:spPr>
          <a:xfrm flipV="1">
            <a:off x="3008359" y="1402103"/>
            <a:ext cx="3633059" cy="2211072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22" name="Rectangle 7221">
            <a:extLst>
              <a:ext uri="{FF2B5EF4-FFF2-40B4-BE49-F238E27FC236}">
                <a16:creationId xmlns:a16="http://schemas.microsoft.com/office/drawing/2014/main" id="{56CF04EB-146A-0304-E8AF-ED84B9032DA3}"/>
              </a:ext>
            </a:extLst>
          </p:cNvPr>
          <p:cNvSpPr/>
          <p:nvPr/>
        </p:nvSpPr>
        <p:spPr>
          <a:xfrm>
            <a:off x="330461" y="2600807"/>
            <a:ext cx="4032986" cy="2016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C39439A1-B058-84DA-CECA-CAA69E725D6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75349" y="262798"/>
            <a:ext cx="0" cy="1139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A13B6734-528E-6A67-0E74-FBBFE224FAAA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3776042" y="256356"/>
            <a:ext cx="0" cy="1120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Graphique 6">
            <a:extLst>
              <a:ext uri="{FF2B5EF4-FFF2-40B4-BE49-F238E27FC236}">
                <a16:creationId xmlns:a16="http://schemas.microsoft.com/office/drawing/2014/main" id="{EE0D733F-3581-36CC-F285-E2ED2B539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6780" y="41166"/>
            <a:ext cx="468881" cy="468881"/>
          </a:xfrm>
          <a:prstGeom prst="rect">
            <a:avLst/>
          </a:prstGeom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61688893-F45C-47BB-A42E-DA86D0C0E0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944" y="1402103"/>
            <a:ext cx="798810" cy="79881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DD58AAE-5042-889F-B906-8B3A015CB85C}"/>
              </a:ext>
            </a:extLst>
          </p:cNvPr>
          <p:cNvSpPr txBox="1"/>
          <p:nvPr/>
        </p:nvSpPr>
        <p:spPr>
          <a:xfrm>
            <a:off x="2120114" y="517972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tx1"/>
                </a:solidFill>
                <a:latin typeface="ABeeZee" panose="020B0604020202020204" charset="0"/>
              </a:rPr>
              <a:t>projet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F09B7E0-31B6-BB79-1BC7-C73199A9F2AB}"/>
              </a:ext>
            </a:extLst>
          </p:cNvPr>
          <p:cNvSpPr txBox="1"/>
          <p:nvPr/>
        </p:nvSpPr>
        <p:spPr>
          <a:xfrm>
            <a:off x="1168449" y="1586064"/>
            <a:ext cx="8114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err="1">
                <a:solidFill>
                  <a:schemeClr val="tx1"/>
                </a:solidFill>
                <a:latin typeface="ABeeZee" panose="020B0604020202020204" charset="0"/>
              </a:rPr>
              <a:t>Github</a:t>
            </a:r>
            <a:r>
              <a:rPr lang="fr-FR" sz="1050" dirty="0">
                <a:solidFill>
                  <a:schemeClr val="tx1"/>
                </a:solidFill>
                <a:latin typeface="ABeeZee" panose="020B0604020202020204" charset="0"/>
              </a:rPr>
              <a:t> /</a:t>
            </a:r>
          </a:p>
          <a:p>
            <a:pPr algn="ctr"/>
            <a:r>
              <a:rPr lang="fr-FR" sz="1050" dirty="0">
                <a:solidFill>
                  <a:schemeClr val="tx1"/>
                </a:solidFill>
                <a:latin typeface="ABeeZee" panose="020B0604020202020204" charset="0"/>
              </a:rPr>
              <a:t>workflow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B326782E-D662-0542-1A9C-64A38C625B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1242" y="3308036"/>
            <a:ext cx="609600" cy="960376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6B2497D0-3BA4-A199-68CB-DBF8026C09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6636" y="1376411"/>
            <a:ext cx="798811" cy="798811"/>
          </a:xfrm>
          <a:prstGeom prst="ellipse">
            <a:avLst/>
          </a:prstGeom>
          <a:ln w="63500" cap="rnd">
            <a:noFill/>
          </a:ln>
          <a:effectLst>
            <a:outerShdw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8964A2E-DBBE-0C4E-26AF-1CCC35E465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785" y="3298932"/>
            <a:ext cx="982961" cy="96991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E3700E21-FB10-2785-067E-FECE14DA13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2380" y="3308036"/>
            <a:ext cx="973228" cy="97322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B3331C4-F238-32F7-0767-CA6437ADB452}"/>
              </a:ext>
            </a:extLst>
          </p:cNvPr>
          <p:cNvSpPr/>
          <p:nvPr/>
        </p:nvSpPr>
        <p:spPr>
          <a:xfrm>
            <a:off x="330462" y="2592897"/>
            <a:ext cx="4032985" cy="2040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121DB47-4A13-5BA1-33F2-9678B0DAA56D}"/>
              </a:ext>
            </a:extLst>
          </p:cNvPr>
          <p:cNvSpPr txBox="1"/>
          <p:nvPr/>
        </p:nvSpPr>
        <p:spPr>
          <a:xfrm>
            <a:off x="458986" y="2600822"/>
            <a:ext cx="3775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tx1"/>
                </a:solidFill>
                <a:latin typeface="ABeeZee" panose="020B0604020202020204" charset="0"/>
              </a:rPr>
              <a:t>Webapp</a:t>
            </a:r>
            <a:r>
              <a:rPr lang="fr-FR" dirty="0">
                <a:solidFill>
                  <a:schemeClr val="tx1"/>
                </a:solidFill>
                <a:latin typeface="ABeeZee" panose="020B0604020202020204" charset="0"/>
              </a:rPr>
              <a:t> + Bot Azure + Application Insight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C47C9DF-AF61-22FD-91BE-F152A4A56569}"/>
              </a:ext>
            </a:extLst>
          </p:cNvPr>
          <p:cNvSpPr txBox="1"/>
          <p:nvPr/>
        </p:nvSpPr>
        <p:spPr>
          <a:xfrm>
            <a:off x="2443690" y="1560372"/>
            <a:ext cx="9412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tx1"/>
                </a:solidFill>
                <a:latin typeface="ABeeZee" panose="020B0604020202020204" charset="0"/>
              </a:rPr>
              <a:t>LUIS </a:t>
            </a:r>
          </a:p>
          <a:p>
            <a:r>
              <a:rPr lang="fr-FR" sz="1050" dirty="0">
                <a:solidFill>
                  <a:schemeClr val="tx1"/>
                </a:solidFill>
                <a:latin typeface="ABeeZee" panose="020B0604020202020204" charset="0"/>
              </a:rPr>
              <a:t>application</a:t>
            </a: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E6CF08D9-77B1-20FF-DE2F-79F6B0C3421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779646" y="275607"/>
            <a:ext cx="139713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69" name="Image 7168">
            <a:extLst>
              <a:ext uri="{FF2B5EF4-FFF2-40B4-BE49-F238E27FC236}">
                <a16:creationId xmlns:a16="http://schemas.microsoft.com/office/drawing/2014/main" id="{4DF87F2E-B041-9250-FF9A-4C75941547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03917" y="1102359"/>
            <a:ext cx="2762661" cy="2777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71" name="Graphique 7170">
            <a:extLst>
              <a:ext uri="{FF2B5EF4-FFF2-40B4-BE49-F238E27FC236}">
                <a16:creationId xmlns:a16="http://schemas.microsoft.com/office/drawing/2014/main" id="{24D5E462-B14E-5D59-4F0B-7A1E413AEA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8249169" y="2055444"/>
            <a:ext cx="871689" cy="871689"/>
          </a:xfrm>
          <a:prstGeom prst="rect">
            <a:avLst/>
          </a:prstGeom>
        </p:spPr>
      </p:pic>
      <p:cxnSp>
        <p:nvCxnSpPr>
          <p:cNvPr id="7174" name="Connecteur droit 7173">
            <a:extLst>
              <a:ext uri="{FF2B5EF4-FFF2-40B4-BE49-F238E27FC236}">
                <a16:creationId xmlns:a16="http://schemas.microsoft.com/office/drawing/2014/main" id="{42DC0859-3B72-6C69-EC62-F3ED37EE14A6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2645661" y="275606"/>
            <a:ext cx="1130381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90" name="Connecteur droit avec flèche 7189">
            <a:extLst>
              <a:ext uri="{FF2B5EF4-FFF2-40B4-BE49-F238E27FC236}">
                <a16:creationId xmlns:a16="http://schemas.microsoft.com/office/drawing/2014/main" id="{087778E8-6581-1A85-4175-46D371581520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775349" y="2200913"/>
            <a:ext cx="0" cy="399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93" name="Connecteur droit avec flèche 7192">
            <a:extLst>
              <a:ext uri="{FF2B5EF4-FFF2-40B4-BE49-F238E27FC236}">
                <a16:creationId xmlns:a16="http://schemas.microsoft.com/office/drawing/2014/main" id="{F881282E-CDF3-ED9E-5038-56297D8AC462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3776042" y="2175222"/>
            <a:ext cx="0" cy="417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99" name="ZoneTexte 7198">
            <a:extLst>
              <a:ext uri="{FF2B5EF4-FFF2-40B4-BE49-F238E27FC236}">
                <a16:creationId xmlns:a16="http://schemas.microsoft.com/office/drawing/2014/main" id="{B8E97333-C7D4-2CD3-0DBE-4A2BA4256CCD}"/>
              </a:ext>
            </a:extLst>
          </p:cNvPr>
          <p:cNvSpPr txBox="1"/>
          <p:nvPr/>
        </p:nvSpPr>
        <p:spPr>
          <a:xfrm>
            <a:off x="2682805" y="25973"/>
            <a:ext cx="1088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tx1"/>
                </a:solidFill>
                <a:latin typeface="ABeeZee" panose="020B0604020202020204" charset="0"/>
              </a:rPr>
              <a:t>Entrainement </a:t>
            </a:r>
          </a:p>
        </p:txBody>
      </p:sp>
      <p:sp>
        <p:nvSpPr>
          <p:cNvPr id="7200" name="ZoneTexte 7199">
            <a:extLst>
              <a:ext uri="{FF2B5EF4-FFF2-40B4-BE49-F238E27FC236}">
                <a16:creationId xmlns:a16="http://schemas.microsoft.com/office/drawing/2014/main" id="{A0463D94-5BCE-066C-999B-EDB70DE334AF}"/>
              </a:ext>
            </a:extLst>
          </p:cNvPr>
          <p:cNvSpPr txBox="1"/>
          <p:nvPr/>
        </p:nvSpPr>
        <p:spPr>
          <a:xfrm>
            <a:off x="1214557" y="25973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tx1"/>
                </a:solidFill>
                <a:latin typeface="ABeeZee" panose="020B0604020202020204" charset="0"/>
              </a:rPr>
              <a:t>Push </a:t>
            </a:r>
          </a:p>
        </p:txBody>
      </p:sp>
      <p:sp>
        <p:nvSpPr>
          <p:cNvPr id="7236" name="Rectangle 7235">
            <a:extLst>
              <a:ext uri="{FF2B5EF4-FFF2-40B4-BE49-F238E27FC236}">
                <a16:creationId xmlns:a16="http://schemas.microsoft.com/office/drawing/2014/main" id="{06C9B793-003D-56C6-9AD3-BA4D18692CD8}"/>
              </a:ext>
            </a:extLst>
          </p:cNvPr>
          <p:cNvSpPr/>
          <p:nvPr/>
        </p:nvSpPr>
        <p:spPr>
          <a:xfrm>
            <a:off x="5203917" y="1102359"/>
            <a:ext cx="2762660" cy="2777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237" name="Connecteur : en angle 7236">
            <a:extLst>
              <a:ext uri="{FF2B5EF4-FFF2-40B4-BE49-F238E27FC236}">
                <a16:creationId xmlns:a16="http://schemas.microsoft.com/office/drawing/2014/main" id="{6FFB5684-567D-6C32-C9D0-42E1C8B68B18}"/>
              </a:ext>
            </a:extLst>
          </p:cNvPr>
          <p:cNvCxnSpPr>
            <a:cxnSpLocks/>
            <a:endCxn id="7169" idx="2"/>
          </p:cNvCxnSpPr>
          <p:nvPr/>
        </p:nvCxnSpPr>
        <p:spPr>
          <a:xfrm flipV="1">
            <a:off x="4383482" y="3880220"/>
            <a:ext cx="2201766" cy="445880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43" name="ZoneTexte 7242">
            <a:extLst>
              <a:ext uri="{FF2B5EF4-FFF2-40B4-BE49-F238E27FC236}">
                <a16:creationId xmlns:a16="http://schemas.microsoft.com/office/drawing/2014/main" id="{B0D1ED34-ED26-8907-1A2C-5D76D8184FEC}"/>
              </a:ext>
            </a:extLst>
          </p:cNvPr>
          <p:cNvSpPr txBox="1"/>
          <p:nvPr/>
        </p:nvSpPr>
        <p:spPr>
          <a:xfrm>
            <a:off x="4824888" y="4363467"/>
            <a:ext cx="168507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tx1"/>
                </a:solidFill>
                <a:latin typeface="ABeeZee" panose="020B0604020202020204" charset="0"/>
              </a:rPr>
              <a:t>Si non compréhension /</a:t>
            </a:r>
          </a:p>
          <a:p>
            <a:r>
              <a:rPr lang="fr-FR" sz="1050" dirty="0">
                <a:solidFill>
                  <a:schemeClr val="tx1"/>
                </a:solidFill>
                <a:latin typeface="ABeeZee" panose="020B0604020202020204" charset="0"/>
              </a:rPr>
              <a:t>Si mauvaise offre </a:t>
            </a:r>
          </a:p>
        </p:txBody>
      </p:sp>
      <p:sp>
        <p:nvSpPr>
          <p:cNvPr id="7244" name="ZoneTexte 7243">
            <a:extLst>
              <a:ext uri="{FF2B5EF4-FFF2-40B4-BE49-F238E27FC236}">
                <a16:creationId xmlns:a16="http://schemas.microsoft.com/office/drawing/2014/main" id="{C6D5F2DA-5CE9-5AFC-B628-792B77F1C6FA}"/>
              </a:ext>
            </a:extLst>
          </p:cNvPr>
          <p:cNvSpPr txBox="1"/>
          <p:nvPr/>
        </p:nvSpPr>
        <p:spPr>
          <a:xfrm>
            <a:off x="5842955" y="804571"/>
            <a:ext cx="13340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>
                <a:solidFill>
                  <a:srgbClr val="FF0000"/>
                </a:solidFill>
                <a:latin typeface="ABeeZee" panose="020B0604020202020204" charset="0"/>
              </a:rPr>
              <a:t>Alerte App Insight</a:t>
            </a:r>
          </a:p>
        </p:txBody>
      </p:sp>
      <p:sp>
        <p:nvSpPr>
          <p:cNvPr id="7245" name="Rectangle 7244">
            <a:extLst>
              <a:ext uri="{FF2B5EF4-FFF2-40B4-BE49-F238E27FC236}">
                <a16:creationId xmlns:a16="http://schemas.microsoft.com/office/drawing/2014/main" id="{9C7B59E1-874B-28F6-B4E6-3388E17E472B}"/>
              </a:ext>
            </a:extLst>
          </p:cNvPr>
          <p:cNvSpPr/>
          <p:nvPr/>
        </p:nvSpPr>
        <p:spPr>
          <a:xfrm>
            <a:off x="2348168" y="-5941"/>
            <a:ext cx="1504483" cy="1018194"/>
          </a:xfrm>
          <a:prstGeom prst="rect">
            <a:avLst/>
          </a:prstGeom>
          <a:solidFill>
            <a:srgbClr val="000000">
              <a:alpha val="6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46" name="Rectangle 7245">
            <a:extLst>
              <a:ext uri="{FF2B5EF4-FFF2-40B4-BE49-F238E27FC236}">
                <a16:creationId xmlns:a16="http://schemas.microsoft.com/office/drawing/2014/main" id="{8CFF07EC-3DD5-2503-D363-B599AC915373}"/>
              </a:ext>
            </a:extLst>
          </p:cNvPr>
          <p:cNvSpPr/>
          <p:nvPr/>
        </p:nvSpPr>
        <p:spPr>
          <a:xfrm>
            <a:off x="694263" y="-8076"/>
            <a:ext cx="1653905" cy="1018194"/>
          </a:xfrm>
          <a:prstGeom prst="rect">
            <a:avLst/>
          </a:prstGeom>
          <a:solidFill>
            <a:srgbClr val="000000">
              <a:alpha val="6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47" name="Rectangle 7246">
            <a:extLst>
              <a:ext uri="{FF2B5EF4-FFF2-40B4-BE49-F238E27FC236}">
                <a16:creationId xmlns:a16="http://schemas.microsoft.com/office/drawing/2014/main" id="{42D50BB0-A346-B4E1-85D5-E7B52BAB915F}"/>
              </a:ext>
            </a:extLst>
          </p:cNvPr>
          <p:cNvSpPr/>
          <p:nvPr/>
        </p:nvSpPr>
        <p:spPr>
          <a:xfrm>
            <a:off x="1606555" y="3270339"/>
            <a:ext cx="1653905" cy="1018194"/>
          </a:xfrm>
          <a:prstGeom prst="rect">
            <a:avLst/>
          </a:prstGeom>
          <a:solidFill>
            <a:srgbClr val="000000">
              <a:alpha val="6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48" name="Rectangle 7247">
            <a:extLst>
              <a:ext uri="{FF2B5EF4-FFF2-40B4-BE49-F238E27FC236}">
                <a16:creationId xmlns:a16="http://schemas.microsoft.com/office/drawing/2014/main" id="{52F7FCB6-6CA4-3CA7-BC94-9293859A6F5B}"/>
              </a:ext>
            </a:extLst>
          </p:cNvPr>
          <p:cNvSpPr/>
          <p:nvPr/>
        </p:nvSpPr>
        <p:spPr>
          <a:xfrm>
            <a:off x="5194016" y="1095854"/>
            <a:ext cx="2772561" cy="2784366"/>
          </a:xfrm>
          <a:prstGeom prst="rect">
            <a:avLst/>
          </a:prstGeom>
          <a:solidFill>
            <a:srgbClr val="000000">
              <a:alpha val="6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240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22222E-6 L -0.03802 -2.22222E-6 C -0.05504 -2.22222E-6 -0.07569 0.07438 -0.07569 0.13488 L -0.07569 0.26976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7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5" y="13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93827E-7 L 0.03525 4.93827E-7 C 0.05104 4.93827E-7 0.07049 0.06821 0.07049 0.12376 L 0.07049 0.24753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4" y="123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69 0.26976 L -0.0375 0.6379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" y="183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49 0.24753 L -0.06996 0.24753 C -0.13298 0.24753 -0.21024 0.35556 -0.21024 0.44321 L -0.21024 0.63951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7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45" y="195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09877E-6 L 0.12222 -0.0043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7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1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5" grpId="0" animBg="1"/>
      <p:bldP spid="7245" grpId="1" animBg="1"/>
      <p:bldP spid="7245" grpId="2" animBg="1"/>
      <p:bldP spid="7245" grpId="3" animBg="1"/>
      <p:bldP spid="7246" grpId="0" animBg="1"/>
      <p:bldP spid="7246" grpId="1" animBg="1"/>
      <p:bldP spid="7246" grpId="2" animBg="1"/>
      <p:bldP spid="7246" grpId="3" animBg="1"/>
      <p:bldP spid="7247" grpId="0" animBg="1"/>
      <p:bldP spid="7247" grpId="1" animBg="1"/>
      <p:bldP spid="7247" grpId="2" animBg="1"/>
      <p:bldP spid="7248" grpId="0" animBg="1"/>
      <p:bldP spid="7248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1" name="Google Shape;4381;p37"/>
          <p:cNvSpPr txBox="1">
            <a:spLocks noGrp="1"/>
          </p:cNvSpPr>
          <p:nvPr>
            <p:ph type="title"/>
          </p:nvPr>
        </p:nvSpPr>
        <p:spPr>
          <a:xfrm>
            <a:off x="622249" y="1934525"/>
            <a:ext cx="50394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/>
            <a:r>
              <a:rPr lang="fr-FR" sz="4400" dirty="0"/>
              <a:t>Conclusion</a:t>
            </a:r>
          </a:p>
        </p:txBody>
      </p:sp>
      <p:sp>
        <p:nvSpPr>
          <p:cNvPr id="4382" name="Google Shape;4382;p37"/>
          <p:cNvSpPr txBox="1">
            <a:spLocks noGrp="1"/>
          </p:cNvSpPr>
          <p:nvPr>
            <p:ph type="title" idx="2"/>
          </p:nvPr>
        </p:nvSpPr>
        <p:spPr>
          <a:xfrm>
            <a:off x="622250" y="953225"/>
            <a:ext cx="50394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07.</a:t>
            </a:r>
            <a:endParaRPr dirty="0"/>
          </a:p>
        </p:txBody>
      </p:sp>
      <p:sp>
        <p:nvSpPr>
          <p:cNvPr id="4385" name="Google Shape;4385;p37"/>
          <p:cNvSpPr/>
          <p:nvPr/>
        </p:nvSpPr>
        <p:spPr>
          <a:xfrm>
            <a:off x="5449675" y="1131075"/>
            <a:ext cx="2910600" cy="2910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0A4ACC77-EC18-4359-700E-020AC004D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7961" y="1543623"/>
            <a:ext cx="1028127" cy="102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76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9" name="Google Shape;4339;p33"/>
          <p:cNvSpPr/>
          <p:nvPr/>
        </p:nvSpPr>
        <p:spPr>
          <a:xfrm rot="11395506">
            <a:off x="8258292" y="-1739943"/>
            <a:ext cx="2807100" cy="28071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" name="Graphique 2">
            <a:extLst>
              <a:ext uri="{FF2B5EF4-FFF2-40B4-BE49-F238E27FC236}">
                <a16:creationId xmlns:a16="http://schemas.microsoft.com/office/drawing/2014/main" id="{746F3D2F-E783-52D5-857B-C808BE919CC0}"/>
              </a:ext>
            </a:extLst>
          </p:cNvPr>
          <p:cNvGrpSpPr/>
          <p:nvPr/>
        </p:nvGrpSpPr>
        <p:grpSpPr>
          <a:xfrm>
            <a:off x="8607122" y="112320"/>
            <a:ext cx="439473" cy="439473"/>
            <a:chOff x="847901" y="1780308"/>
            <a:chExt cx="2435388" cy="2435387"/>
          </a:xfrm>
        </p:grpSpPr>
        <p:grpSp>
          <p:nvGrpSpPr>
            <p:cNvPr id="5" name="Graphique 2">
              <a:extLst>
                <a:ext uri="{FF2B5EF4-FFF2-40B4-BE49-F238E27FC236}">
                  <a16:creationId xmlns:a16="http://schemas.microsoft.com/office/drawing/2014/main" id="{2AF83A28-05D5-EEC3-64A0-FF334A55FFAA}"/>
                </a:ext>
              </a:extLst>
            </p:cNvPr>
            <p:cNvGrpSpPr/>
            <p:nvPr/>
          </p:nvGrpSpPr>
          <p:grpSpPr>
            <a:xfrm>
              <a:off x="847901" y="1780308"/>
              <a:ext cx="2435388" cy="2435387"/>
              <a:chOff x="847901" y="1780308"/>
              <a:chExt cx="2435388" cy="2435387"/>
            </a:xfrm>
          </p:grpSpPr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05E06A88-3DF3-1B01-1922-205628C6B092}"/>
                  </a:ext>
                </a:extLst>
              </p:cNvPr>
              <p:cNvSpPr/>
              <p:nvPr/>
            </p:nvSpPr>
            <p:spPr>
              <a:xfrm>
                <a:off x="847901" y="1780308"/>
                <a:ext cx="2435382" cy="2435382"/>
              </a:xfrm>
              <a:custGeom>
                <a:avLst/>
                <a:gdLst>
                  <a:gd name="connsiteX0" fmla="*/ 2295071 w 2435382"/>
                  <a:gd name="connsiteY0" fmla="*/ 1785504 h 2435382"/>
                  <a:gd name="connsiteX1" fmla="*/ 2435381 w 2435382"/>
                  <a:gd name="connsiteY1" fmla="*/ 1219553 h 2435382"/>
                  <a:gd name="connsiteX2" fmla="*/ 1218007 w 2435382"/>
                  <a:gd name="connsiteY2" fmla="*/ 0 h 2435382"/>
                  <a:gd name="connsiteX3" fmla="*/ 0 w 2435382"/>
                  <a:gd name="connsiteY3" fmla="*/ 1218007 h 2435382"/>
                  <a:gd name="connsiteX4" fmla="*/ 1219548 w 2435382"/>
                  <a:gd name="connsiteY4" fmla="*/ 2435381 h 2435382"/>
                  <a:gd name="connsiteX5" fmla="*/ 1785500 w 2435382"/>
                  <a:gd name="connsiteY5" fmla="*/ 2295071 h 2435382"/>
                  <a:gd name="connsiteX6" fmla="*/ 2272691 w 2435382"/>
                  <a:gd name="connsiteY6" fmla="*/ 2359642 h 2435382"/>
                  <a:gd name="connsiteX7" fmla="*/ 2359642 w 2435382"/>
                  <a:gd name="connsiteY7" fmla="*/ 2272691 h 2435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35382" h="2435382">
                    <a:moveTo>
                      <a:pt x="2295071" y="1785504"/>
                    </a:moveTo>
                    <a:cubicBezTo>
                      <a:pt x="2384343" y="1616469"/>
                      <a:pt x="2435077" y="1423935"/>
                      <a:pt x="2435381" y="1219553"/>
                    </a:cubicBezTo>
                    <a:cubicBezTo>
                      <a:pt x="2436385" y="548595"/>
                      <a:pt x="1888961" y="171"/>
                      <a:pt x="1218007" y="0"/>
                    </a:cubicBezTo>
                    <a:cubicBezTo>
                      <a:pt x="545246" y="-171"/>
                      <a:pt x="-171" y="545246"/>
                      <a:pt x="0" y="1218007"/>
                    </a:cubicBezTo>
                    <a:cubicBezTo>
                      <a:pt x="171" y="1888961"/>
                      <a:pt x="548595" y="2436385"/>
                      <a:pt x="1219548" y="2435381"/>
                    </a:cubicBezTo>
                    <a:cubicBezTo>
                      <a:pt x="1423935" y="2435077"/>
                      <a:pt x="1616469" y="2384343"/>
                      <a:pt x="1785500" y="2295071"/>
                    </a:cubicBezTo>
                    <a:lnTo>
                      <a:pt x="2272691" y="2359642"/>
                    </a:lnTo>
                    <a:cubicBezTo>
                      <a:pt x="2323230" y="2366339"/>
                      <a:pt x="2366339" y="2323230"/>
                      <a:pt x="2359642" y="2272691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42BC4965-488E-3393-56BB-69A7C39AAAFC}"/>
                  </a:ext>
                </a:extLst>
              </p:cNvPr>
              <p:cNvSpPr/>
              <p:nvPr/>
            </p:nvSpPr>
            <p:spPr>
              <a:xfrm>
                <a:off x="863884" y="2064373"/>
                <a:ext cx="2419405" cy="2151322"/>
              </a:xfrm>
              <a:custGeom>
                <a:avLst/>
                <a:gdLst>
                  <a:gd name="connsiteX0" fmla="*/ 2343679 w 2419405"/>
                  <a:gd name="connsiteY0" fmla="*/ 1988645 h 2151322"/>
                  <a:gd name="connsiteX1" fmla="*/ 2256728 w 2419405"/>
                  <a:gd name="connsiteY1" fmla="*/ 2075596 h 2151322"/>
                  <a:gd name="connsiteX2" fmla="*/ 1769508 w 2419405"/>
                  <a:gd name="connsiteY2" fmla="*/ 2011001 h 2151322"/>
                  <a:gd name="connsiteX3" fmla="*/ 1203566 w 2419405"/>
                  <a:gd name="connsiteY3" fmla="*/ 2151321 h 2151322"/>
                  <a:gd name="connsiteX4" fmla="*/ 0 w 2419405"/>
                  <a:gd name="connsiteY4" fmla="*/ 1130266 h 2151322"/>
                  <a:gd name="connsiteX5" fmla="*/ 1039082 w 2419405"/>
                  <a:gd name="connsiteY5" fmla="*/ 1794147 h 2151322"/>
                  <a:gd name="connsiteX6" fmla="*/ 2183714 w 2419405"/>
                  <a:gd name="connsiteY6" fmla="*/ 649516 h 2151322"/>
                  <a:gd name="connsiteX7" fmla="*/ 1981748 w 2419405"/>
                  <a:gd name="connsiteY7" fmla="*/ 0 h 2151322"/>
                  <a:gd name="connsiteX8" fmla="*/ 2419404 w 2419405"/>
                  <a:gd name="connsiteY8" fmla="*/ 935483 h 2151322"/>
                  <a:gd name="connsiteX9" fmla="*/ 2279084 w 2419405"/>
                  <a:gd name="connsiteY9" fmla="*/ 1501425 h 2151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19405" h="2151322">
                    <a:moveTo>
                      <a:pt x="2343679" y="1988645"/>
                    </a:moveTo>
                    <a:cubicBezTo>
                      <a:pt x="2350385" y="2039160"/>
                      <a:pt x="2307243" y="2082303"/>
                      <a:pt x="2256728" y="2075596"/>
                    </a:cubicBezTo>
                    <a:lnTo>
                      <a:pt x="1769508" y="2011001"/>
                    </a:lnTo>
                    <a:cubicBezTo>
                      <a:pt x="1600505" y="2100283"/>
                      <a:pt x="1407958" y="2151036"/>
                      <a:pt x="1203566" y="2151321"/>
                    </a:cubicBezTo>
                    <a:cubicBezTo>
                      <a:pt x="599428" y="2152225"/>
                      <a:pt x="94609" y="1708480"/>
                      <a:pt x="0" y="1130266"/>
                    </a:cubicBezTo>
                    <a:cubicBezTo>
                      <a:pt x="181608" y="1522259"/>
                      <a:pt x="578594" y="1794147"/>
                      <a:pt x="1039082" y="1794147"/>
                    </a:cubicBezTo>
                    <a:cubicBezTo>
                      <a:pt x="1671236" y="1794147"/>
                      <a:pt x="2183714" y="1281670"/>
                      <a:pt x="2183714" y="649516"/>
                    </a:cubicBezTo>
                    <a:cubicBezTo>
                      <a:pt x="2183714" y="408308"/>
                      <a:pt x="2109130" y="184509"/>
                      <a:pt x="1981748" y="0"/>
                    </a:cubicBezTo>
                    <a:cubicBezTo>
                      <a:pt x="2249403" y="224132"/>
                      <a:pt x="2419975" y="560662"/>
                      <a:pt x="2419404" y="935483"/>
                    </a:cubicBezTo>
                    <a:cubicBezTo>
                      <a:pt x="2419119" y="1139875"/>
                      <a:pt x="2368365" y="1332423"/>
                      <a:pt x="2279084" y="1501425"/>
                    </a:cubicBez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25FFBD06-1A4C-2924-2850-FD4BFD281B81}"/>
                  </a:ext>
                </a:extLst>
              </p:cNvPr>
              <p:cNvSpPr/>
              <p:nvPr/>
            </p:nvSpPr>
            <p:spPr>
              <a:xfrm>
                <a:off x="862382" y="1788542"/>
                <a:ext cx="1187215" cy="1148579"/>
              </a:xfrm>
              <a:custGeom>
                <a:avLst/>
                <a:gdLst>
                  <a:gd name="connsiteX0" fmla="*/ 119099 w 1187215"/>
                  <a:gd name="connsiteY0" fmla="*/ 1148580 h 1148579"/>
                  <a:gd name="connsiteX1" fmla="*/ 236488 w 1187215"/>
                  <a:gd name="connsiteY1" fmla="*/ 1048591 h 1148579"/>
                  <a:gd name="connsiteX2" fmla="*/ 510269 w 1187215"/>
                  <a:gd name="connsiteY2" fmla="*/ 516659 h 1148579"/>
                  <a:gd name="connsiteX3" fmla="*/ 1082685 w 1187215"/>
                  <a:gd name="connsiteY3" fmla="*/ 236951 h 1148579"/>
                  <a:gd name="connsiteX4" fmla="*/ 1187216 w 1187215"/>
                  <a:gd name="connsiteY4" fmla="*/ 118978 h 1148579"/>
                  <a:gd name="connsiteX5" fmla="*/ 1054288 w 1187215"/>
                  <a:gd name="connsiteY5" fmla="*/ 885 h 1148579"/>
                  <a:gd name="connsiteX6" fmla="*/ 1564 w 1187215"/>
                  <a:gd name="connsiteY6" fmla="*/ 1011342 h 1148579"/>
                  <a:gd name="connsiteX7" fmla="*/ 119099 w 1187215"/>
                  <a:gd name="connsiteY7" fmla="*/ 1148580 h 1148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7215" h="1148579">
                    <a:moveTo>
                      <a:pt x="119099" y="1148580"/>
                    </a:moveTo>
                    <a:cubicBezTo>
                      <a:pt x="177473" y="1148580"/>
                      <a:pt x="227032" y="1106189"/>
                      <a:pt x="236488" y="1048591"/>
                    </a:cubicBezTo>
                    <a:cubicBezTo>
                      <a:pt x="269408" y="848057"/>
                      <a:pt x="363742" y="663229"/>
                      <a:pt x="510269" y="516659"/>
                    </a:cubicBezTo>
                    <a:cubicBezTo>
                      <a:pt x="666595" y="360252"/>
                      <a:pt x="866530" y="263279"/>
                      <a:pt x="1082685" y="236951"/>
                    </a:cubicBezTo>
                    <a:cubicBezTo>
                      <a:pt x="1142347" y="229683"/>
                      <a:pt x="1187216" y="179082"/>
                      <a:pt x="1187216" y="118978"/>
                    </a:cubicBezTo>
                    <a:cubicBezTo>
                      <a:pt x="1187216" y="47757"/>
                      <a:pt x="1124985" y="-7739"/>
                      <a:pt x="1054288" y="885"/>
                    </a:cubicBezTo>
                    <a:cubicBezTo>
                      <a:pt x="517347" y="66350"/>
                      <a:pt x="88300" y="481265"/>
                      <a:pt x="1564" y="1011342"/>
                    </a:cubicBezTo>
                    <a:cubicBezTo>
                      <a:pt x="-10219" y="1083367"/>
                      <a:pt x="46114" y="1148580"/>
                      <a:pt x="119099" y="1148580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5BAAE9D2-3B5E-CB83-134C-D17E5D10C9DA}"/>
                  </a:ext>
                </a:extLst>
              </p:cNvPr>
              <p:cNvSpPr/>
              <p:nvPr/>
            </p:nvSpPr>
            <p:spPr>
              <a:xfrm>
                <a:off x="958745" y="2009053"/>
                <a:ext cx="554182" cy="625675"/>
              </a:xfrm>
              <a:custGeom>
                <a:avLst/>
                <a:gdLst>
                  <a:gd name="connsiteX0" fmla="*/ 363833 w 554182"/>
                  <a:gd name="connsiteY0" fmla="*/ 24232 h 625675"/>
                  <a:gd name="connsiteX1" fmla="*/ 12067 w 554182"/>
                  <a:gd name="connsiteY1" fmla="*/ 455243 h 625675"/>
                  <a:gd name="connsiteX2" fmla="*/ 73646 w 554182"/>
                  <a:gd name="connsiteY2" fmla="*/ 616316 h 625675"/>
                  <a:gd name="connsiteX3" fmla="*/ 75858 w 554182"/>
                  <a:gd name="connsiteY3" fmla="*/ 617196 h 625675"/>
                  <a:gd name="connsiteX4" fmla="*/ 225187 w 554182"/>
                  <a:gd name="connsiteY4" fmla="*/ 560335 h 625675"/>
                  <a:gd name="connsiteX5" fmla="*/ 413906 w 554182"/>
                  <a:gd name="connsiteY5" fmla="*/ 296148 h 625675"/>
                  <a:gd name="connsiteX6" fmla="*/ 508220 w 554182"/>
                  <a:gd name="connsiteY6" fmla="*/ 213026 h 625675"/>
                  <a:gd name="connsiteX7" fmla="*/ 533930 w 554182"/>
                  <a:gd name="connsiteY7" fmla="*/ 53547 h 625675"/>
                  <a:gd name="connsiteX8" fmla="*/ 532593 w 554182"/>
                  <a:gd name="connsiteY8" fmla="*/ 51577 h 625675"/>
                  <a:gd name="connsiteX9" fmla="*/ 363833 w 554182"/>
                  <a:gd name="connsiteY9" fmla="*/ 24232 h 625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4182" h="625675">
                    <a:moveTo>
                      <a:pt x="363833" y="24232"/>
                    </a:moveTo>
                    <a:cubicBezTo>
                      <a:pt x="215850" y="138352"/>
                      <a:pt x="94856" y="285760"/>
                      <a:pt x="12067" y="455243"/>
                    </a:cubicBezTo>
                    <a:cubicBezTo>
                      <a:pt x="-17956" y="516712"/>
                      <a:pt x="10074" y="591053"/>
                      <a:pt x="73646" y="616316"/>
                    </a:cubicBezTo>
                    <a:cubicBezTo>
                      <a:pt x="74384" y="616611"/>
                      <a:pt x="75121" y="616901"/>
                      <a:pt x="75858" y="617196"/>
                    </a:cubicBezTo>
                    <a:cubicBezTo>
                      <a:pt x="132947" y="639937"/>
                      <a:pt x="198289" y="615583"/>
                      <a:pt x="225187" y="560335"/>
                    </a:cubicBezTo>
                    <a:cubicBezTo>
                      <a:pt x="272264" y="463647"/>
                      <a:pt x="335636" y="374437"/>
                      <a:pt x="413906" y="296148"/>
                    </a:cubicBezTo>
                    <a:cubicBezTo>
                      <a:pt x="443806" y="266229"/>
                      <a:pt x="475314" y="238503"/>
                      <a:pt x="508220" y="213026"/>
                    </a:cubicBezTo>
                    <a:cubicBezTo>
                      <a:pt x="557465" y="174897"/>
                      <a:pt x="568905" y="105080"/>
                      <a:pt x="533930" y="53547"/>
                    </a:cubicBezTo>
                    <a:cubicBezTo>
                      <a:pt x="533483" y="52890"/>
                      <a:pt x="533040" y="52234"/>
                      <a:pt x="532593" y="51577"/>
                    </a:cubicBezTo>
                    <a:cubicBezTo>
                      <a:pt x="494673" y="-4199"/>
                      <a:pt x="417240" y="-16956"/>
                      <a:pt x="363833" y="24232"/>
                    </a:cubicBezTo>
                    <a:close/>
                  </a:path>
                </a:pathLst>
              </a:custGeom>
              <a:solidFill>
                <a:srgbClr val="DCE9FC"/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A492DF00-6D36-080B-A25E-88AF31DA01A2}"/>
                  </a:ext>
                </a:extLst>
              </p:cNvPr>
              <p:cNvSpPr/>
              <p:nvPr/>
            </p:nvSpPr>
            <p:spPr>
              <a:xfrm>
                <a:off x="2770663" y="3565813"/>
                <a:ext cx="437589" cy="574846"/>
              </a:xfrm>
              <a:custGeom>
                <a:avLst/>
                <a:gdLst>
                  <a:gd name="connsiteX0" fmla="*/ 349949 w 437589"/>
                  <a:gd name="connsiteY0" fmla="*/ 574157 h 574846"/>
                  <a:gd name="connsiteX1" fmla="*/ 0 w 437589"/>
                  <a:gd name="connsiteY1" fmla="*/ 527761 h 574846"/>
                  <a:gd name="connsiteX2" fmla="*/ 372310 w 437589"/>
                  <a:gd name="connsiteY2" fmla="*/ 0 h 574846"/>
                  <a:gd name="connsiteX3" fmla="*/ 436900 w 437589"/>
                  <a:gd name="connsiteY3" fmla="*/ 487206 h 574846"/>
                  <a:gd name="connsiteX4" fmla="*/ 349949 w 437589"/>
                  <a:gd name="connsiteY4" fmla="*/ 574157 h 574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589" h="574846">
                    <a:moveTo>
                      <a:pt x="349949" y="574157"/>
                    </a:moveTo>
                    <a:lnTo>
                      <a:pt x="0" y="527761"/>
                    </a:lnTo>
                    <a:cubicBezTo>
                      <a:pt x="131378" y="488376"/>
                      <a:pt x="339304" y="220217"/>
                      <a:pt x="372310" y="0"/>
                    </a:cubicBezTo>
                    <a:lnTo>
                      <a:pt x="436900" y="487206"/>
                    </a:lnTo>
                    <a:cubicBezTo>
                      <a:pt x="443606" y="537721"/>
                      <a:pt x="400464" y="580863"/>
                      <a:pt x="349949" y="574157"/>
                    </a:cubicBezTo>
                    <a:close/>
                  </a:path>
                </a:pathLst>
              </a:custGeom>
              <a:solidFill>
                <a:srgbClr val="2979EF"/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1" name="Graphique 2">
              <a:extLst>
                <a:ext uri="{FF2B5EF4-FFF2-40B4-BE49-F238E27FC236}">
                  <a16:creationId xmlns:a16="http://schemas.microsoft.com/office/drawing/2014/main" id="{3FA25CC0-1A80-0B66-B5EB-1FB1E49009C0}"/>
                </a:ext>
              </a:extLst>
            </p:cNvPr>
            <p:cNvGrpSpPr/>
            <p:nvPr/>
          </p:nvGrpSpPr>
          <p:grpSpPr>
            <a:xfrm>
              <a:off x="1171385" y="2311242"/>
              <a:ext cx="1788415" cy="1373519"/>
              <a:chOff x="1171385" y="2311242"/>
              <a:chExt cx="1788415" cy="1373519"/>
            </a:xfrm>
          </p:grpSpPr>
          <p:grpSp>
            <p:nvGrpSpPr>
              <p:cNvPr id="12" name="Graphique 2">
                <a:extLst>
                  <a:ext uri="{FF2B5EF4-FFF2-40B4-BE49-F238E27FC236}">
                    <a16:creationId xmlns:a16="http://schemas.microsoft.com/office/drawing/2014/main" id="{C4E7E7A3-C01D-53E9-F9AB-AA69AF3EE43A}"/>
                  </a:ext>
                </a:extLst>
              </p:cNvPr>
              <p:cNvGrpSpPr/>
              <p:nvPr/>
            </p:nvGrpSpPr>
            <p:grpSpPr>
              <a:xfrm>
                <a:off x="1171385" y="2311265"/>
                <a:ext cx="1788415" cy="1373495"/>
                <a:chOff x="1171385" y="2311265"/>
                <a:chExt cx="1788415" cy="1373495"/>
              </a:xfrm>
            </p:grpSpPr>
            <p:sp>
              <p:nvSpPr>
                <p:cNvPr id="13" name="Forme libre : forme 12">
                  <a:extLst>
                    <a:ext uri="{FF2B5EF4-FFF2-40B4-BE49-F238E27FC236}">
                      <a16:creationId xmlns:a16="http://schemas.microsoft.com/office/drawing/2014/main" id="{6CC04C47-9097-0053-ED22-86BD697BD1A6}"/>
                    </a:ext>
                  </a:extLst>
                </p:cNvPr>
                <p:cNvSpPr/>
                <p:nvPr/>
              </p:nvSpPr>
              <p:spPr>
                <a:xfrm>
                  <a:off x="1171385" y="2311265"/>
                  <a:ext cx="1788391" cy="1373472"/>
                </a:xfrm>
                <a:custGeom>
                  <a:avLst/>
                  <a:gdLst>
                    <a:gd name="connsiteX0" fmla="*/ 1788392 w 1788391"/>
                    <a:gd name="connsiteY0" fmla="*/ 686736 h 1373472"/>
                    <a:gd name="connsiteX1" fmla="*/ 894196 w 1788391"/>
                    <a:gd name="connsiteY1" fmla="*/ 1373472 h 1373472"/>
                    <a:gd name="connsiteX2" fmla="*/ 2022 w 1788391"/>
                    <a:gd name="connsiteY2" fmla="*/ 793322 h 1373472"/>
                    <a:gd name="connsiteX3" fmla="*/ 0 w 1788391"/>
                    <a:gd name="connsiteY3" fmla="*/ 686736 h 1373472"/>
                    <a:gd name="connsiteX4" fmla="*/ 462486 w 1788391"/>
                    <a:gd name="connsiteY4" fmla="*/ 38067 h 1373472"/>
                    <a:gd name="connsiteX5" fmla="*/ 894196 w 1788391"/>
                    <a:gd name="connsiteY5" fmla="*/ 0 h 1373472"/>
                    <a:gd name="connsiteX6" fmla="*/ 1347458 w 1788391"/>
                    <a:gd name="connsiteY6" fmla="*/ 42952 h 1373472"/>
                    <a:gd name="connsiteX7" fmla="*/ 1788392 w 1788391"/>
                    <a:gd name="connsiteY7" fmla="*/ 686736 h 13734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88391" h="1373472">
                      <a:moveTo>
                        <a:pt x="1788392" y="686736"/>
                      </a:moveTo>
                      <a:cubicBezTo>
                        <a:pt x="1788392" y="1066009"/>
                        <a:pt x="1738437" y="1373472"/>
                        <a:pt x="894196" y="1373472"/>
                      </a:cubicBezTo>
                      <a:cubicBezTo>
                        <a:pt x="130655" y="1373472"/>
                        <a:pt x="16810" y="1121980"/>
                        <a:pt x="2022" y="793322"/>
                      </a:cubicBezTo>
                      <a:cubicBezTo>
                        <a:pt x="457" y="758585"/>
                        <a:pt x="0" y="722991"/>
                        <a:pt x="0" y="686736"/>
                      </a:cubicBezTo>
                      <a:cubicBezTo>
                        <a:pt x="0" y="386651"/>
                        <a:pt x="31275" y="131520"/>
                        <a:pt x="462486" y="38067"/>
                      </a:cubicBezTo>
                      <a:cubicBezTo>
                        <a:pt x="576278" y="13404"/>
                        <a:pt x="717925" y="0"/>
                        <a:pt x="894196" y="0"/>
                      </a:cubicBezTo>
                      <a:cubicBezTo>
                        <a:pt x="1081773" y="0"/>
                        <a:pt x="1230141" y="15178"/>
                        <a:pt x="1347458" y="42952"/>
                      </a:cubicBezTo>
                      <a:cubicBezTo>
                        <a:pt x="1758173" y="140168"/>
                        <a:pt x="1788392" y="391726"/>
                        <a:pt x="1788392" y="686736"/>
                      </a:cubicBezTo>
                      <a:close/>
                    </a:path>
                  </a:pathLst>
                </a:custGeom>
                <a:solidFill>
                  <a:srgbClr val="CBE8EA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4" name="Forme libre : forme 13">
                  <a:extLst>
                    <a:ext uri="{FF2B5EF4-FFF2-40B4-BE49-F238E27FC236}">
                      <a16:creationId xmlns:a16="http://schemas.microsoft.com/office/drawing/2014/main" id="{B4EA51BA-2CCF-5B0D-8BE1-029D009C6571}"/>
                    </a:ext>
                  </a:extLst>
                </p:cNvPr>
                <p:cNvSpPr/>
                <p:nvPr/>
              </p:nvSpPr>
              <p:spPr>
                <a:xfrm>
                  <a:off x="1175710" y="2382270"/>
                  <a:ext cx="489342" cy="601547"/>
                </a:xfrm>
                <a:custGeom>
                  <a:avLst/>
                  <a:gdLst>
                    <a:gd name="connsiteX0" fmla="*/ 127404 w 489342"/>
                    <a:gd name="connsiteY0" fmla="*/ 601548 h 601547"/>
                    <a:gd name="connsiteX1" fmla="*/ 254358 w 489342"/>
                    <a:gd name="connsiteY1" fmla="*/ 483997 h 601547"/>
                    <a:gd name="connsiteX2" fmla="*/ 310895 w 489342"/>
                    <a:gd name="connsiteY2" fmla="*/ 305539 h 601547"/>
                    <a:gd name="connsiteX3" fmla="*/ 408639 w 489342"/>
                    <a:gd name="connsiteY3" fmla="*/ 246276 h 601547"/>
                    <a:gd name="connsiteX4" fmla="*/ 486457 w 489342"/>
                    <a:gd name="connsiteY4" fmla="*/ 102370 h 601547"/>
                    <a:gd name="connsiteX5" fmla="*/ 485915 w 489342"/>
                    <a:gd name="connsiteY5" fmla="*/ 99882 h 601547"/>
                    <a:gd name="connsiteX6" fmla="*/ 316789 w 489342"/>
                    <a:gd name="connsiteY6" fmla="*/ 8550 h 601547"/>
                    <a:gd name="connsiteX7" fmla="*/ 388 w 489342"/>
                    <a:gd name="connsiteY7" fmla="*/ 464638 h 601547"/>
                    <a:gd name="connsiteX8" fmla="*/ 127404 w 489342"/>
                    <a:gd name="connsiteY8" fmla="*/ 601548 h 6015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9342" h="601547">
                      <a:moveTo>
                        <a:pt x="127404" y="601548"/>
                      </a:moveTo>
                      <a:cubicBezTo>
                        <a:pt x="193921" y="601548"/>
                        <a:pt x="249283" y="550319"/>
                        <a:pt x="254358" y="483997"/>
                      </a:cubicBezTo>
                      <a:cubicBezTo>
                        <a:pt x="260737" y="400633"/>
                        <a:pt x="276300" y="341984"/>
                        <a:pt x="310895" y="305539"/>
                      </a:cubicBezTo>
                      <a:cubicBezTo>
                        <a:pt x="327291" y="288272"/>
                        <a:pt x="356578" y="266563"/>
                        <a:pt x="408639" y="246276"/>
                      </a:cubicBezTo>
                      <a:cubicBezTo>
                        <a:pt x="466465" y="223739"/>
                        <a:pt x="499666" y="163012"/>
                        <a:pt x="486457" y="102370"/>
                      </a:cubicBezTo>
                      <a:cubicBezTo>
                        <a:pt x="486276" y="101542"/>
                        <a:pt x="486096" y="100710"/>
                        <a:pt x="485915" y="99882"/>
                      </a:cubicBezTo>
                      <a:cubicBezTo>
                        <a:pt x="469390" y="24147"/>
                        <a:pt x="389056" y="-19490"/>
                        <a:pt x="316789" y="8550"/>
                      </a:cubicBezTo>
                      <a:cubicBezTo>
                        <a:pt x="78325" y="101085"/>
                        <a:pt x="15781" y="266706"/>
                        <a:pt x="388" y="464638"/>
                      </a:cubicBezTo>
                      <a:cubicBezTo>
                        <a:pt x="-5353" y="538504"/>
                        <a:pt x="53310" y="601548"/>
                        <a:pt x="127404" y="601548"/>
                      </a:cubicBezTo>
                      <a:close/>
                    </a:path>
                  </a:pathLst>
                </a:custGeom>
                <a:solidFill>
                  <a:srgbClr val="EAF4F4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5" name="Forme libre : forme 14">
                  <a:extLst>
                    <a:ext uri="{FF2B5EF4-FFF2-40B4-BE49-F238E27FC236}">
                      <a16:creationId xmlns:a16="http://schemas.microsoft.com/office/drawing/2014/main" id="{932889D2-0581-BEBD-53C3-BD02AF295A00}"/>
                    </a:ext>
                  </a:extLst>
                </p:cNvPr>
                <p:cNvSpPr/>
                <p:nvPr/>
              </p:nvSpPr>
              <p:spPr>
                <a:xfrm>
                  <a:off x="1196328" y="2538558"/>
                  <a:ext cx="279083" cy="319219"/>
                </a:xfrm>
                <a:custGeom>
                  <a:avLst/>
                  <a:gdLst>
                    <a:gd name="connsiteX0" fmla="*/ 38814 w 279083"/>
                    <a:gd name="connsiteY0" fmla="*/ 68644 h 319219"/>
                    <a:gd name="connsiteX1" fmla="*/ 4885 w 279083"/>
                    <a:gd name="connsiteY1" fmla="*/ 156642 h 319219"/>
                    <a:gd name="connsiteX2" fmla="*/ 117583 w 279083"/>
                    <a:gd name="connsiteY2" fmla="*/ 318847 h 319219"/>
                    <a:gd name="connsiteX3" fmla="*/ 249560 w 279083"/>
                    <a:gd name="connsiteY3" fmla="*/ 227277 h 319219"/>
                    <a:gd name="connsiteX4" fmla="*/ 265077 w 279083"/>
                    <a:gd name="connsiteY4" fmla="*/ 185938 h 319219"/>
                    <a:gd name="connsiteX5" fmla="*/ 274371 w 279083"/>
                    <a:gd name="connsiteY5" fmla="*/ 93013 h 319219"/>
                    <a:gd name="connsiteX6" fmla="*/ 38814 w 279083"/>
                    <a:gd name="connsiteY6" fmla="*/ 68644 h 319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9083" h="319219">
                      <a:moveTo>
                        <a:pt x="38814" y="68644"/>
                      </a:moveTo>
                      <a:cubicBezTo>
                        <a:pt x="24620" y="96547"/>
                        <a:pt x="13533" y="125947"/>
                        <a:pt x="4885" y="156642"/>
                      </a:cubicBezTo>
                      <a:cubicBezTo>
                        <a:pt x="-16995" y="234327"/>
                        <a:pt x="37111" y="312716"/>
                        <a:pt x="117583" y="318847"/>
                      </a:cubicBezTo>
                      <a:cubicBezTo>
                        <a:pt x="177707" y="323428"/>
                        <a:pt x="233326" y="285346"/>
                        <a:pt x="249560" y="227277"/>
                      </a:cubicBezTo>
                      <a:cubicBezTo>
                        <a:pt x="253822" y="212037"/>
                        <a:pt x="258940" y="198272"/>
                        <a:pt x="265077" y="185938"/>
                      </a:cubicBezTo>
                      <a:cubicBezTo>
                        <a:pt x="279441" y="157056"/>
                        <a:pt x="283152" y="124049"/>
                        <a:pt x="274371" y="93013"/>
                      </a:cubicBezTo>
                      <a:cubicBezTo>
                        <a:pt x="243001" y="-17888"/>
                        <a:pt x="91070" y="-34079"/>
                        <a:pt x="38814" y="68644"/>
                      </a:cubicBezTo>
                      <a:close/>
                    </a:path>
                  </a:pathLst>
                </a:custGeom>
                <a:solidFill>
                  <a:srgbClr val="F8FFFC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6" name="Forme libre : forme 15">
                  <a:extLst>
                    <a:ext uri="{FF2B5EF4-FFF2-40B4-BE49-F238E27FC236}">
                      <a16:creationId xmlns:a16="http://schemas.microsoft.com/office/drawing/2014/main" id="{5DA4B115-450F-3CBA-3768-C57D618A0ECD}"/>
                    </a:ext>
                  </a:extLst>
                </p:cNvPr>
                <p:cNvSpPr/>
                <p:nvPr/>
              </p:nvSpPr>
              <p:spPr>
                <a:xfrm>
                  <a:off x="1179789" y="2535797"/>
                  <a:ext cx="1780010" cy="1148964"/>
                </a:xfrm>
                <a:custGeom>
                  <a:avLst/>
                  <a:gdLst>
                    <a:gd name="connsiteX0" fmla="*/ 1780010 w 1780010"/>
                    <a:gd name="connsiteY0" fmla="*/ 462205 h 1148964"/>
                    <a:gd name="connsiteX1" fmla="*/ 885796 w 1780010"/>
                    <a:gd name="connsiteY1" fmla="*/ 1148965 h 1148964"/>
                    <a:gd name="connsiteX2" fmla="*/ 0 w 1780010"/>
                    <a:gd name="connsiteY2" fmla="*/ 652151 h 1148964"/>
                    <a:gd name="connsiteX3" fmla="*/ 703960 w 1780010"/>
                    <a:gd name="connsiteY3" fmla="*/ 956607 h 1148964"/>
                    <a:gd name="connsiteX4" fmla="*/ 1669961 w 1780010"/>
                    <a:gd name="connsiteY4" fmla="*/ 0 h 1148964"/>
                    <a:gd name="connsiteX5" fmla="*/ 1780010 w 1780010"/>
                    <a:gd name="connsiteY5" fmla="*/ 462205 h 1148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80010" h="1148964">
                      <a:moveTo>
                        <a:pt x="1780010" y="462205"/>
                      </a:moveTo>
                      <a:cubicBezTo>
                        <a:pt x="1780010" y="841478"/>
                        <a:pt x="1730047" y="1148965"/>
                        <a:pt x="885796" y="1148965"/>
                      </a:cubicBezTo>
                      <a:cubicBezTo>
                        <a:pt x="188252" y="1148965"/>
                        <a:pt x="32916" y="939046"/>
                        <a:pt x="0" y="652151"/>
                      </a:cubicBezTo>
                      <a:cubicBezTo>
                        <a:pt x="176233" y="839580"/>
                        <a:pt x="426411" y="956607"/>
                        <a:pt x="703960" y="956607"/>
                      </a:cubicBezTo>
                      <a:cubicBezTo>
                        <a:pt x="1234356" y="956607"/>
                        <a:pt x="1664929" y="529169"/>
                        <a:pt x="1669961" y="0"/>
                      </a:cubicBezTo>
                      <a:cubicBezTo>
                        <a:pt x="1769018" y="122007"/>
                        <a:pt x="1780010" y="284174"/>
                        <a:pt x="1780010" y="462205"/>
                      </a:cubicBezTo>
                      <a:close/>
                    </a:path>
                  </a:pathLst>
                </a:custGeom>
                <a:solidFill>
                  <a:srgbClr val="B6D7E1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7" name="Forme libre : forme 16">
                  <a:extLst>
                    <a:ext uri="{FF2B5EF4-FFF2-40B4-BE49-F238E27FC236}">
                      <a16:creationId xmlns:a16="http://schemas.microsoft.com/office/drawing/2014/main" id="{716D7BE3-57D4-0385-BD65-4DB437B72492}"/>
                    </a:ext>
                  </a:extLst>
                </p:cNvPr>
                <p:cNvSpPr/>
                <p:nvPr/>
              </p:nvSpPr>
              <p:spPr>
                <a:xfrm>
                  <a:off x="1349172" y="2633883"/>
                  <a:ext cx="1432825" cy="826918"/>
                </a:xfrm>
                <a:custGeom>
                  <a:avLst/>
                  <a:gdLst>
                    <a:gd name="connsiteX0" fmla="*/ 1432825 w 1432825"/>
                    <a:gd name="connsiteY0" fmla="*/ 413459 h 826918"/>
                    <a:gd name="connsiteX1" fmla="*/ 716413 w 1432825"/>
                    <a:gd name="connsiteY1" fmla="*/ 826918 h 826918"/>
                    <a:gd name="connsiteX2" fmla="*/ 0 w 1432825"/>
                    <a:gd name="connsiteY2" fmla="*/ 413459 h 826918"/>
                    <a:gd name="connsiteX3" fmla="*/ 716413 w 1432825"/>
                    <a:gd name="connsiteY3" fmla="*/ 0 h 826918"/>
                    <a:gd name="connsiteX4" fmla="*/ 1432825 w 1432825"/>
                    <a:gd name="connsiteY4" fmla="*/ 413459 h 826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2825" h="826918">
                      <a:moveTo>
                        <a:pt x="1432825" y="413459"/>
                      </a:moveTo>
                      <a:cubicBezTo>
                        <a:pt x="1432825" y="641806"/>
                        <a:pt x="1112076" y="826918"/>
                        <a:pt x="716413" y="826918"/>
                      </a:cubicBezTo>
                      <a:cubicBezTo>
                        <a:pt x="320749" y="826918"/>
                        <a:pt x="0" y="641806"/>
                        <a:pt x="0" y="413459"/>
                      </a:cubicBezTo>
                      <a:cubicBezTo>
                        <a:pt x="0" y="185112"/>
                        <a:pt x="320749" y="0"/>
                        <a:pt x="716413" y="0"/>
                      </a:cubicBezTo>
                      <a:cubicBezTo>
                        <a:pt x="1112076" y="0"/>
                        <a:pt x="1432825" y="185112"/>
                        <a:pt x="1432825" y="413459"/>
                      </a:cubicBezTo>
                      <a:close/>
                    </a:path>
                  </a:pathLst>
                </a:custGeom>
                <a:solidFill>
                  <a:srgbClr val="26656E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8" name="Forme libre : forme 17">
                  <a:extLst>
                    <a:ext uri="{FF2B5EF4-FFF2-40B4-BE49-F238E27FC236}">
                      <a16:creationId xmlns:a16="http://schemas.microsoft.com/office/drawing/2014/main" id="{B78F5334-CD0A-0950-FD05-341195E30D6D}"/>
                    </a:ext>
                  </a:extLst>
                </p:cNvPr>
                <p:cNvSpPr/>
                <p:nvPr/>
              </p:nvSpPr>
              <p:spPr>
                <a:xfrm>
                  <a:off x="1349196" y="2781457"/>
                  <a:ext cx="1432777" cy="679363"/>
                </a:xfrm>
                <a:custGeom>
                  <a:avLst/>
                  <a:gdLst>
                    <a:gd name="connsiteX0" fmla="*/ 1432778 w 1432777"/>
                    <a:gd name="connsiteY0" fmla="*/ 265890 h 679363"/>
                    <a:gd name="connsiteX1" fmla="*/ 716389 w 1432777"/>
                    <a:gd name="connsiteY1" fmla="*/ 679363 h 679363"/>
                    <a:gd name="connsiteX2" fmla="*/ 0 w 1432777"/>
                    <a:gd name="connsiteY2" fmla="*/ 265890 h 679363"/>
                    <a:gd name="connsiteX3" fmla="*/ 5394 w 1432777"/>
                    <a:gd name="connsiteY3" fmla="*/ 214847 h 679363"/>
                    <a:gd name="connsiteX4" fmla="*/ 661241 w 1432777"/>
                    <a:gd name="connsiteY4" fmla="*/ 514375 h 679363"/>
                    <a:gd name="connsiteX5" fmla="*/ 1265017 w 1432777"/>
                    <a:gd name="connsiteY5" fmla="*/ 0 h 679363"/>
                    <a:gd name="connsiteX6" fmla="*/ 1432778 w 1432777"/>
                    <a:gd name="connsiteY6" fmla="*/ 265890 h 679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32777" h="679363">
                      <a:moveTo>
                        <a:pt x="1432778" y="265890"/>
                      </a:moveTo>
                      <a:cubicBezTo>
                        <a:pt x="1432778" y="494245"/>
                        <a:pt x="1112044" y="679363"/>
                        <a:pt x="716389" y="679363"/>
                      </a:cubicBezTo>
                      <a:cubicBezTo>
                        <a:pt x="320734" y="679363"/>
                        <a:pt x="0" y="494245"/>
                        <a:pt x="0" y="265890"/>
                      </a:cubicBezTo>
                      <a:cubicBezTo>
                        <a:pt x="0" y="248585"/>
                        <a:pt x="1850" y="231538"/>
                        <a:pt x="5394" y="214847"/>
                      </a:cubicBezTo>
                      <a:cubicBezTo>
                        <a:pt x="90533" y="411623"/>
                        <a:pt x="357812" y="540408"/>
                        <a:pt x="661241" y="514375"/>
                      </a:cubicBezTo>
                      <a:cubicBezTo>
                        <a:pt x="1015661" y="483924"/>
                        <a:pt x="1285456" y="253875"/>
                        <a:pt x="1265017" y="0"/>
                      </a:cubicBezTo>
                      <a:cubicBezTo>
                        <a:pt x="1369719" y="71839"/>
                        <a:pt x="1432778" y="164679"/>
                        <a:pt x="1432778" y="265890"/>
                      </a:cubicBezTo>
                      <a:close/>
                    </a:path>
                  </a:pathLst>
                </a:custGeom>
                <a:solidFill>
                  <a:srgbClr val="1E5158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grpSp>
              <p:nvGrpSpPr>
                <p:cNvPr id="19" name="Graphique 2">
                  <a:extLst>
                    <a:ext uri="{FF2B5EF4-FFF2-40B4-BE49-F238E27FC236}">
                      <a16:creationId xmlns:a16="http://schemas.microsoft.com/office/drawing/2014/main" id="{54F9D996-EFFE-A41D-39E3-BAC57FA89424}"/>
                    </a:ext>
                  </a:extLst>
                </p:cNvPr>
                <p:cNvGrpSpPr/>
                <p:nvPr/>
              </p:nvGrpSpPr>
              <p:grpSpPr>
                <a:xfrm>
                  <a:off x="1564250" y="2932573"/>
                  <a:ext cx="1002693" cy="237165"/>
                  <a:chOff x="1564250" y="2932573"/>
                  <a:chExt cx="1002693" cy="237165"/>
                </a:xfrm>
                <a:solidFill>
                  <a:srgbClr val="31FFD7"/>
                </a:solidFill>
              </p:grpSpPr>
              <p:sp>
                <p:nvSpPr>
                  <p:cNvPr id="20" name="Forme libre : forme 19">
                    <a:extLst>
                      <a:ext uri="{FF2B5EF4-FFF2-40B4-BE49-F238E27FC236}">
                        <a16:creationId xmlns:a16="http://schemas.microsoft.com/office/drawing/2014/main" id="{619B80CC-20AB-2D31-0E61-D44C6C76A3E7}"/>
                      </a:ext>
                    </a:extLst>
                  </p:cNvPr>
                  <p:cNvSpPr/>
                  <p:nvPr/>
                </p:nvSpPr>
                <p:spPr>
                  <a:xfrm>
                    <a:off x="1564250" y="2932574"/>
                    <a:ext cx="338706" cy="237164"/>
                  </a:xfrm>
                  <a:custGeom>
                    <a:avLst/>
                    <a:gdLst>
                      <a:gd name="connsiteX0" fmla="*/ 279135 w 338706"/>
                      <a:gd name="connsiteY0" fmla="*/ 237165 h 237164"/>
                      <a:gd name="connsiteX1" fmla="*/ 275905 w 338706"/>
                      <a:gd name="connsiteY1" fmla="*/ 237074 h 237164"/>
                      <a:gd name="connsiteX2" fmla="*/ 219715 w 338706"/>
                      <a:gd name="connsiteY2" fmla="*/ 174525 h 237164"/>
                      <a:gd name="connsiteX3" fmla="*/ 176087 w 338706"/>
                      <a:gd name="connsiteY3" fmla="*/ 119733 h 237164"/>
                      <a:gd name="connsiteX4" fmla="*/ 116354 w 338706"/>
                      <a:gd name="connsiteY4" fmla="*/ 156302 h 237164"/>
                      <a:gd name="connsiteX5" fmla="*/ 42151 w 338706"/>
                      <a:gd name="connsiteY5" fmla="*/ 195858 h 237164"/>
                      <a:gd name="connsiteX6" fmla="*/ 2595 w 338706"/>
                      <a:gd name="connsiteY6" fmla="*/ 121655 h 237164"/>
                      <a:gd name="connsiteX7" fmla="*/ 196740 w 338706"/>
                      <a:gd name="connsiteY7" fmla="*/ 2625 h 237164"/>
                      <a:gd name="connsiteX8" fmla="*/ 338459 w 338706"/>
                      <a:gd name="connsiteY8" fmla="*/ 180884 h 237164"/>
                      <a:gd name="connsiteX9" fmla="*/ 279135 w 338706"/>
                      <a:gd name="connsiteY9" fmla="*/ 237165 h 2371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38706" h="237164">
                        <a:moveTo>
                          <a:pt x="279135" y="237165"/>
                        </a:moveTo>
                        <a:cubicBezTo>
                          <a:pt x="278064" y="237165"/>
                          <a:pt x="276989" y="237136"/>
                          <a:pt x="275905" y="237074"/>
                        </a:cubicBezTo>
                        <a:cubicBezTo>
                          <a:pt x="243113" y="235319"/>
                          <a:pt x="217955" y="207317"/>
                          <a:pt x="219715" y="174525"/>
                        </a:cubicBezTo>
                        <a:cubicBezTo>
                          <a:pt x="221137" y="147926"/>
                          <a:pt x="202382" y="124376"/>
                          <a:pt x="176087" y="119733"/>
                        </a:cubicBezTo>
                        <a:cubicBezTo>
                          <a:pt x="149812" y="115119"/>
                          <a:pt x="124112" y="130816"/>
                          <a:pt x="116354" y="156302"/>
                        </a:cubicBezTo>
                        <a:cubicBezTo>
                          <a:pt x="106788" y="187715"/>
                          <a:pt x="73568" y="205428"/>
                          <a:pt x="42151" y="195858"/>
                        </a:cubicBezTo>
                        <a:cubicBezTo>
                          <a:pt x="10738" y="186293"/>
                          <a:pt x="-6971" y="153068"/>
                          <a:pt x="2595" y="121655"/>
                        </a:cubicBezTo>
                        <a:cubicBezTo>
                          <a:pt x="27847" y="38728"/>
                          <a:pt x="111321" y="-12448"/>
                          <a:pt x="196740" y="2625"/>
                        </a:cubicBezTo>
                        <a:cubicBezTo>
                          <a:pt x="282169" y="17690"/>
                          <a:pt x="343097" y="94324"/>
                          <a:pt x="338459" y="180884"/>
                        </a:cubicBezTo>
                        <a:cubicBezTo>
                          <a:pt x="336756" y="212592"/>
                          <a:pt x="310514" y="237165"/>
                          <a:pt x="279135" y="237165"/>
                        </a:cubicBezTo>
                        <a:close/>
                      </a:path>
                    </a:pathLst>
                  </a:custGeom>
                  <a:solidFill>
                    <a:srgbClr val="93BCF8"/>
                  </a:solidFill>
                  <a:ln w="47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1" name="Forme libre : forme 20">
                    <a:extLst>
                      <a:ext uri="{FF2B5EF4-FFF2-40B4-BE49-F238E27FC236}">
                        <a16:creationId xmlns:a16="http://schemas.microsoft.com/office/drawing/2014/main" id="{5FAD7530-F0F7-C1CF-4B11-7F8A7EE9302E}"/>
                      </a:ext>
                    </a:extLst>
                  </p:cNvPr>
                  <p:cNvSpPr/>
                  <p:nvPr/>
                </p:nvSpPr>
                <p:spPr>
                  <a:xfrm>
                    <a:off x="2228237" y="2932573"/>
                    <a:ext cx="338706" cy="237165"/>
                  </a:xfrm>
                  <a:custGeom>
                    <a:avLst/>
                    <a:gdLst>
                      <a:gd name="connsiteX0" fmla="*/ 59568 w 338706"/>
                      <a:gd name="connsiteY0" fmla="*/ 237166 h 237165"/>
                      <a:gd name="connsiteX1" fmla="*/ 248 w 338706"/>
                      <a:gd name="connsiteY1" fmla="*/ 180885 h 237165"/>
                      <a:gd name="connsiteX2" fmla="*/ 141966 w 338706"/>
                      <a:gd name="connsiteY2" fmla="*/ 2627 h 237165"/>
                      <a:gd name="connsiteX3" fmla="*/ 336112 w 338706"/>
                      <a:gd name="connsiteY3" fmla="*/ 121656 h 237165"/>
                      <a:gd name="connsiteX4" fmla="*/ 296556 w 338706"/>
                      <a:gd name="connsiteY4" fmla="*/ 195859 h 237165"/>
                      <a:gd name="connsiteX5" fmla="*/ 222353 w 338706"/>
                      <a:gd name="connsiteY5" fmla="*/ 156303 h 237165"/>
                      <a:gd name="connsiteX6" fmla="*/ 162620 w 338706"/>
                      <a:gd name="connsiteY6" fmla="*/ 119734 h 237165"/>
                      <a:gd name="connsiteX7" fmla="*/ 118992 w 338706"/>
                      <a:gd name="connsiteY7" fmla="*/ 174526 h 237165"/>
                      <a:gd name="connsiteX8" fmla="*/ 62802 w 338706"/>
                      <a:gd name="connsiteY8" fmla="*/ 237075 h 237165"/>
                      <a:gd name="connsiteX9" fmla="*/ 59568 w 338706"/>
                      <a:gd name="connsiteY9" fmla="*/ 237166 h 2371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38706" h="237165">
                        <a:moveTo>
                          <a:pt x="59568" y="237166"/>
                        </a:moveTo>
                        <a:cubicBezTo>
                          <a:pt x="28184" y="237166"/>
                          <a:pt x="1946" y="212593"/>
                          <a:pt x="248" y="180885"/>
                        </a:cubicBezTo>
                        <a:cubicBezTo>
                          <a:pt x="-4390" y="94325"/>
                          <a:pt x="56538" y="17691"/>
                          <a:pt x="141966" y="2627"/>
                        </a:cubicBezTo>
                        <a:cubicBezTo>
                          <a:pt x="227381" y="-12452"/>
                          <a:pt x="310855" y="38734"/>
                          <a:pt x="336112" y="121656"/>
                        </a:cubicBezTo>
                        <a:cubicBezTo>
                          <a:pt x="345678" y="153069"/>
                          <a:pt x="327969" y="186289"/>
                          <a:pt x="296556" y="195859"/>
                        </a:cubicBezTo>
                        <a:cubicBezTo>
                          <a:pt x="265129" y="205415"/>
                          <a:pt x="231923" y="187716"/>
                          <a:pt x="222353" y="156303"/>
                        </a:cubicBezTo>
                        <a:cubicBezTo>
                          <a:pt x="214595" y="130822"/>
                          <a:pt x="188900" y="115087"/>
                          <a:pt x="162620" y="119734"/>
                        </a:cubicBezTo>
                        <a:cubicBezTo>
                          <a:pt x="136325" y="124372"/>
                          <a:pt x="117565" y="147927"/>
                          <a:pt x="118992" y="174526"/>
                        </a:cubicBezTo>
                        <a:cubicBezTo>
                          <a:pt x="120747" y="207318"/>
                          <a:pt x="95589" y="235325"/>
                          <a:pt x="62802" y="237075"/>
                        </a:cubicBezTo>
                        <a:cubicBezTo>
                          <a:pt x="61713" y="237132"/>
                          <a:pt x="60633" y="237166"/>
                          <a:pt x="59568" y="237166"/>
                        </a:cubicBezTo>
                        <a:close/>
                      </a:path>
                    </a:pathLst>
                  </a:custGeom>
                  <a:solidFill>
                    <a:srgbClr val="93BCF8"/>
                  </a:solidFill>
                  <a:ln w="47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65CC8ECB-7B96-3081-6EA7-B60ABDC0C194}"/>
                  </a:ext>
                </a:extLst>
              </p:cNvPr>
              <p:cNvSpPr/>
              <p:nvPr/>
            </p:nvSpPr>
            <p:spPr>
              <a:xfrm>
                <a:off x="1659508" y="2311242"/>
                <a:ext cx="812153" cy="193218"/>
              </a:xfrm>
              <a:custGeom>
                <a:avLst/>
                <a:gdLst>
                  <a:gd name="connsiteX0" fmla="*/ 812154 w 812153"/>
                  <a:gd name="connsiteY0" fmla="*/ 32811 h 193218"/>
                  <a:gd name="connsiteX1" fmla="*/ 406077 w 812153"/>
                  <a:gd name="connsiteY1" fmla="*/ 193218 h 193218"/>
                  <a:gd name="connsiteX2" fmla="*/ 0 w 812153"/>
                  <a:gd name="connsiteY2" fmla="*/ 32811 h 193218"/>
                  <a:gd name="connsiteX3" fmla="*/ 406077 w 812153"/>
                  <a:gd name="connsiteY3" fmla="*/ 0 h 193218"/>
                  <a:gd name="connsiteX4" fmla="*/ 812154 w 812153"/>
                  <a:gd name="connsiteY4" fmla="*/ 32811 h 193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153" h="193218">
                    <a:moveTo>
                      <a:pt x="812154" y="32811"/>
                    </a:moveTo>
                    <a:cubicBezTo>
                      <a:pt x="768735" y="124785"/>
                      <a:pt x="603391" y="193218"/>
                      <a:pt x="406077" y="193218"/>
                    </a:cubicBezTo>
                    <a:cubicBezTo>
                      <a:pt x="208763" y="193218"/>
                      <a:pt x="43418" y="124780"/>
                      <a:pt x="0" y="32811"/>
                    </a:cubicBezTo>
                    <a:cubicBezTo>
                      <a:pt x="109240" y="11497"/>
                      <a:pt x="242806" y="0"/>
                      <a:pt x="406077" y="0"/>
                    </a:cubicBezTo>
                    <a:cubicBezTo>
                      <a:pt x="569348" y="0"/>
                      <a:pt x="702913" y="11497"/>
                      <a:pt x="812154" y="32811"/>
                    </a:cubicBezTo>
                    <a:close/>
                  </a:path>
                </a:pathLst>
              </a:custGeom>
              <a:solidFill>
                <a:srgbClr val="B6D7E1"/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B567B842-5176-F98F-8AAA-3273DD198D49}"/>
                  </a:ext>
                </a:extLst>
              </p:cNvPr>
              <p:cNvSpPr/>
              <p:nvPr/>
            </p:nvSpPr>
            <p:spPr>
              <a:xfrm>
                <a:off x="1715983" y="2319908"/>
                <a:ext cx="755673" cy="184532"/>
              </a:xfrm>
              <a:custGeom>
                <a:avLst/>
                <a:gdLst>
                  <a:gd name="connsiteX0" fmla="*/ 755674 w 755673"/>
                  <a:gd name="connsiteY0" fmla="*/ 24145 h 184532"/>
                  <a:gd name="connsiteX1" fmla="*/ 349611 w 755673"/>
                  <a:gd name="connsiteY1" fmla="*/ 184533 h 184532"/>
                  <a:gd name="connsiteX2" fmla="*/ 0 w 755673"/>
                  <a:gd name="connsiteY2" fmla="*/ 89871 h 184532"/>
                  <a:gd name="connsiteX3" fmla="*/ 224075 w 755673"/>
                  <a:gd name="connsiteY3" fmla="*/ 133180 h 184532"/>
                  <a:gd name="connsiteX4" fmla="*/ 575826 w 755673"/>
                  <a:gd name="connsiteY4" fmla="*/ 0 h 184532"/>
                  <a:gd name="connsiteX5" fmla="*/ 755674 w 755673"/>
                  <a:gd name="connsiteY5" fmla="*/ 24145 h 184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5673" h="184532">
                    <a:moveTo>
                      <a:pt x="755674" y="24145"/>
                    </a:moveTo>
                    <a:cubicBezTo>
                      <a:pt x="712265" y="116109"/>
                      <a:pt x="546934" y="184533"/>
                      <a:pt x="349611" y="184533"/>
                    </a:cubicBezTo>
                    <a:cubicBezTo>
                      <a:pt x="203236" y="184533"/>
                      <a:pt x="74436" y="146884"/>
                      <a:pt x="0" y="89871"/>
                    </a:cubicBezTo>
                    <a:cubicBezTo>
                      <a:pt x="63739" y="117231"/>
                      <a:pt x="140924" y="133180"/>
                      <a:pt x="224075" y="133180"/>
                    </a:cubicBezTo>
                    <a:cubicBezTo>
                      <a:pt x="377076" y="133180"/>
                      <a:pt x="509800" y="79122"/>
                      <a:pt x="575826" y="0"/>
                    </a:cubicBezTo>
                    <a:cubicBezTo>
                      <a:pt x="642110" y="5546"/>
                      <a:pt x="701872" y="13647"/>
                      <a:pt x="755674" y="24145"/>
                    </a:cubicBezTo>
                    <a:close/>
                  </a:path>
                </a:pathLst>
              </a:custGeom>
              <a:solidFill>
                <a:srgbClr val="9FC3CC"/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0BE2C0C-C0D2-2031-96CE-C7E68726FED1}"/>
              </a:ext>
            </a:extLst>
          </p:cNvPr>
          <p:cNvGrpSpPr/>
          <p:nvPr/>
        </p:nvGrpSpPr>
        <p:grpSpPr>
          <a:xfrm>
            <a:off x="-1386533" y="-1354847"/>
            <a:ext cx="4198961" cy="2036907"/>
            <a:chOff x="8" y="1"/>
            <a:chExt cx="4198961" cy="2036907"/>
          </a:xfrm>
        </p:grpSpPr>
        <p:sp>
          <p:nvSpPr>
            <p:cNvPr id="27" name="Google Shape;95;p2">
              <a:extLst>
                <a:ext uri="{FF2B5EF4-FFF2-40B4-BE49-F238E27FC236}">
                  <a16:creationId xmlns:a16="http://schemas.microsoft.com/office/drawing/2014/main" id="{C0BEAB4A-71D4-66E9-F681-FE1E74E7B077}"/>
                </a:ext>
              </a:extLst>
            </p:cNvPr>
            <p:cNvSpPr/>
            <p:nvPr/>
          </p:nvSpPr>
          <p:spPr>
            <a:xfrm flipH="1">
              <a:off x="1938588" y="112147"/>
              <a:ext cx="301070" cy="62190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6;p2">
              <a:extLst>
                <a:ext uri="{FF2B5EF4-FFF2-40B4-BE49-F238E27FC236}">
                  <a16:creationId xmlns:a16="http://schemas.microsoft.com/office/drawing/2014/main" id="{9485E324-A6DA-3438-76D8-C98E5DC9CC6E}"/>
                </a:ext>
              </a:extLst>
            </p:cNvPr>
            <p:cNvSpPr/>
            <p:nvPr/>
          </p:nvSpPr>
          <p:spPr>
            <a:xfrm flipH="1">
              <a:off x="2251789" y="160261"/>
              <a:ext cx="183498" cy="41511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7;p2">
              <a:extLst>
                <a:ext uri="{FF2B5EF4-FFF2-40B4-BE49-F238E27FC236}">
                  <a16:creationId xmlns:a16="http://schemas.microsoft.com/office/drawing/2014/main" id="{1DEF4031-42FB-4C85-F716-B9534238BE9A}"/>
                </a:ext>
              </a:extLst>
            </p:cNvPr>
            <p:cNvSpPr/>
            <p:nvPr/>
          </p:nvSpPr>
          <p:spPr>
            <a:xfrm flipH="1">
              <a:off x="2449261" y="201721"/>
              <a:ext cx="51" cy="1280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8;p2">
              <a:extLst>
                <a:ext uri="{FF2B5EF4-FFF2-40B4-BE49-F238E27FC236}">
                  <a16:creationId xmlns:a16="http://schemas.microsoft.com/office/drawing/2014/main" id="{0A136BBB-D3F8-D858-FE4F-BBF79CF1F120}"/>
                </a:ext>
              </a:extLst>
            </p:cNvPr>
            <p:cNvSpPr/>
            <p:nvPr/>
          </p:nvSpPr>
          <p:spPr>
            <a:xfrm flipH="1">
              <a:off x="2447418" y="20412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9;p2">
              <a:extLst>
                <a:ext uri="{FF2B5EF4-FFF2-40B4-BE49-F238E27FC236}">
                  <a16:creationId xmlns:a16="http://schemas.microsoft.com/office/drawing/2014/main" id="{6E04A124-80EC-35AB-A420-739A0F0C4A66}"/>
                </a:ext>
              </a:extLst>
            </p:cNvPr>
            <p:cNvSpPr/>
            <p:nvPr/>
          </p:nvSpPr>
          <p:spPr>
            <a:xfrm flipH="1">
              <a:off x="2449261" y="201721"/>
              <a:ext cx="665" cy="51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0;p2">
              <a:extLst>
                <a:ext uri="{FF2B5EF4-FFF2-40B4-BE49-F238E27FC236}">
                  <a16:creationId xmlns:a16="http://schemas.microsoft.com/office/drawing/2014/main" id="{5B2FD14C-F0C2-7773-38BF-5BF7561E31E6}"/>
                </a:ext>
              </a:extLst>
            </p:cNvPr>
            <p:cNvSpPr/>
            <p:nvPr/>
          </p:nvSpPr>
          <p:spPr>
            <a:xfrm flipH="1">
              <a:off x="2446804" y="202950"/>
              <a:ext cx="1894" cy="614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1;p2">
              <a:extLst>
                <a:ext uri="{FF2B5EF4-FFF2-40B4-BE49-F238E27FC236}">
                  <a16:creationId xmlns:a16="http://schemas.microsoft.com/office/drawing/2014/main" id="{4D0401DD-355C-16D7-E614-2DEDAD731E03}"/>
                </a:ext>
              </a:extLst>
            </p:cNvPr>
            <p:cNvSpPr/>
            <p:nvPr/>
          </p:nvSpPr>
          <p:spPr>
            <a:xfrm flipH="1">
              <a:off x="2450490" y="198036"/>
              <a:ext cx="51" cy="66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2;p2">
              <a:extLst>
                <a:ext uri="{FF2B5EF4-FFF2-40B4-BE49-F238E27FC236}">
                  <a16:creationId xmlns:a16="http://schemas.microsoft.com/office/drawing/2014/main" id="{561808B8-4FAA-0481-5508-2EC571967AA8}"/>
                </a:ext>
              </a:extLst>
            </p:cNvPr>
            <p:cNvSpPr/>
            <p:nvPr/>
          </p:nvSpPr>
          <p:spPr>
            <a:xfrm flipH="1">
              <a:off x="1610697" y="438759"/>
              <a:ext cx="434561" cy="267595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3;p2">
              <a:extLst>
                <a:ext uri="{FF2B5EF4-FFF2-40B4-BE49-F238E27FC236}">
                  <a16:creationId xmlns:a16="http://schemas.microsoft.com/office/drawing/2014/main" id="{A80ECFB1-111F-2013-8E6C-C8DE70B74E45}"/>
                </a:ext>
              </a:extLst>
            </p:cNvPr>
            <p:cNvSpPr/>
            <p:nvPr/>
          </p:nvSpPr>
          <p:spPr>
            <a:xfrm flipH="1">
              <a:off x="2044593" y="294366"/>
              <a:ext cx="228592" cy="14383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4;p2">
              <a:extLst>
                <a:ext uri="{FF2B5EF4-FFF2-40B4-BE49-F238E27FC236}">
                  <a16:creationId xmlns:a16="http://schemas.microsoft.com/office/drawing/2014/main" id="{C9C1DE6F-87EF-0BC5-3BF1-60360B49DD14}"/>
                </a:ext>
              </a:extLst>
            </p:cNvPr>
            <p:cNvSpPr/>
            <p:nvPr/>
          </p:nvSpPr>
          <p:spPr>
            <a:xfrm flipH="1">
              <a:off x="2282910" y="193787"/>
              <a:ext cx="164560" cy="107284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5;p2">
              <a:extLst>
                <a:ext uri="{FF2B5EF4-FFF2-40B4-BE49-F238E27FC236}">
                  <a16:creationId xmlns:a16="http://schemas.microsoft.com/office/drawing/2014/main" id="{95A2F979-4BFF-5ABB-1E03-33D0B38D2ED8}"/>
                </a:ext>
              </a:extLst>
            </p:cNvPr>
            <p:cNvSpPr/>
            <p:nvPr/>
          </p:nvSpPr>
          <p:spPr>
            <a:xfrm flipH="1">
              <a:off x="2450490" y="19987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6;p2">
              <a:extLst>
                <a:ext uri="{FF2B5EF4-FFF2-40B4-BE49-F238E27FC236}">
                  <a16:creationId xmlns:a16="http://schemas.microsoft.com/office/drawing/2014/main" id="{8B1E77F1-5EEC-B4D1-0524-F5A03E6CD298}"/>
                </a:ext>
              </a:extLst>
            </p:cNvPr>
            <p:cNvSpPr/>
            <p:nvPr/>
          </p:nvSpPr>
          <p:spPr>
            <a:xfrm flipH="1">
              <a:off x="2447418" y="20412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7;p2">
              <a:extLst>
                <a:ext uri="{FF2B5EF4-FFF2-40B4-BE49-F238E27FC236}">
                  <a16:creationId xmlns:a16="http://schemas.microsoft.com/office/drawing/2014/main" id="{6002C1C8-6FB3-6D21-BE58-6E3792EB3059}"/>
                </a:ext>
              </a:extLst>
            </p:cNvPr>
            <p:cNvSpPr/>
            <p:nvPr/>
          </p:nvSpPr>
          <p:spPr>
            <a:xfrm flipH="1">
              <a:off x="2449261" y="20172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8;p2">
              <a:extLst>
                <a:ext uri="{FF2B5EF4-FFF2-40B4-BE49-F238E27FC236}">
                  <a16:creationId xmlns:a16="http://schemas.microsoft.com/office/drawing/2014/main" id="{5FB24B34-5F29-ED60-0B4E-748D3FE9B73C}"/>
                </a:ext>
              </a:extLst>
            </p:cNvPr>
            <p:cNvSpPr/>
            <p:nvPr/>
          </p:nvSpPr>
          <p:spPr>
            <a:xfrm flipH="1">
              <a:off x="4136728" y="615"/>
              <a:ext cx="62241" cy="98787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9;p2">
              <a:extLst>
                <a:ext uri="{FF2B5EF4-FFF2-40B4-BE49-F238E27FC236}">
                  <a16:creationId xmlns:a16="http://schemas.microsoft.com/office/drawing/2014/main" id="{1FA66237-8454-3DF3-2440-A0ED910E02A0}"/>
                </a:ext>
              </a:extLst>
            </p:cNvPr>
            <p:cNvSpPr/>
            <p:nvPr/>
          </p:nvSpPr>
          <p:spPr>
            <a:xfrm flipH="1">
              <a:off x="3799726" y="66439"/>
              <a:ext cx="193838" cy="149358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0;p2">
              <a:extLst>
                <a:ext uri="{FF2B5EF4-FFF2-40B4-BE49-F238E27FC236}">
                  <a16:creationId xmlns:a16="http://schemas.microsoft.com/office/drawing/2014/main" id="{C4B60048-307A-684A-815F-17741C66799B}"/>
                </a:ext>
              </a:extLst>
            </p:cNvPr>
            <p:cNvSpPr/>
            <p:nvPr/>
          </p:nvSpPr>
          <p:spPr>
            <a:xfrm flipH="1">
              <a:off x="3804640" y="216360"/>
              <a:ext cx="1228" cy="614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1;p2">
              <a:extLst>
                <a:ext uri="{FF2B5EF4-FFF2-40B4-BE49-F238E27FC236}">
                  <a16:creationId xmlns:a16="http://schemas.microsoft.com/office/drawing/2014/main" id="{CB02313C-0D40-E365-90D3-2371CD134BC2}"/>
                </a:ext>
              </a:extLst>
            </p:cNvPr>
            <p:cNvSpPr/>
            <p:nvPr/>
          </p:nvSpPr>
          <p:spPr>
            <a:xfrm flipH="1">
              <a:off x="3447522" y="81027"/>
              <a:ext cx="362031" cy="137176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2;p2">
              <a:extLst>
                <a:ext uri="{FF2B5EF4-FFF2-40B4-BE49-F238E27FC236}">
                  <a16:creationId xmlns:a16="http://schemas.microsoft.com/office/drawing/2014/main" id="{324ABD15-E967-E200-D219-8B1C43375992}"/>
                </a:ext>
              </a:extLst>
            </p:cNvPr>
            <p:cNvSpPr/>
            <p:nvPr/>
          </p:nvSpPr>
          <p:spPr>
            <a:xfrm flipH="1">
              <a:off x="4022790" y="615"/>
              <a:ext cx="70123" cy="50622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3;p2">
              <a:extLst>
                <a:ext uri="{FF2B5EF4-FFF2-40B4-BE49-F238E27FC236}">
                  <a16:creationId xmlns:a16="http://schemas.microsoft.com/office/drawing/2014/main" id="{EDCB7619-0668-151A-51C3-E6B79A7E225E}"/>
                </a:ext>
              </a:extLst>
            </p:cNvPr>
            <p:cNvSpPr/>
            <p:nvPr/>
          </p:nvSpPr>
          <p:spPr>
            <a:xfrm flipH="1">
              <a:off x="4028881" y="48115"/>
              <a:ext cx="128014" cy="67104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4;p2">
              <a:extLst>
                <a:ext uri="{FF2B5EF4-FFF2-40B4-BE49-F238E27FC236}">
                  <a16:creationId xmlns:a16="http://schemas.microsoft.com/office/drawing/2014/main" id="{96CC2BB3-FCD6-7965-AFA8-80113FE7A319}"/>
                </a:ext>
              </a:extLst>
            </p:cNvPr>
            <p:cNvSpPr/>
            <p:nvPr/>
          </p:nvSpPr>
          <p:spPr>
            <a:xfrm flipH="1">
              <a:off x="3875941" y="615"/>
              <a:ext cx="124328" cy="46937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5;p2">
              <a:extLst>
                <a:ext uri="{FF2B5EF4-FFF2-40B4-BE49-F238E27FC236}">
                  <a16:creationId xmlns:a16="http://schemas.microsoft.com/office/drawing/2014/main" id="{8AA8DAB6-A3BA-6EB8-123A-12B38DD37E78}"/>
                </a:ext>
              </a:extLst>
            </p:cNvPr>
            <p:cNvSpPr/>
            <p:nvPr/>
          </p:nvSpPr>
          <p:spPr>
            <a:xfrm flipH="1">
              <a:off x="3430426" y="615"/>
              <a:ext cx="39668" cy="75600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6;p2">
              <a:extLst>
                <a:ext uri="{FF2B5EF4-FFF2-40B4-BE49-F238E27FC236}">
                  <a16:creationId xmlns:a16="http://schemas.microsoft.com/office/drawing/2014/main" id="{0F4617A3-B13B-E623-4346-EA8BE385CE32}"/>
                </a:ext>
              </a:extLst>
            </p:cNvPr>
            <p:cNvSpPr/>
            <p:nvPr/>
          </p:nvSpPr>
          <p:spPr>
            <a:xfrm flipH="1">
              <a:off x="3247594" y="95052"/>
              <a:ext cx="190203" cy="552798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7;p2">
              <a:extLst>
                <a:ext uri="{FF2B5EF4-FFF2-40B4-BE49-F238E27FC236}">
                  <a16:creationId xmlns:a16="http://schemas.microsoft.com/office/drawing/2014/main" id="{C074B3F4-1307-EAD8-0F65-EC6D029BCA06}"/>
                </a:ext>
              </a:extLst>
            </p:cNvPr>
            <p:cNvSpPr/>
            <p:nvPr/>
          </p:nvSpPr>
          <p:spPr>
            <a:xfrm flipH="1">
              <a:off x="3097673" y="1"/>
              <a:ext cx="327328" cy="96023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8;p2">
              <a:extLst>
                <a:ext uri="{FF2B5EF4-FFF2-40B4-BE49-F238E27FC236}">
                  <a16:creationId xmlns:a16="http://schemas.microsoft.com/office/drawing/2014/main" id="{D1EFE7A2-4733-FDC5-A4E3-C9CB07B9C7E5}"/>
                </a:ext>
              </a:extLst>
            </p:cNvPr>
            <p:cNvSpPr/>
            <p:nvPr/>
          </p:nvSpPr>
          <p:spPr>
            <a:xfrm flipH="1">
              <a:off x="2971553" y="615"/>
              <a:ext cx="273072" cy="65030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9;p2">
              <a:extLst>
                <a:ext uri="{FF2B5EF4-FFF2-40B4-BE49-F238E27FC236}">
                  <a16:creationId xmlns:a16="http://schemas.microsoft.com/office/drawing/2014/main" id="{CC6D1B77-0E1C-5DE2-64E1-96942224C0D3}"/>
                </a:ext>
              </a:extLst>
            </p:cNvPr>
            <p:cNvSpPr/>
            <p:nvPr/>
          </p:nvSpPr>
          <p:spPr>
            <a:xfrm flipH="1">
              <a:off x="2435236" y="615"/>
              <a:ext cx="15304" cy="20540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0;p2">
              <a:extLst>
                <a:ext uri="{FF2B5EF4-FFF2-40B4-BE49-F238E27FC236}">
                  <a16:creationId xmlns:a16="http://schemas.microsoft.com/office/drawing/2014/main" id="{5FA0167A-511A-48D0-2AC7-62D5F4B89B3F}"/>
                </a:ext>
              </a:extLst>
            </p:cNvPr>
            <p:cNvSpPr/>
            <p:nvPr/>
          </p:nvSpPr>
          <p:spPr>
            <a:xfrm flipH="1">
              <a:off x="2195742" y="615"/>
              <a:ext cx="168655" cy="608231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1;p2">
              <a:extLst>
                <a:ext uri="{FF2B5EF4-FFF2-40B4-BE49-F238E27FC236}">
                  <a16:creationId xmlns:a16="http://schemas.microsoft.com/office/drawing/2014/main" id="{74F02FA3-4C41-B050-E8E0-2765AE9A423F}"/>
                </a:ext>
              </a:extLst>
            </p:cNvPr>
            <p:cNvSpPr/>
            <p:nvPr/>
          </p:nvSpPr>
          <p:spPr>
            <a:xfrm flipH="1">
              <a:off x="1921493" y="615"/>
              <a:ext cx="67104" cy="96944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2;p2">
              <a:extLst>
                <a:ext uri="{FF2B5EF4-FFF2-40B4-BE49-F238E27FC236}">
                  <a16:creationId xmlns:a16="http://schemas.microsoft.com/office/drawing/2014/main" id="{B398A51D-6298-0579-AB20-C24533F9D405}"/>
                </a:ext>
              </a:extLst>
            </p:cNvPr>
            <p:cNvSpPr/>
            <p:nvPr/>
          </p:nvSpPr>
          <p:spPr>
            <a:xfrm flipH="1">
              <a:off x="1807555" y="130420"/>
              <a:ext cx="105492" cy="176793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3;p2">
              <a:extLst>
                <a:ext uri="{FF2B5EF4-FFF2-40B4-BE49-F238E27FC236}">
                  <a16:creationId xmlns:a16="http://schemas.microsoft.com/office/drawing/2014/main" id="{A78F539A-AB37-B625-839F-80A8840B2A7E}"/>
                </a:ext>
              </a:extLst>
            </p:cNvPr>
            <p:cNvSpPr/>
            <p:nvPr/>
          </p:nvSpPr>
          <p:spPr>
            <a:xfrm flipH="1">
              <a:off x="1597287" y="312639"/>
              <a:ext cx="209705" cy="381533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4;p2">
              <a:extLst>
                <a:ext uri="{FF2B5EF4-FFF2-40B4-BE49-F238E27FC236}">
                  <a16:creationId xmlns:a16="http://schemas.microsoft.com/office/drawing/2014/main" id="{18071805-CE7A-7FF1-3505-EF9DA859992D}"/>
                </a:ext>
              </a:extLst>
            </p:cNvPr>
            <p:cNvSpPr/>
            <p:nvPr/>
          </p:nvSpPr>
          <p:spPr>
            <a:xfrm flipH="1">
              <a:off x="1399252" y="76164"/>
              <a:ext cx="497928" cy="50622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5;p2">
              <a:extLst>
                <a:ext uri="{FF2B5EF4-FFF2-40B4-BE49-F238E27FC236}">
                  <a16:creationId xmlns:a16="http://schemas.microsoft.com/office/drawing/2014/main" id="{E0FBDA75-DF6D-5DC6-6FAD-4FE0AAF0BA10}"/>
                </a:ext>
              </a:extLst>
            </p:cNvPr>
            <p:cNvSpPr/>
            <p:nvPr/>
          </p:nvSpPr>
          <p:spPr>
            <a:xfrm flipH="1">
              <a:off x="1234078" y="85326"/>
              <a:ext cx="163997" cy="199929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6;p2">
              <a:extLst>
                <a:ext uri="{FF2B5EF4-FFF2-40B4-BE49-F238E27FC236}">
                  <a16:creationId xmlns:a16="http://schemas.microsoft.com/office/drawing/2014/main" id="{D5DAE13B-7DB8-292B-4BD1-9D0E9B80B9BE}"/>
                </a:ext>
              </a:extLst>
            </p:cNvPr>
            <p:cNvSpPr/>
            <p:nvPr/>
          </p:nvSpPr>
          <p:spPr>
            <a:xfrm flipH="1">
              <a:off x="1083543" y="285204"/>
              <a:ext cx="150586" cy="190818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7;p2">
              <a:extLst>
                <a:ext uri="{FF2B5EF4-FFF2-40B4-BE49-F238E27FC236}">
                  <a16:creationId xmlns:a16="http://schemas.microsoft.com/office/drawing/2014/main" id="{152E259C-2CAD-C39D-DF9B-E44C2886DE7C}"/>
                </a:ext>
              </a:extLst>
            </p:cNvPr>
            <p:cNvSpPr/>
            <p:nvPr/>
          </p:nvSpPr>
          <p:spPr>
            <a:xfrm flipH="1">
              <a:off x="856231" y="482061"/>
              <a:ext cx="222501" cy="269387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8;p2">
              <a:extLst>
                <a:ext uri="{FF2B5EF4-FFF2-40B4-BE49-F238E27FC236}">
                  <a16:creationId xmlns:a16="http://schemas.microsoft.com/office/drawing/2014/main" id="{AD78695C-882C-A80A-75CD-40ADD04C6C4F}"/>
                </a:ext>
              </a:extLst>
            </p:cNvPr>
            <p:cNvSpPr/>
            <p:nvPr/>
          </p:nvSpPr>
          <p:spPr>
            <a:xfrm flipH="1">
              <a:off x="1230444" y="615"/>
              <a:ext cx="1133543" cy="613708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9;p2">
              <a:extLst>
                <a:ext uri="{FF2B5EF4-FFF2-40B4-BE49-F238E27FC236}">
                  <a16:creationId xmlns:a16="http://schemas.microsoft.com/office/drawing/2014/main" id="{C9D5232E-0D2D-F821-4E58-073593976F4F}"/>
                </a:ext>
              </a:extLst>
            </p:cNvPr>
            <p:cNvSpPr/>
            <p:nvPr/>
          </p:nvSpPr>
          <p:spPr>
            <a:xfrm flipH="1">
              <a:off x="1586948" y="731895"/>
              <a:ext cx="17710" cy="9264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0;p2">
              <a:extLst>
                <a:ext uri="{FF2B5EF4-FFF2-40B4-BE49-F238E27FC236}">
                  <a16:creationId xmlns:a16="http://schemas.microsoft.com/office/drawing/2014/main" id="{FB5029D9-72A1-E1BF-9803-BBAF8F64B839}"/>
                </a:ext>
              </a:extLst>
            </p:cNvPr>
            <p:cNvSpPr/>
            <p:nvPr/>
          </p:nvSpPr>
          <p:spPr>
            <a:xfrm flipH="1">
              <a:off x="995812" y="615"/>
              <a:ext cx="578390" cy="694171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1;p2">
              <a:extLst>
                <a:ext uri="{FF2B5EF4-FFF2-40B4-BE49-F238E27FC236}">
                  <a16:creationId xmlns:a16="http://schemas.microsoft.com/office/drawing/2014/main" id="{1FBE581B-5A7E-7C92-51D6-F8483C67D338}"/>
                </a:ext>
              </a:extLst>
            </p:cNvPr>
            <p:cNvSpPr/>
            <p:nvPr/>
          </p:nvSpPr>
          <p:spPr>
            <a:xfrm flipH="1">
              <a:off x="346172" y="615"/>
              <a:ext cx="228541" cy="202949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132;p2">
              <a:extLst>
                <a:ext uri="{FF2B5EF4-FFF2-40B4-BE49-F238E27FC236}">
                  <a16:creationId xmlns:a16="http://schemas.microsoft.com/office/drawing/2014/main" id="{655057AE-69A9-FE21-489F-8959A7A1BA53}"/>
                </a:ext>
              </a:extLst>
            </p:cNvPr>
            <p:cNvSpPr/>
            <p:nvPr/>
          </p:nvSpPr>
          <p:spPr>
            <a:xfrm flipH="1">
              <a:off x="346172" y="242516"/>
              <a:ext cx="245637" cy="27128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133;p2">
              <a:extLst>
                <a:ext uri="{FF2B5EF4-FFF2-40B4-BE49-F238E27FC236}">
                  <a16:creationId xmlns:a16="http://schemas.microsoft.com/office/drawing/2014/main" id="{70B15028-3A97-FA34-0254-5DB1787A705C}"/>
                </a:ext>
              </a:extLst>
            </p:cNvPr>
            <p:cNvSpPr/>
            <p:nvPr/>
          </p:nvSpPr>
          <p:spPr>
            <a:xfrm flipH="1">
              <a:off x="602711" y="508882"/>
              <a:ext cx="221887" cy="245637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134;p2">
              <a:extLst>
                <a:ext uri="{FF2B5EF4-FFF2-40B4-BE49-F238E27FC236}">
                  <a16:creationId xmlns:a16="http://schemas.microsoft.com/office/drawing/2014/main" id="{31079DED-D723-97D6-CD80-7B8A9A863A2A}"/>
                </a:ext>
              </a:extLst>
            </p:cNvPr>
            <p:cNvSpPr/>
            <p:nvPr/>
          </p:nvSpPr>
          <p:spPr>
            <a:xfrm flipH="1">
              <a:off x="644785" y="277270"/>
              <a:ext cx="423556" cy="206020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135;p2">
              <a:extLst>
                <a:ext uri="{FF2B5EF4-FFF2-40B4-BE49-F238E27FC236}">
                  <a16:creationId xmlns:a16="http://schemas.microsoft.com/office/drawing/2014/main" id="{34B45BC0-3553-7AA9-7842-69CBF81E6001}"/>
                </a:ext>
              </a:extLst>
            </p:cNvPr>
            <p:cNvSpPr/>
            <p:nvPr/>
          </p:nvSpPr>
          <p:spPr>
            <a:xfrm flipH="1">
              <a:off x="1074432" y="475970"/>
              <a:ext cx="500385" cy="230384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2" name="Google Shape;136;p2">
              <a:extLst>
                <a:ext uri="{FF2B5EF4-FFF2-40B4-BE49-F238E27FC236}">
                  <a16:creationId xmlns:a16="http://schemas.microsoft.com/office/drawing/2014/main" id="{C436054F-A459-26C1-B243-459650D87965}"/>
                </a:ext>
              </a:extLst>
            </p:cNvPr>
            <p:cNvSpPr/>
            <p:nvPr/>
          </p:nvSpPr>
          <p:spPr>
            <a:xfrm flipH="1">
              <a:off x="875732" y="706303"/>
              <a:ext cx="695399" cy="7258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137;p2">
              <a:extLst>
                <a:ext uri="{FF2B5EF4-FFF2-40B4-BE49-F238E27FC236}">
                  <a16:creationId xmlns:a16="http://schemas.microsoft.com/office/drawing/2014/main" id="{C7AEA19B-0FE8-C651-97DB-E6050034F106}"/>
                </a:ext>
              </a:extLst>
            </p:cNvPr>
            <p:cNvSpPr/>
            <p:nvPr/>
          </p:nvSpPr>
          <p:spPr>
            <a:xfrm flipH="1">
              <a:off x="447928" y="722784"/>
              <a:ext cx="1136000" cy="1260942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138;p2">
              <a:extLst>
                <a:ext uri="{FF2B5EF4-FFF2-40B4-BE49-F238E27FC236}">
                  <a16:creationId xmlns:a16="http://schemas.microsoft.com/office/drawing/2014/main" id="{89236EEE-2EB1-2426-8AA6-F54E81ADD945}"/>
                </a:ext>
              </a:extLst>
            </p:cNvPr>
            <p:cNvSpPr/>
            <p:nvPr/>
          </p:nvSpPr>
          <p:spPr>
            <a:xfrm flipH="1">
              <a:off x="541187" y="795877"/>
              <a:ext cx="290117" cy="457133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139;p2">
              <a:extLst>
                <a:ext uri="{FF2B5EF4-FFF2-40B4-BE49-F238E27FC236}">
                  <a16:creationId xmlns:a16="http://schemas.microsoft.com/office/drawing/2014/main" id="{7840036A-B747-F686-505C-61E208A1C447}"/>
                </a:ext>
              </a:extLst>
            </p:cNvPr>
            <p:cNvSpPr/>
            <p:nvPr/>
          </p:nvSpPr>
          <p:spPr>
            <a:xfrm flipH="1">
              <a:off x="571642" y="298614"/>
              <a:ext cx="61013" cy="358397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140;p2">
              <a:extLst>
                <a:ext uri="{FF2B5EF4-FFF2-40B4-BE49-F238E27FC236}">
                  <a16:creationId xmlns:a16="http://schemas.microsoft.com/office/drawing/2014/main" id="{1C37A5CC-6D61-9C9D-78C7-92A87A18DF16}"/>
                </a:ext>
              </a:extLst>
            </p:cNvPr>
            <p:cNvSpPr/>
            <p:nvPr/>
          </p:nvSpPr>
          <p:spPr>
            <a:xfrm flipH="1">
              <a:off x="568571" y="666686"/>
              <a:ext cx="3122" cy="3737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141;p2">
              <a:extLst>
                <a:ext uri="{FF2B5EF4-FFF2-40B4-BE49-F238E27FC236}">
                  <a16:creationId xmlns:a16="http://schemas.microsoft.com/office/drawing/2014/main" id="{1C2B6791-E2AB-BFD7-E1BB-2A35A1AD9722}"/>
                </a:ext>
              </a:extLst>
            </p:cNvPr>
            <p:cNvSpPr/>
            <p:nvPr/>
          </p:nvSpPr>
          <p:spPr>
            <a:xfrm flipH="1">
              <a:off x="493636" y="682553"/>
              <a:ext cx="87782" cy="5582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142;p2">
              <a:extLst>
                <a:ext uri="{FF2B5EF4-FFF2-40B4-BE49-F238E27FC236}">
                  <a16:creationId xmlns:a16="http://schemas.microsoft.com/office/drawing/2014/main" id="{7C223F9B-207B-0B6E-A8A4-276E7CB6DF6B}"/>
                </a:ext>
              </a:extLst>
            </p:cNvPr>
            <p:cNvSpPr/>
            <p:nvPr/>
          </p:nvSpPr>
          <p:spPr>
            <a:xfrm flipH="1">
              <a:off x="276049" y="527770"/>
              <a:ext cx="538210" cy="240774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143;p2">
              <a:extLst>
                <a:ext uri="{FF2B5EF4-FFF2-40B4-BE49-F238E27FC236}">
                  <a16:creationId xmlns:a16="http://schemas.microsoft.com/office/drawing/2014/main" id="{89A74A39-8273-AC0A-0357-EA19E25958A2}"/>
                </a:ext>
              </a:extLst>
            </p:cNvPr>
            <p:cNvSpPr/>
            <p:nvPr/>
          </p:nvSpPr>
          <p:spPr>
            <a:xfrm flipH="1">
              <a:off x="622" y="145008"/>
              <a:ext cx="269387" cy="387061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144;p2">
              <a:extLst>
                <a:ext uri="{FF2B5EF4-FFF2-40B4-BE49-F238E27FC236}">
                  <a16:creationId xmlns:a16="http://schemas.microsoft.com/office/drawing/2014/main" id="{F27972F7-1871-C2B3-849B-F9EA65889500}"/>
                </a:ext>
              </a:extLst>
            </p:cNvPr>
            <p:cNvSpPr/>
            <p:nvPr/>
          </p:nvSpPr>
          <p:spPr>
            <a:xfrm flipH="1">
              <a:off x="267552" y="253520"/>
              <a:ext cx="60961" cy="282183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145;p2">
              <a:extLst>
                <a:ext uri="{FF2B5EF4-FFF2-40B4-BE49-F238E27FC236}">
                  <a16:creationId xmlns:a16="http://schemas.microsoft.com/office/drawing/2014/main" id="{12394157-A34D-4E04-9E25-8CE4CE067712}"/>
                </a:ext>
              </a:extLst>
            </p:cNvPr>
            <p:cNvSpPr/>
            <p:nvPr/>
          </p:nvSpPr>
          <p:spPr>
            <a:xfrm flipH="1">
              <a:off x="279120" y="53933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146;p2">
              <a:extLst>
                <a:ext uri="{FF2B5EF4-FFF2-40B4-BE49-F238E27FC236}">
                  <a16:creationId xmlns:a16="http://schemas.microsoft.com/office/drawing/2014/main" id="{642171F4-206A-7AA3-828A-B2F095AB7CE5}"/>
                </a:ext>
              </a:extLst>
            </p:cNvPr>
            <p:cNvSpPr/>
            <p:nvPr/>
          </p:nvSpPr>
          <p:spPr>
            <a:xfrm flipH="1">
              <a:off x="622" y="700826"/>
              <a:ext cx="28664" cy="3542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147;p2">
              <a:extLst>
                <a:ext uri="{FF2B5EF4-FFF2-40B4-BE49-F238E27FC236}">
                  <a16:creationId xmlns:a16="http://schemas.microsoft.com/office/drawing/2014/main" id="{9CB73049-E759-9694-5801-E6F245D8D069}"/>
                </a:ext>
              </a:extLst>
            </p:cNvPr>
            <p:cNvSpPr/>
            <p:nvPr/>
          </p:nvSpPr>
          <p:spPr>
            <a:xfrm flipH="1">
              <a:off x="38397" y="526746"/>
              <a:ext cx="244408" cy="180222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148;p2">
              <a:extLst>
                <a:ext uri="{FF2B5EF4-FFF2-40B4-BE49-F238E27FC236}">
                  <a16:creationId xmlns:a16="http://schemas.microsoft.com/office/drawing/2014/main" id="{958BDA3D-4A58-9B22-58D1-8C0FC3966B41}"/>
                </a:ext>
              </a:extLst>
            </p:cNvPr>
            <p:cNvSpPr/>
            <p:nvPr/>
          </p:nvSpPr>
          <p:spPr>
            <a:xfrm flipH="1">
              <a:off x="176136" y="1230386"/>
              <a:ext cx="7371" cy="5579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149;p2">
              <a:extLst>
                <a:ext uri="{FF2B5EF4-FFF2-40B4-BE49-F238E27FC236}">
                  <a16:creationId xmlns:a16="http://schemas.microsoft.com/office/drawing/2014/main" id="{4571AD9E-6240-D1BD-0DF1-59D2A6F789F5}"/>
                </a:ext>
              </a:extLst>
            </p:cNvPr>
            <p:cNvSpPr/>
            <p:nvPr/>
          </p:nvSpPr>
          <p:spPr>
            <a:xfrm flipH="1">
              <a:off x="8" y="563087"/>
              <a:ext cx="164611" cy="579005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150;p2">
              <a:extLst>
                <a:ext uri="{FF2B5EF4-FFF2-40B4-BE49-F238E27FC236}">
                  <a16:creationId xmlns:a16="http://schemas.microsoft.com/office/drawing/2014/main" id="{88F8A6D3-FA96-8585-0035-6F3789AF1F43}"/>
                </a:ext>
              </a:extLst>
            </p:cNvPr>
            <p:cNvSpPr/>
            <p:nvPr/>
          </p:nvSpPr>
          <p:spPr>
            <a:xfrm flipH="1">
              <a:off x="424178" y="1371810"/>
              <a:ext cx="87782" cy="599120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151;p2">
              <a:extLst>
                <a:ext uri="{FF2B5EF4-FFF2-40B4-BE49-F238E27FC236}">
                  <a16:creationId xmlns:a16="http://schemas.microsoft.com/office/drawing/2014/main" id="{AB18252C-9C76-A099-A6B8-1B9FC7FE8365}"/>
                </a:ext>
              </a:extLst>
            </p:cNvPr>
            <p:cNvSpPr/>
            <p:nvPr/>
          </p:nvSpPr>
          <p:spPr>
            <a:xfrm flipH="1">
              <a:off x="182227" y="1224909"/>
              <a:ext cx="242003" cy="747813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152;p2">
              <a:extLst>
                <a:ext uri="{FF2B5EF4-FFF2-40B4-BE49-F238E27FC236}">
                  <a16:creationId xmlns:a16="http://schemas.microsoft.com/office/drawing/2014/main" id="{478F8D95-F9AC-3369-A866-367A01B97DCB}"/>
                </a:ext>
              </a:extLst>
            </p:cNvPr>
            <p:cNvSpPr/>
            <p:nvPr/>
          </p:nvSpPr>
          <p:spPr>
            <a:xfrm flipH="1">
              <a:off x="216930" y="1185906"/>
              <a:ext cx="230435" cy="115832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153;p2">
              <a:extLst>
                <a:ext uri="{FF2B5EF4-FFF2-40B4-BE49-F238E27FC236}">
                  <a16:creationId xmlns:a16="http://schemas.microsoft.com/office/drawing/2014/main" id="{EF0BD7E0-83D3-70CE-021C-FCB8C83BF6C2}"/>
                </a:ext>
              </a:extLst>
            </p:cNvPr>
            <p:cNvSpPr/>
            <p:nvPr/>
          </p:nvSpPr>
          <p:spPr>
            <a:xfrm flipH="1">
              <a:off x="622" y="1088399"/>
              <a:ext cx="138353" cy="74423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154;p2">
              <a:extLst>
                <a:ext uri="{FF2B5EF4-FFF2-40B4-BE49-F238E27FC236}">
                  <a16:creationId xmlns:a16="http://schemas.microsoft.com/office/drawing/2014/main" id="{B7D1C0A9-8737-8853-68EE-E7716E8CB254}"/>
                </a:ext>
              </a:extLst>
            </p:cNvPr>
            <p:cNvSpPr/>
            <p:nvPr/>
          </p:nvSpPr>
          <p:spPr>
            <a:xfrm flipH="1">
              <a:off x="622" y="1391312"/>
              <a:ext cx="417516" cy="591187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11" name="Groupe 4310">
              <a:extLst>
                <a:ext uri="{FF2B5EF4-FFF2-40B4-BE49-F238E27FC236}">
                  <a16:creationId xmlns:a16="http://schemas.microsoft.com/office/drawing/2014/main" id="{33F749F9-F7CB-2369-A759-450BE98F5182}"/>
                </a:ext>
              </a:extLst>
            </p:cNvPr>
            <p:cNvGrpSpPr/>
            <p:nvPr userDrawn="1"/>
          </p:nvGrpSpPr>
          <p:grpSpPr>
            <a:xfrm>
              <a:off x="124336" y="22778"/>
              <a:ext cx="4025853" cy="2014130"/>
              <a:chOff x="124336" y="22778"/>
              <a:chExt cx="4025853" cy="2014130"/>
            </a:xfrm>
            <a:solidFill>
              <a:schemeClr val="bg2">
                <a:lumMod val="75000"/>
              </a:schemeClr>
            </a:solidFill>
          </p:grpSpPr>
          <p:sp>
            <p:nvSpPr>
              <p:cNvPr id="4312" name="Google Shape;171;p2">
                <a:extLst>
                  <a:ext uri="{FF2B5EF4-FFF2-40B4-BE49-F238E27FC236}">
                    <a16:creationId xmlns:a16="http://schemas.microsoft.com/office/drawing/2014/main" id="{20CF304A-9A0D-371A-D151-6E8D56857768}"/>
                  </a:ext>
                </a:extLst>
              </p:cNvPr>
              <p:cNvSpPr/>
              <p:nvPr/>
            </p:nvSpPr>
            <p:spPr>
              <a:xfrm flipH="1">
                <a:off x="1952562" y="161950"/>
                <a:ext cx="29943" cy="27793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43" extrusionOk="0">
                    <a:moveTo>
                      <a:pt x="305" y="0"/>
                    </a:moveTo>
                    <a:cubicBezTo>
                      <a:pt x="175" y="0"/>
                      <a:pt x="47" y="100"/>
                      <a:pt x="36" y="230"/>
                    </a:cubicBezTo>
                    <a:cubicBezTo>
                      <a:pt x="1" y="384"/>
                      <a:pt x="108" y="527"/>
                      <a:pt x="263" y="539"/>
                    </a:cubicBezTo>
                    <a:cubicBezTo>
                      <a:pt x="277" y="542"/>
                      <a:pt x="292" y="543"/>
                      <a:pt x="307" y="543"/>
                    </a:cubicBezTo>
                    <a:cubicBezTo>
                      <a:pt x="436" y="543"/>
                      <a:pt x="561" y="453"/>
                      <a:pt x="572" y="325"/>
                    </a:cubicBezTo>
                    <a:cubicBezTo>
                      <a:pt x="584" y="182"/>
                      <a:pt x="501" y="39"/>
                      <a:pt x="346" y="3"/>
                    </a:cubicBezTo>
                    <a:cubicBezTo>
                      <a:pt x="332" y="1"/>
                      <a:pt x="319" y="0"/>
                      <a:pt x="30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13" name="Groupe 4312">
                <a:extLst>
                  <a:ext uri="{FF2B5EF4-FFF2-40B4-BE49-F238E27FC236}">
                    <a16:creationId xmlns:a16="http://schemas.microsoft.com/office/drawing/2014/main" id="{DC04FF7E-6188-D260-AFED-5503CBA6DBC5}"/>
                  </a:ext>
                </a:extLst>
              </p:cNvPr>
              <p:cNvGrpSpPr/>
              <p:nvPr userDrawn="1"/>
            </p:nvGrpSpPr>
            <p:grpSpPr>
              <a:xfrm>
                <a:off x="124336" y="22778"/>
                <a:ext cx="4025853" cy="2014130"/>
                <a:chOff x="124336" y="22778"/>
                <a:chExt cx="4025853" cy="2014130"/>
              </a:xfrm>
              <a:grpFill/>
            </p:grpSpPr>
            <p:sp>
              <p:nvSpPr>
                <p:cNvPr id="4314" name="Google Shape;155;p2">
                  <a:extLst>
                    <a:ext uri="{FF2B5EF4-FFF2-40B4-BE49-F238E27FC236}">
                      <a16:creationId xmlns:a16="http://schemas.microsoft.com/office/drawing/2014/main" id="{D1A5DA1C-51E8-D351-AED8-8EA932F9A3E5}"/>
                    </a:ext>
                  </a:extLst>
                </p:cNvPr>
                <p:cNvSpPr/>
                <p:nvPr/>
              </p:nvSpPr>
              <p:spPr>
                <a:xfrm flipH="1">
                  <a:off x="124336" y="1135131"/>
                  <a:ext cx="96944" cy="96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4" h="1877" extrusionOk="0">
                      <a:moveTo>
                        <a:pt x="941" y="0"/>
                      </a:moveTo>
                      <a:cubicBezTo>
                        <a:pt x="489" y="0"/>
                        <a:pt x="98" y="315"/>
                        <a:pt x="25" y="779"/>
                      </a:cubicBezTo>
                      <a:cubicBezTo>
                        <a:pt x="1" y="850"/>
                        <a:pt x="1" y="921"/>
                        <a:pt x="1" y="993"/>
                      </a:cubicBezTo>
                      <a:cubicBezTo>
                        <a:pt x="1" y="1100"/>
                        <a:pt x="36" y="1195"/>
                        <a:pt x="84" y="1290"/>
                      </a:cubicBezTo>
                      <a:cubicBezTo>
                        <a:pt x="155" y="1493"/>
                        <a:pt x="298" y="1648"/>
                        <a:pt x="501" y="1755"/>
                      </a:cubicBezTo>
                      <a:cubicBezTo>
                        <a:pt x="584" y="1802"/>
                        <a:pt x="679" y="1826"/>
                        <a:pt x="775" y="1862"/>
                      </a:cubicBezTo>
                      <a:cubicBezTo>
                        <a:pt x="810" y="1862"/>
                        <a:pt x="858" y="1874"/>
                        <a:pt x="882" y="1874"/>
                      </a:cubicBezTo>
                      <a:cubicBezTo>
                        <a:pt x="905" y="1876"/>
                        <a:pt x="927" y="1876"/>
                        <a:pt x="950" y="1876"/>
                      </a:cubicBezTo>
                      <a:cubicBezTo>
                        <a:pt x="1387" y="1876"/>
                        <a:pt x="1779" y="1553"/>
                        <a:pt x="1870" y="1112"/>
                      </a:cubicBezTo>
                      <a:cubicBezTo>
                        <a:pt x="1894" y="921"/>
                        <a:pt x="1870" y="719"/>
                        <a:pt x="1787" y="552"/>
                      </a:cubicBezTo>
                      <a:cubicBezTo>
                        <a:pt x="1751" y="457"/>
                        <a:pt x="1691" y="374"/>
                        <a:pt x="1632" y="302"/>
                      </a:cubicBezTo>
                      <a:cubicBezTo>
                        <a:pt x="1572" y="219"/>
                        <a:pt x="1477" y="159"/>
                        <a:pt x="1406" y="124"/>
                      </a:cubicBezTo>
                      <a:cubicBezTo>
                        <a:pt x="1310" y="76"/>
                        <a:pt x="1227" y="40"/>
                        <a:pt x="1120" y="17"/>
                      </a:cubicBezTo>
                      <a:cubicBezTo>
                        <a:pt x="1060" y="6"/>
                        <a:pt x="1000" y="0"/>
                        <a:pt x="9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5" name="Google Shape;156;p2">
                  <a:extLst>
                    <a:ext uri="{FF2B5EF4-FFF2-40B4-BE49-F238E27FC236}">
                      <a16:creationId xmlns:a16="http://schemas.microsoft.com/office/drawing/2014/main" id="{FBE63EAB-825E-8F8B-1FB9-4BD61A823514}"/>
                    </a:ext>
                  </a:extLst>
                </p:cNvPr>
                <p:cNvSpPr/>
                <p:nvPr/>
              </p:nvSpPr>
              <p:spPr>
                <a:xfrm flipH="1">
                  <a:off x="443680" y="1238934"/>
                  <a:ext cx="142038" cy="134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5" h="2632" extrusionOk="0">
                      <a:moveTo>
                        <a:pt x="1489" y="1"/>
                      </a:moveTo>
                      <a:cubicBezTo>
                        <a:pt x="1263" y="1"/>
                        <a:pt x="1049" y="36"/>
                        <a:pt x="870" y="120"/>
                      </a:cubicBezTo>
                      <a:cubicBezTo>
                        <a:pt x="787" y="155"/>
                        <a:pt x="691" y="203"/>
                        <a:pt x="620" y="263"/>
                      </a:cubicBezTo>
                      <a:cubicBezTo>
                        <a:pt x="370" y="453"/>
                        <a:pt x="191" y="739"/>
                        <a:pt x="132" y="1060"/>
                      </a:cubicBezTo>
                      <a:cubicBezTo>
                        <a:pt x="1" y="1775"/>
                        <a:pt x="477" y="2477"/>
                        <a:pt x="1203" y="2608"/>
                      </a:cubicBezTo>
                      <a:cubicBezTo>
                        <a:pt x="1275" y="2632"/>
                        <a:pt x="1370" y="2632"/>
                        <a:pt x="1441" y="2632"/>
                      </a:cubicBezTo>
                      <a:cubicBezTo>
                        <a:pt x="1549" y="2632"/>
                        <a:pt x="1632" y="2608"/>
                        <a:pt x="1739" y="2596"/>
                      </a:cubicBezTo>
                      <a:cubicBezTo>
                        <a:pt x="2239" y="2477"/>
                        <a:pt x="2644" y="2072"/>
                        <a:pt x="2751" y="1537"/>
                      </a:cubicBezTo>
                      <a:cubicBezTo>
                        <a:pt x="2763" y="1441"/>
                        <a:pt x="2775" y="1322"/>
                        <a:pt x="2763" y="1215"/>
                      </a:cubicBezTo>
                      <a:cubicBezTo>
                        <a:pt x="2763" y="1108"/>
                        <a:pt x="2739" y="1001"/>
                        <a:pt x="2703" y="917"/>
                      </a:cubicBezTo>
                      <a:cubicBezTo>
                        <a:pt x="2573" y="501"/>
                        <a:pt x="2227" y="155"/>
                        <a:pt x="1787" y="36"/>
                      </a:cubicBezTo>
                      <a:cubicBezTo>
                        <a:pt x="1751" y="24"/>
                        <a:pt x="1727" y="24"/>
                        <a:pt x="1680" y="13"/>
                      </a:cubicBezTo>
                      <a:cubicBezTo>
                        <a:pt x="1620" y="1"/>
                        <a:pt x="1560" y="1"/>
                        <a:pt x="148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6" name="Google Shape;157;p2">
                  <a:extLst>
                    <a:ext uri="{FF2B5EF4-FFF2-40B4-BE49-F238E27FC236}">
                      <a16:creationId xmlns:a16="http://schemas.microsoft.com/office/drawing/2014/main" id="{AE50A2B9-8EC5-FA3E-D589-D5F26D4CD03F}"/>
                    </a:ext>
                  </a:extLst>
                </p:cNvPr>
                <p:cNvSpPr/>
                <p:nvPr/>
              </p:nvSpPr>
              <p:spPr>
                <a:xfrm flipH="1">
                  <a:off x="4125774" y="96485"/>
                  <a:ext cx="24415" cy="24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486" extrusionOk="0">
                      <a:moveTo>
                        <a:pt x="233" y="1"/>
                      </a:moveTo>
                      <a:cubicBezTo>
                        <a:pt x="128" y="1"/>
                        <a:pt x="22" y="87"/>
                        <a:pt x="12" y="199"/>
                      </a:cubicBezTo>
                      <a:cubicBezTo>
                        <a:pt x="0" y="247"/>
                        <a:pt x="12" y="306"/>
                        <a:pt x="24" y="354"/>
                      </a:cubicBezTo>
                      <a:cubicBezTo>
                        <a:pt x="60" y="413"/>
                        <a:pt x="119" y="461"/>
                        <a:pt x="203" y="485"/>
                      </a:cubicBezTo>
                      <a:cubicBezTo>
                        <a:pt x="213" y="486"/>
                        <a:pt x="223" y="486"/>
                        <a:pt x="233" y="486"/>
                      </a:cubicBezTo>
                      <a:cubicBezTo>
                        <a:pt x="362" y="486"/>
                        <a:pt x="465" y="416"/>
                        <a:pt x="476" y="294"/>
                      </a:cubicBezTo>
                      <a:lnTo>
                        <a:pt x="476" y="187"/>
                      </a:lnTo>
                      <a:cubicBezTo>
                        <a:pt x="429" y="92"/>
                        <a:pt x="369" y="20"/>
                        <a:pt x="286" y="8"/>
                      </a:cubicBezTo>
                      <a:cubicBezTo>
                        <a:pt x="269" y="3"/>
                        <a:pt x="251" y="1"/>
                        <a:pt x="2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7" name="Google Shape;158;p2">
                  <a:extLst>
                    <a:ext uri="{FF2B5EF4-FFF2-40B4-BE49-F238E27FC236}">
                      <a16:creationId xmlns:a16="http://schemas.microsoft.com/office/drawing/2014/main" id="{C78480EF-37C4-23DA-9A11-7966B7C19C2E}"/>
                    </a:ext>
                  </a:extLst>
                </p:cNvPr>
                <p:cNvSpPr/>
                <p:nvPr/>
              </p:nvSpPr>
              <p:spPr>
                <a:xfrm flipH="1">
                  <a:off x="2338957" y="608795"/>
                  <a:ext cx="51850" cy="48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3" h="946" extrusionOk="0">
                      <a:moveTo>
                        <a:pt x="512" y="1"/>
                      </a:moveTo>
                      <a:cubicBezTo>
                        <a:pt x="286" y="13"/>
                        <a:pt x="84" y="167"/>
                        <a:pt x="48" y="382"/>
                      </a:cubicBezTo>
                      <a:cubicBezTo>
                        <a:pt x="0" y="644"/>
                        <a:pt x="179" y="894"/>
                        <a:pt x="441" y="941"/>
                      </a:cubicBezTo>
                      <a:cubicBezTo>
                        <a:pt x="462" y="944"/>
                        <a:pt x="484" y="946"/>
                        <a:pt x="505" y="946"/>
                      </a:cubicBezTo>
                      <a:cubicBezTo>
                        <a:pt x="732" y="946"/>
                        <a:pt x="945" y="777"/>
                        <a:pt x="989" y="548"/>
                      </a:cubicBezTo>
                      <a:cubicBezTo>
                        <a:pt x="1012" y="370"/>
                        <a:pt x="941" y="191"/>
                        <a:pt x="798" y="84"/>
                      </a:cubicBezTo>
                      <a:cubicBezTo>
                        <a:pt x="739" y="48"/>
                        <a:pt x="679" y="13"/>
                        <a:pt x="5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8" name="Google Shape;159;p2">
                  <a:extLst>
                    <a:ext uri="{FF2B5EF4-FFF2-40B4-BE49-F238E27FC236}">
                      <a16:creationId xmlns:a16="http://schemas.microsoft.com/office/drawing/2014/main" id="{E5A4622B-7744-4198-95E5-58C350B84034}"/>
                    </a:ext>
                  </a:extLst>
                </p:cNvPr>
                <p:cNvSpPr/>
                <p:nvPr/>
              </p:nvSpPr>
              <p:spPr>
                <a:xfrm flipH="1">
                  <a:off x="292530" y="188208"/>
                  <a:ext cx="72580" cy="67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24" extrusionOk="0">
                      <a:moveTo>
                        <a:pt x="679" y="0"/>
                      </a:moveTo>
                      <a:cubicBezTo>
                        <a:pt x="563" y="0"/>
                        <a:pt x="454" y="33"/>
                        <a:pt x="358" y="86"/>
                      </a:cubicBezTo>
                      <a:cubicBezTo>
                        <a:pt x="275" y="133"/>
                        <a:pt x="191" y="205"/>
                        <a:pt x="132" y="276"/>
                      </a:cubicBezTo>
                      <a:cubicBezTo>
                        <a:pt x="96" y="360"/>
                        <a:pt x="48" y="443"/>
                        <a:pt x="37" y="538"/>
                      </a:cubicBezTo>
                      <a:cubicBezTo>
                        <a:pt x="1" y="717"/>
                        <a:pt x="48" y="907"/>
                        <a:pt x="156" y="1038"/>
                      </a:cubicBezTo>
                      <a:cubicBezTo>
                        <a:pt x="215" y="1145"/>
                        <a:pt x="287" y="1205"/>
                        <a:pt x="370" y="1252"/>
                      </a:cubicBezTo>
                      <a:cubicBezTo>
                        <a:pt x="429" y="1276"/>
                        <a:pt x="513" y="1312"/>
                        <a:pt x="572" y="1312"/>
                      </a:cubicBezTo>
                      <a:cubicBezTo>
                        <a:pt x="608" y="1324"/>
                        <a:pt x="656" y="1324"/>
                        <a:pt x="703" y="1324"/>
                      </a:cubicBezTo>
                      <a:cubicBezTo>
                        <a:pt x="810" y="1324"/>
                        <a:pt x="894" y="1300"/>
                        <a:pt x="989" y="1252"/>
                      </a:cubicBezTo>
                      <a:cubicBezTo>
                        <a:pt x="1168" y="1157"/>
                        <a:pt x="1299" y="979"/>
                        <a:pt x="1346" y="776"/>
                      </a:cubicBezTo>
                      <a:cubicBezTo>
                        <a:pt x="1418" y="419"/>
                        <a:pt x="1168" y="62"/>
                        <a:pt x="810" y="14"/>
                      </a:cubicBezTo>
                      <a:cubicBezTo>
                        <a:pt x="766" y="5"/>
                        <a:pt x="722" y="0"/>
                        <a:pt x="6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9" name="Google Shape;160;p2">
                  <a:extLst>
                    <a:ext uri="{FF2B5EF4-FFF2-40B4-BE49-F238E27FC236}">
                      <a16:creationId xmlns:a16="http://schemas.microsoft.com/office/drawing/2014/main" id="{823C8AFC-A3EB-60CA-9E0C-E6C1F17B2C63}"/>
                    </a:ext>
                  </a:extLst>
                </p:cNvPr>
                <p:cNvSpPr/>
                <p:nvPr/>
              </p:nvSpPr>
              <p:spPr>
                <a:xfrm flipH="1">
                  <a:off x="809294" y="738447"/>
                  <a:ext cx="68332" cy="67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1323" extrusionOk="0">
                      <a:moveTo>
                        <a:pt x="652" y="1"/>
                      </a:moveTo>
                      <a:cubicBezTo>
                        <a:pt x="556" y="1"/>
                        <a:pt x="466" y="26"/>
                        <a:pt x="382" y="51"/>
                      </a:cubicBezTo>
                      <a:cubicBezTo>
                        <a:pt x="298" y="99"/>
                        <a:pt x="227" y="158"/>
                        <a:pt x="144" y="230"/>
                      </a:cubicBezTo>
                      <a:cubicBezTo>
                        <a:pt x="84" y="289"/>
                        <a:pt x="48" y="385"/>
                        <a:pt x="24" y="468"/>
                      </a:cubicBezTo>
                      <a:cubicBezTo>
                        <a:pt x="24" y="504"/>
                        <a:pt x="13" y="516"/>
                        <a:pt x="13" y="551"/>
                      </a:cubicBezTo>
                      <a:cubicBezTo>
                        <a:pt x="1" y="623"/>
                        <a:pt x="1" y="694"/>
                        <a:pt x="13" y="766"/>
                      </a:cubicBezTo>
                      <a:cubicBezTo>
                        <a:pt x="60" y="1039"/>
                        <a:pt x="263" y="1278"/>
                        <a:pt x="548" y="1301"/>
                      </a:cubicBezTo>
                      <a:cubicBezTo>
                        <a:pt x="595" y="1316"/>
                        <a:pt x="642" y="1322"/>
                        <a:pt x="689" y="1322"/>
                      </a:cubicBezTo>
                      <a:cubicBezTo>
                        <a:pt x="759" y="1322"/>
                        <a:pt x="829" y="1306"/>
                        <a:pt x="894" y="1278"/>
                      </a:cubicBezTo>
                      <a:cubicBezTo>
                        <a:pt x="977" y="1242"/>
                        <a:pt x="1072" y="1182"/>
                        <a:pt x="1144" y="1111"/>
                      </a:cubicBezTo>
                      <a:cubicBezTo>
                        <a:pt x="1251" y="1039"/>
                        <a:pt x="1310" y="920"/>
                        <a:pt x="1322" y="789"/>
                      </a:cubicBezTo>
                      <a:cubicBezTo>
                        <a:pt x="1334" y="706"/>
                        <a:pt x="1334" y="647"/>
                        <a:pt x="1322" y="575"/>
                      </a:cubicBezTo>
                      <a:cubicBezTo>
                        <a:pt x="1310" y="468"/>
                        <a:pt x="1275" y="385"/>
                        <a:pt x="1215" y="289"/>
                      </a:cubicBezTo>
                      <a:cubicBezTo>
                        <a:pt x="1179" y="218"/>
                        <a:pt x="1096" y="147"/>
                        <a:pt x="1025" y="99"/>
                      </a:cubicBezTo>
                      <a:cubicBezTo>
                        <a:pt x="953" y="51"/>
                        <a:pt x="858" y="27"/>
                        <a:pt x="775" y="16"/>
                      </a:cubicBezTo>
                      <a:cubicBezTo>
                        <a:pt x="733" y="5"/>
                        <a:pt x="692" y="1"/>
                        <a:pt x="65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0" name="Google Shape;161;p2">
                  <a:extLst>
                    <a:ext uri="{FF2B5EF4-FFF2-40B4-BE49-F238E27FC236}">
                      <a16:creationId xmlns:a16="http://schemas.microsoft.com/office/drawing/2014/main" id="{55081673-EBBF-952D-2BE6-27D6B99093D9}"/>
                    </a:ext>
                  </a:extLst>
                </p:cNvPr>
                <p:cNvSpPr/>
                <p:nvPr/>
              </p:nvSpPr>
              <p:spPr>
                <a:xfrm flipH="1">
                  <a:off x="599691" y="252497"/>
                  <a:ext cx="51236" cy="48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945" extrusionOk="0">
                      <a:moveTo>
                        <a:pt x="490" y="1"/>
                      </a:moveTo>
                      <a:cubicBezTo>
                        <a:pt x="268" y="1"/>
                        <a:pt x="56" y="168"/>
                        <a:pt x="25" y="401"/>
                      </a:cubicBezTo>
                      <a:cubicBezTo>
                        <a:pt x="25" y="425"/>
                        <a:pt x="1" y="473"/>
                        <a:pt x="1" y="497"/>
                      </a:cubicBezTo>
                      <a:cubicBezTo>
                        <a:pt x="1" y="604"/>
                        <a:pt x="48" y="699"/>
                        <a:pt x="108" y="770"/>
                      </a:cubicBezTo>
                      <a:cubicBezTo>
                        <a:pt x="179" y="830"/>
                        <a:pt x="263" y="889"/>
                        <a:pt x="358" y="913"/>
                      </a:cubicBezTo>
                      <a:cubicBezTo>
                        <a:pt x="370" y="913"/>
                        <a:pt x="394" y="937"/>
                        <a:pt x="406" y="937"/>
                      </a:cubicBezTo>
                      <a:cubicBezTo>
                        <a:pt x="436" y="941"/>
                        <a:pt x="467" y="944"/>
                        <a:pt x="497" y="944"/>
                      </a:cubicBezTo>
                      <a:cubicBezTo>
                        <a:pt x="550" y="944"/>
                        <a:pt x="603" y="936"/>
                        <a:pt x="656" y="913"/>
                      </a:cubicBezTo>
                      <a:cubicBezTo>
                        <a:pt x="810" y="854"/>
                        <a:pt x="929" y="723"/>
                        <a:pt x="953" y="556"/>
                      </a:cubicBezTo>
                      <a:cubicBezTo>
                        <a:pt x="1001" y="306"/>
                        <a:pt x="834" y="56"/>
                        <a:pt x="572" y="8"/>
                      </a:cubicBezTo>
                      <a:cubicBezTo>
                        <a:pt x="545" y="3"/>
                        <a:pt x="518" y="1"/>
                        <a:pt x="49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1" name="Google Shape;162;p2">
                  <a:extLst>
                    <a:ext uri="{FF2B5EF4-FFF2-40B4-BE49-F238E27FC236}">
                      <a16:creationId xmlns:a16="http://schemas.microsoft.com/office/drawing/2014/main" id="{07691B02-6B3F-76B1-06A8-0CE53140E6AD}"/>
                    </a:ext>
                  </a:extLst>
                </p:cNvPr>
                <p:cNvSpPr/>
                <p:nvPr/>
              </p:nvSpPr>
              <p:spPr>
                <a:xfrm flipH="1">
                  <a:off x="329076" y="664638"/>
                  <a:ext cx="53693" cy="48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" h="954" extrusionOk="0">
                      <a:moveTo>
                        <a:pt x="532" y="0"/>
                      </a:moveTo>
                      <a:cubicBezTo>
                        <a:pt x="306" y="0"/>
                        <a:pt x="103" y="169"/>
                        <a:pt x="48" y="398"/>
                      </a:cubicBezTo>
                      <a:cubicBezTo>
                        <a:pt x="1" y="648"/>
                        <a:pt x="167" y="898"/>
                        <a:pt x="441" y="946"/>
                      </a:cubicBezTo>
                      <a:cubicBezTo>
                        <a:pt x="470" y="951"/>
                        <a:pt x="498" y="954"/>
                        <a:pt x="527" y="954"/>
                      </a:cubicBezTo>
                      <a:cubicBezTo>
                        <a:pt x="746" y="954"/>
                        <a:pt x="947" y="796"/>
                        <a:pt x="989" y="565"/>
                      </a:cubicBezTo>
                      <a:cubicBezTo>
                        <a:pt x="1048" y="291"/>
                        <a:pt x="870" y="53"/>
                        <a:pt x="596" y="5"/>
                      </a:cubicBezTo>
                      <a:cubicBezTo>
                        <a:pt x="574" y="2"/>
                        <a:pt x="553" y="0"/>
                        <a:pt x="5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2" name="Google Shape;163;p2">
                  <a:extLst>
                    <a:ext uri="{FF2B5EF4-FFF2-40B4-BE49-F238E27FC236}">
                      <a16:creationId xmlns:a16="http://schemas.microsoft.com/office/drawing/2014/main" id="{1815965D-84B6-6390-A999-6BF3EF11F872}"/>
                    </a:ext>
                  </a:extLst>
                </p:cNvPr>
                <p:cNvSpPr/>
                <p:nvPr/>
              </p:nvSpPr>
              <p:spPr>
                <a:xfrm flipH="1">
                  <a:off x="1568060" y="685931"/>
                  <a:ext cx="51236" cy="48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955" extrusionOk="0">
                      <a:moveTo>
                        <a:pt x="537" y="0"/>
                      </a:moveTo>
                      <a:cubicBezTo>
                        <a:pt x="497" y="0"/>
                        <a:pt x="457" y="6"/>
                        <a:pt x="417" y="6"/>
                      </a:cubicBezTo>
                      <a:cubicBezTo>
                        <a:pt x="322" y="30"/>
                        <a:pt x="227" y="89"/>
                        <a:pt x="167" y="160"/>
                      </a:cubicBezTo>
                      <a:cubicBezTo>
                        <a:pt x="108" y="220"/>
                        <a:pt x="60" y="303"/>
                        <a:pt x="48" y="399"/>
                      </a:cubicBezTo>
                      <a:cubicBezTo>
                        <a:pt x="1" y="601"/>
                        <a:pt x="120" y="815"/>
                        <a:pt x="298" y="899"/>
                      </a:cubicBezTo>
                      <a:cubicBezTo>
                        <a:pt x="346" y="922"/>
                        <a:pt x="382" y="934"/>
                        <a:pt x="441" y="946"/>
                      </a:cubicBezTo>
                      <a:cubicBezTo>
                        <a:pt x="471" y="951"/>
                        <a:pt x="500" y="954"/>
                        <a:pt x="529" y="954"/>
                      </a:cubicBezTo>
                      <a:cubicBezTo>
                        <a:pt x="570" y="954"/>
                        <a:pt x="609" y="948"/>
                        <a:pt x="644" y="934"/>
                      </a:cubicBezTo>
                      <a:cubicBezTo>
                        <a:pt x="656" y="934"/>
                        <a:pt x="679" y="922"/>
                        <a:pt x="691" y="922"/>
                      </a:cubicBezTo>
                      <a:cubicBezTo>
                        <a:pt x="798" y="887"/>
                        <a:pt x="870" y="815"/>
                        <a:pt x="929" y="720"/>
                      </a:cubicBezTo>
                      <a:cubicBezTo>
                        <a:pt x="929" y="708"/>
                        <a:pt x="941" y="696"/>
                        <a:pt x="941" y="684"/>
                      </a:cubicBezTo>
                      <a:cubicBezTo>
                        <a:pt x="953" y="637"/>
                        <a:pt x="977" y="601"/>
                        <a:pt x="989" y="541"/>
                      </a:cubicBezTo>
                      <a:cubicBezTo>
                        <a:pt x="1001" y="482"/>
                        <a:pt x="1001" y="446"/>
                        <a:pt x="989" y="387"/>
                      </a:cubicBezTo>
                      <a:cubicBezTo>
                        <a:pt x="977" y="303"/>
                        <a:pt x="941" y="232"/>
                        <a:pt x="882" y="172"/>
                      </a:cubicBezTo>
                      <a:cubicBezTo>
                        <a:pt x="810" y="101"/>
                        <a:pt x="727" y="41"/>
                        <a:pt x="596" y="6"/>
                      </a:cubicBezTo>
                      <a:cubicBezTo>
                        <a:pt x="576" y="2"/>
                        <a:pt x="556" y="0"/>
                        <a:pt x="5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3" name="Google Shape;164;p2">
                  <a:extLst>
                    <a:ext uri="{FF2B5EF4-FFF2-40B4-BE49-F238E27FC236}">
                      <a16:creationId xmlns:a16="http://schemas.microsoft.com/office/drawing/2014/main" id="{F5915E8D-8B9F-B779-D2E6-EE79DFFA736B}"/>
                    </a:ext>
                  </a:extLst>
                </p:cNvPr>
                <p:cNvSpPr/>
                <p:nvPr/>
              </p:nvSpPr>
              <p:spPr>
                <a:xfrm flipH="1">
                  <a:off x="1892880" y="89882"/>
                  <a:ext cx="48779" cy="4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953" extrusionOk="0">
                      <a:moveTo>
                        <a:pt x="471" y="0"/>
                      </a:moveTo>
                      <a:cubicBezTo>
                        <a:pt x="444" y="0"/>
                        <a:pt x="417" y="6"/>
                        <a:pt x="393" y="18"/>
                      </a:cubicBezTo>
                      <a:cubicBezTo>
                        <a:pt x="298" y="30"/>
                        <a:pt x="203" y="78"/>
                        <a:pt x="131" y="149"/>
                      </a:cubicBezTo>
                      <a:cubicBezTo>
                        <a:pt x="72" y="209"/>
                        <a:pt x="24" y="292"/>
                        <a:pt x="0" y="387"/>
                      </a:cubicBezTo>
                      <a:lnTo>
                        <a:pt x="0" y="423"/>
                      </a:lnTo>
                      <a:cubicBezTo>
                        <a:pt x="0" y="518"/>
                        <a:pt x="12" y="626"/>
                        <a:pt x="60" y="721"/>
                      </a:cubicBezTo>
                      <a:cubicBezTo>
                        <a:pt x="131" y="840"/>
                        <a:pt x="238" y="923"/>
                        <a:pt x="381" y="935"/>
                      </a:cubicBezTo>
                      <a:cubicBezTo>
                        <a:pt x="411" y="947"/>
                        <a:pt x="441" y="953"/>
                        <a:pt x="471" y="953"/>
                      </a:cubicBezTo>
                      <a:cubicBezTo>
                        <a:pt x="500" y="953"/>
                        <a:pt x="530" y="947"/>
                        <a:pt x="560" y="935"/>
                      </a:cubicBezTo>
                      <a:cubicBezTo>
                        <a:pt x="667" y="923"/>
                        <a:pt x="750" y="864"/>
                        <a:pt x="810" y="792"/>
                      </a:cubicBezTo>
                      <a:cubicBezTo>
                        <a:pt x="846" y="757"/>
                        <a:pt x="858" y="733"/>
                        <a:pt x="870" y="697"/>
                      </a:cubicBezTo>
                      <a:cubicBezTo>
                        <a:pt x="905" y="661"/>
                        <a:pt x="917" y="614"/>
                        <a:pt x="929" y="554"/>
                      </a:cubicBezTo>
                      <a:cubicBezTo>
                        <a:pt x="953" y="506"/>
                        <a:pt x="953" y="459"/>
                        <a:pt x="929" y="423"/>
                      </a:cubicBezTo>
                      <a:cubicBezTo>
                        <a:pt x="905" y="221"/>
                        <a:pt x="750" y="42"/>
                        <a:pt x="548" y="18"/>
                      </a:cubicBezTo>
                      <a:cubicBezTo>
                        <a:pt x="524" y="6"/>
                        <a:pt x="497" y="0"/>
                        <a:pt x="4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4" name="Google Shape;165;p2">
                  <a:extLst>
                    <a:ext uri="{FF2B5EF4-FFF2-40B4-BE49-F238E27FC236}">
                      <a16:creationId xmlns:a16="http://schemas.microsoft.com/office/drawing/2014/main" id="{C4DEF350-5D6D-84AD-B6B9-F68FE6896ABC}"/>
                    </a:ext>
                  </a:extLst>
                </p:cNvPr>
                <p:cNvSpPr/>
                <p:nvPr/>
              </p:nvSpPr>
              <p:spPr>
                <a:xfrm flipH="1">
                  <a:off x="3982559" y="34704"/>
                  <a:ext cx="48830" cy="47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927" extrusionOk="0">
                      <a:moveTo>
                        <a:pt x="446" y="1"/>
                      </a:moveTo>
                      <a:cubicBezTo>
                        <a:pt x="336" y="1"/>
                        <a:pt x="241" y="44"/>
                        <a:pt x="168" y="108"/>
                      </a:cubicBezTo>
                      <a:cubicBezTo>
                        <a:pt x="120" y="144"/>
                        <a:pt x="84" y="191"/>
                        <a:pt x="60" y="251"/>
                      </a:cubicBezTo>
                      <a:cubicBezTo>
                        <a:pt x="48" y="287"/>
                        <a:pt x="13" y="334"/>
                        <a:pt x="13" y="382"/>
                      </a:cubicBezTo>
                      <a:cubicBezTo>
                        <a:pt x="1" y="453"/>
                        <a:pt x="1" y="513"/>
                        <a:pt x="13" y="572"/>
                      </a:cubicBezTo>
                      <a:cubicBezTo>
                        <a:pt x="60" y="751"/>
                        <a:pt x="191" y="882"/>
                        <a:pt x="382" y="918"/>
                      </a:cubicBezTo>
                      <a:cubicBezTo>
                        <a:pt x="416" y="924"/>
                        <a:pt x="450" y="926"/>
                        <a:pt x="482" y="926"/>
                      </a:cubicBezTo>
                      <a:cubicBezTo>
                        <a:pt x="581" y="926"/>
                        <a:pt x="667" y="898"/>
                        <a:pt x="739" y="834"/>
                      </a:cubicBezTo>
                      <a:cubicBezTo>
                        <a:pt x="822" y="811"/>
                        <a:pt x="882" y="739"/>
                        <a:pt x="906" y="632"/>
                      </a:cubicBezTo>
                      <a:cubicBezTo>
                        <a:pt x="918" y="608"/>
                        <a:pt x="918" y="584"/>
                        <a:pt x="918" y="561"/>
                      </a:cubicBezTo>
                      <a:cubicBezTo>
                        <a:pt x="953" y="441"/>
                        <a:pt x="918" y="334"/>
                        <a:pt x="858" y="227"/>
                      </a:cubicBezTo>
                      <a:cubicBezTo>
                        <a:pt x="799" y="132"/>
                        <a:pt x="715" y="49"/>
                        <a:pt x="596" y="25"/>
                      </a:cubicBezTo>
                      <a:cubicBezTo>
                        <a:pt x="584" y="25"/>
                        <a:pt x="560" y="13"/>
                        <a:pt x="549" y="13"/>
                      </a:cubicBezTo>
                      <a:cubicBezTo>
                        <a:pt x="513" y="5"/>
                        <a:pt x="479" y="1"/>
                        <a:pt x="44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5" name="Google Shape;166;p2">
                  <a:extLst>
                    <a:ext uri="{FF2B5EF4-FFF2-40B4-BE49-F238E27FC236}">
                      <a16:creationId xmlns:a16="http://schemas.microsoft.com/office/drawing/2014/main" id="{75ED9524-9E67-7136-0170-44B3D48F55AE}"/>
                    </a:ext>
                  </a:extLst>
                </p:cNvPr>
                <p:cNvSpPr/>
                <p:nvPr/>
              </p:nvSpPr>
              <p:spPr>
                <a:xfrm flipH="1">
                  <a:off x="3222615" y="643550"/>
                  <a:ext cx="51850" cy="4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3" h="949" extrusionOk="0">
                      <a:moveTo>
                        <a:pt x="524" y="0"/>
                      </a:moveTo>
                      <a:cubicBezTo>
                        <a:pt x="417" y="0"/>
                        <a:pt x="334" y="36"/>
                        <a:pt x="239" y="96"/>
                      </a:cubicBezTo>
                      <a:cubicBezTo>
                        <a:pt x="131" y="167"/>
                        <a:pt x="60" y="274"/>
                        <a:pt x="48" y="393"/>
                      </a:cubicBezTo>
                      <a:cubicBezTo>
                        <a:pt x="0" y="643"/>
                        <a:pt x="167" y="893"/>
                        <a:pt x="429" y="941"/>
                      </a:cubicBezTo>
                      <a:cubicBezTo>
                        <a:pt x="459" y="946"/>
                        <a:pt x="489" y="949"/>
                        <a:pt x="518" y="949"/>
                      </a:cubicBezTo>
                      <a:cubicBezTo>
                        <a:pt x="746" y="949"/>
                        <a:pt x="946" y="792"/>
                        <a:pt x="989" y="560"/>
                      </a:cubicBezTo>
                      <a:cubicBezTo>
                        <a:pt x="1012" y="405"/>
                        <a:pt x="977" y="238"/>
                        <a:pt x="870" y="143"/>
                      </a:cubicBezTo>
                      <a:cubicBezTo>
                        <a:pt x="774" y="84"/>
                        <a:pt x="691" y="24"/>
                        <a:pt x="5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6" name="Google Shape;167;p2">
                  <a:extLst>
                    <a:ext uri="{FF2B5EF4-FFF2-40B4-BE49-F238E27FC236}">
                      <a16:creationId xmlns:a16="http://schemas.microsoft.com/office/drawing/2014/main" id="{4B9BD140-2379-9D19-D089-DEB036AFA14C}"/>
                    </a:ext>
                  </a:extLst>
                </p:cNvPr>
                <p:cNvSpPr/>
                <p:nvPr/>
              </p:nvSpPr>
              <p:spPr>
                <a:xfrm flipH="1">
                  <a:off x="396743" y="1969395"/>
                  <a:ext cx="72580" cy="67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19" extrusionOk="0">
                      <a:moveTo>
                        <a:pt x="729" y="1"/>
                      </a:moveTo>
                      <a:cubicBezTo>
                        <a:pt x="680" y="1"/>
                        <a:pt x="630" y="9"/>
                        <a:pt x="584" y="29"/>
                      </a:cubicBezTo>
                      <a:cubicBezTo>
                        <a:pt x="525" y="41"/>
                        <a:pt x="477" y="53"/>
                        <a:pt x="418" y="89"/>
                      </a:cubicBezTo>
                      <a:cubicBezTo>
                        <a:pt x="322" y="136"/>
                        <a:pt x="251" y="208"/>
                        <a:pt x="191" y="279"/>
                      </a:cubicBezTo>
                      <a:cubicBezTo>
                        <a:pt x="132" y="351"/>
                        <a:pt x="84" y="446"/>
                        <a:pt x="72" y="553"/>
                      </a:cubicBezTo>
                      <a:cubicBezTo>
                        <a:pt x="1" y="910"/>
                        <a:pt x="251" y="1267"/>
                        <a:pt x="608" y="1303"/>
                      </a:cubicBezTo>
                      <a:cubicBezTo>
                        <a:pt x="653" y="1314"/>
                        <a:pt x="698" y="1319"/>
                        <a:pt x="743" y="1319"/>
                      </a:cubicBezTo>
                      <a:cubicBezTo>
                        <a:pt x="1051" y="1319"/>
                        <a:pt x="1328" y="1079"/>
                        <a:pt x="1370" y="767"/>
                      </a:cubicBezTo>
                      <a:cubicBezTo>
                        <a:pt x="1418" y="565"/>
                        <a:pt x="1358" y="374"/>
                        <a:pt x="1215" y="220"/>
                      </a:cubicBezTo>
                      <a:cubicBezTo>
                        <a:pt x="1180" y="160"/>
                        <a:pt x="1096" y="100"/>
                        <a:pt x="1001" y="53"/>
                      </a:cubicBezTo>
                      <a:cubicBezTo>
                        <a:pt x="953" y="41"/>
                        <a:pt x="918" y="29"/>
                        <a:pt x="882" y="17"/>
                      </a:cubicBezTo>
                      <a:lnTo>
                        <a:pt x="846" y="17"/>
                      </a:lnTo>
                      <a:cubicBezTo>
                        <a:pt x="809" y="6"/>
                        <a:pt x="769" y="1"/>
                        <a:pt x="72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7" name="Google Shape;168;p2">
                  <a:extLst>
                    <a:ext uri="{FF2B5EF4-FFF2-40B4-BE49-F238E27FC236}">
                      <a16:creationId xmlns:a16="http://schemas.microsoft.com/office/drawing/2014/main" id="{01B72B00-2C11-D6A5-4B82-99572B1A0403}"/>
                    </a:ext>
                  </a:extLst>
                </p:cNvPr>
                <p:cNvSpPr/>
                <p:nvPr/>
              </p:nvSpPr>
              <p:spPr>
                <a:xfrm flipH="1">
                  <a:off x="566165" y="663615"/>
                  <a:ext cx="28049" cy="28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549" extrusionOk="0">
                      <a:moveTo>
                        <a:pt x="295" y="0"/>
                      </a:moveTo>
                      <a:cubicBezTo>
                        <a:pt x="163" y="0"/>
                        <a:pt x="45" y="82"/>
                        <a:pt x="12" y="227"/>
                      </a:cubicBezTo>
                      <a:lnTo>
                        <a:pt x="12" y="251"/>
                      </a:lnTo>
                      <a:cubicBezTo>
                        <a:pt x="0" y="406"/>
                        <a:pt x="72" y="537"/>
                        <a:pt x="226" y="549"/>
                      </a:cubicBezTo>
                      <a:lnTo>
                        <a:pt x="250" y="549"/>
                      </a:lnTo>
                      <a:cubicBezTo>
                        <a:pt x="369" y="549"/>
                        <a:pt x="488" y="489"/>
                        <a:pt x="524" y="370"/>
                      </a:cubicBezTo>
                      <a:cubicBezTo>
                        <a:pt x="524" y="358"/>
                        <a:pt x="536" y="346"/>
                        <a:pt x="536" y="323"/>
                      </a:cubicBezTo>
                      <a:cubicBezTo>
                        <a:pt x="548" y="251"/>
                        <a:pt x="536" y="180"/>
                        <a:pt x="488" y="120"/>
                      </a:cubicBezTo>
                      <a:cubicBezTo>
                        <a:pt x="476" y="108"/>
                        <a:pt x="453" y="73"/>
                        <a:pt x="441" y="61"/>
                      </a:cubicBezTo>
                      <a:cubicBezTo>
                        <a:pt x="417" y="25"/>
                        <a:pt x="369" y="13"/>
                        <a:pt x="322" y="1"/>
                      </a:cubicBezTo>
                      <a:cubicBezTo>
                        <a:pt x="313" y="0"/>
                        <a:pt x="304" y="0"/>
                        <a:pt x="2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8" name="Google Shape;169;p2">
                  <a:extLst>
                    <a:ext uri="{FF2B5EF4-FFF2-40B4-BE49-F238E27FC236}">
                      <a16:creationId xmlns:a16="http://schemas.microsoft.com/office/drawing/2014/main" id="{5089CCA3-57C9-8B4E-4A83-5C8B48F77E8B}"/>
                    </a:ext>
                  </a:extLst>
                </p:cNvPr>
                <p:cNvSpPr/>
                <p:nvPr/>
              </p:nvSpPr>
              <p:spPr>
                <a:xfrm flipH="1">
                  <a:off x="1062199" y="458363"/>
                  <a:ext cx="28101" cy="26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" h="523" extrusionOk="0">
                      <a:moveTo>
                        <a:pt x="255" y="1"/>
                      </a:moveTo>
                      <a:cubicBezTo>
                        <a:pt x="211" y="1"/>
                        <a:pt x="165" y="18"/>
                        <a:pt x="131" y="35"/>
                      </a:cubicBezTo>
                      <a:cubicBezTo>
                        <a:pt x="60" y="70"/>
                        <a:pt x="0" y="142"/>
                        <a:pt x="0" y="213"/>
                      </a:cubicBezTo>
                      <a:lnTo>
                        <a:pt x="0" y="332"/>
                      </a:lnTo>
                      <a:lnTo>
                        <a:pt x="0" y="344"/>
                      </a:lnTo>
                      <a:cubicBezTo>
                        <a:pt x="36" y="439"/>
                        <a:pt x="108" y="511"/>
                        <a:pt x="215" y="523"/>
                      </a:cubicBezTo>
                      <a:lnTo>
                        <a:pt x="334" y="523"/>
                      </a:lnTo>
                      <a:cubicBezTo>
                        <a:pt x="358" y="511"/>
                        <a:pt x="405" y="499"/>
                        <a:pt x="429" y="487"/>
                      </a:cubicBezTo>
                      <a:cubicBezTo>
                        <a:pt x="489" y="439"/>
                        <a:pt x="524" y="380"/>
                        <a:pt x="536" y="320"/>
                      </a:cubicBezTo>
                      <a:cubicBezTo>
                        <a:pt x="548" y="249"/>
                        <a:pt x="536" y="189"/>
                        <a:pt x="512" y="142"/>
                      </a:cubicBezTo>
                      <a:cubicBezTo>
                        <a:pt x="465" y="70"/>
                        <a:pt x="405" y="23"/>
                        <a:pt x="310" y="11"/>
                      </a:cubicBezTo>
                      <a:cubicBezTo>
                        <a:pt x="293" y="4"/>
                        <a:pt x="274" y="1"/>
                        <a:pt x="2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9" name="Google Shape;170;p2">
                  <a:extLst>
                    <a:ext uri="{FF2B5EF4-FFF2-40B4-BE49-F238E27FC236}">
                      <a16:creationId xmlns:a16="http://schemas.microsoft.com/office/drawing/2014/main" id="{99E617C0-20DE-5D31-C7A2-EFEED6211BED}"/>
                    </a:ext>
                  </a:extLst>
                </p:cNvPr>
                <p:cNvSpPr/>
                <p:nvPr/>
              </p:nvSpPr>
              <p:spPr>
                <a:xfrm flipH="1">
                  <a:off x="817228" y="343350"/>
                  <a:ext cx="27486" cy="27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547" extrusionOk="0">
                      <a:moveTo>
                        <a:pt x="266" y="1"/>
                      </a:moveTo>
                      <a:cubicBezTo>
                        <a:pt x="144" y="1"/>
                        <a:pt x="33" y="99"/>
                        <a:pt x="13" y="234"/>
                      </a:cubicBezTo>
                      <a:cubicBezTo>
                        <a:pt x="1" y="305"/>
                        <a:pt x="13" y="365"/>
                        <a:pt x="60" y="424"/>
                      </a:cubicBezTo>
                      <a:cubicBezTo>
                        <a:pt x="84" y="484"/>
                        <a:pt x="143" y="531"/>
                        <a:pt x="215" y="543"/>
                      </a:cubicBezTo>
                      <a:cubicBezTo>
                        <a:pt x="231" y="546"/>
                        <a:pt x="247" y="547"/>
                        <a:pt x="262" y="547"/>
                      </a:cubicBezTo>
                      <a:cubicBezTo>
                        <a:pt x="398" y="547"/>
                        <a:pt x="515" y="456"/>
                        <a:pt x="536" y="317"/>
                      </a:cubicBezTo>
                      <a:lnTo>
                        <a:pt x="536" y="198"/>
                      </a:lnTo>
                      <a:cubicBezTo>
                        <a:pt x="501" y="91"/>
                        <a:pt x="429" y="19"/>
                        <a:pt x="322" y="7"/>
                      </a:cubicBezTo>
                      <a:cubicBezTo>
                        <a:pt x="303" y="3"/>
                        <a:pt x="285" y="1"/>
                        <a:pt x="26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0" name="Google Shape;172;p2">
                  <a:extLst>
                    <a:ext uri="{FF2B5EF4-FFF2-40B4-BE49-F238E27FC236}">
                      <a16:creationId xmlns:a16="http://schemas.microsoft.com/office/drawing/2014/main" id="{6C0A0089-4E94-0A1C-0553-83D4BB74C1BA}"/>
                    </a:ext>
                  </a:extLst>
                </p:cNvPr>
                <p:cNvSpPr/>
                <p:nvPr/>
              </p:nvSpPr>
              <p:spPr>
                <a:xfrm flipH="1">
                  <a:off x="3422493" y="72888"/>
                  <a:ext cx="29329" cy="27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" h="544" extrusionOk="0">
                      <a:moveTo>
                        <a:pt x="295" y="1"/>
                      </a:moveTo>
                      <a:cubicBezTo>
                        <a:pt x="233" y="1"/>
                        <a:pt x="166" y="18"/>
                        <a:pt x="120" y="65"/>
                      </a:cubicBezTo>
                      <a:cubicBezTo>
                        <a:pt x="96" y="88"/>
                        <a:pt x="60" y="124"/>
                        <a:pt x="48" y="148"/>
                      </a:cubicBezTo>
                      <a:cubicBezTo>
                        <a:pt x="36" y="172"/>
                        <a:pt x="36" y="196"/>
                        <a:pt x="13" y="231"/>
                      </a:cubicBezTo>
                      <a:cubicBezTo>
                        <a:pt x="1" y="315"/>
                        <a:pt x="36" y="386"/>
                        <a:pt x="72" y="446"/>
                      </a:cubicBezTo>
                      <a:cubicBezTo>
                        <a:pt x="120" y="493"/>
                        <a:pt x="167" y="529"/>
                        <a:pt x="239" y="541"/>
                      </a:cubicBezTo>
                      <a:lnTo>
                        <a:pt x="275" y="541"/>
                      </a:lnTo>
                      <a:cubicBezTo>
                        <a:pt x="286" y="542"/>
                        <a:pt x="298" y="543"/>
                        <a:pt x="310" y="543"/>
                      </a:cubicBezTo>
                      <a:cubicBezTo>
                        <a:pt x="393" y="543"/>
                        <a:pt x="471" y="507"/>
                        <a:pt x="513" y="434"/>
                      </a:cubicBezTo>
                      <a:cubicBezTo>
                        <a:pt x="536" y="410"/>
                        <a:pt x="548" y="362"/>
                        <a:pt x="548" y="327"/>
                      </a:cubicBezTo>
                      <a:cubicBezTo>
                        <a:pt x="572" y="291"/>
                        <a:pt x="548" y="231"/>
                        <a:pt x="536" y="184"/>
                      </a:cubicBezTo>
                      <a:cubicBezTo>
                        <a:pt x="525" y="124"/>
                        <a:pt x="477" y="65"/>
                        <a:pt x="417" y="29"/>
                      </a:cubicBezTo>
                      <a:cubicBezTo>
                        <a:pt x="394" y="17"/>
                        <a:pt x="370" y="5"/>
                        <a:pt x="346" y="5"/>
                      </a:cubicBezTo>
                      <a:cubicBezTo>
                        <a:pt x="330" y="2"/>
                        <a:pt x="313" y="1"/>
                        <a:pt x="2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1" name="Google Shape;173;p2">
                  <a:extLst>
                    <a:ext uri="{FF2B5EF4-FFF2-40B4-BE49-F238E27FC236}">
                      <a16:creationId xmlns:a16="http://schemas.microsoft.com/office/drawing/2014/main" id="{C772A460-316F-4635-8741-C5B09C3B51B8}"/>
                    </a:ext>
                  </a:extLst>
                </p:cNvPr>
                <p:cNvSpPr/>
                <p:nvPr/>
              </p:nvSpPr>
              <p:spPr>
                <a:xfrm flipH="1">
                  <a:off x="1795373" y="316683"/>
                  <a:ext cx="29892" cy="27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" h="533" extrusionOk="0">
                      <a:moveTo>
                        <a:pt x="272" y="0"/>
                      </a:moveTo>
                      <a:cubicBezTo>
                        <a:pt x="159" y="0"/>
                        <a:pt x="54" y="69"/>
                        <a:pt x="12" y="183"/>
                      </a:cubicBezTo>
                      <a:cubicBezTo>
                        <a:pt x="12" y="195"/>
                        <a:pt x="0" y="219"/>
                        <a:pt x="0" y="219"/>
                      </a:cubicBezTo>
                      <a:cubicBezTo>
                        <a:pt x="0" y="362"/>
                        <a:pt x="84" y="517"/>
                        <a:pt x="239" y="528"/>
                      </a:cubicBezTo>
                      <a:cubicBezTo>
                        <a:pt x="255" y="531"/>
                        <a:pt x="273" y="533"/>
                        <a:pt x="291" y="533"/>
                      </a:cubicBezTo>
                      <a:cubicBezTo>
                        <a:pt x="347" y="533"/>
                        <a:pt x="405" y="517"/>
                        <a:pt x="441" y="481"/>
                      </a:cubicBezTo>
                      <a:cubicBezTo>
                        <a:pt x="489" y="433"/>
                        <a:pt x="536" y="397"/>
                        <a:pt x="548" y="314"/>
                      </a:cubicBezTo>
                      <a:cubicBezTo>
                        <a:pt x="584" y="171"/>
                        <a:pt x="489" y="40"/>
                        <a:pt x="346" y="5"/>
                      </a:cubicBezTo>
                      <a:lnTo>
                        <a:pt x="322" y="5"/>
                      </a:lnTo>
                      <a:cubicBezTo>
                        <a:pt x="305" y="1"/>
                        <a:pt x="288" y="0"/>
                        <a:pt x="2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2" name="Google Shape;174;p2">
                  <a:extLst>
                    <a:ext uri="{FF2B5EF4-FFF2-40B4-BE49-F238E27FC236}">
                      <a16:creationId xmlns:a16="http://schemas.microsoft.com/office/drawing/2014/main" id="{8E03EA7F-FAD2-9157-EB1B-2FD0EF048C98}"/>
                    </a:ext>
                  </a:extLst>
                </p:cNvPr>
                <p:cNvSpPr/>
                <p:nvPr/>
              </p:nvSpPr>
              <p:spPr>
                <a:xfrm flipH="1">
                  <a:off x="1342539" y="22778"/>
                  <a:ext cx="29329" cy="27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" h="547" extrusionOk="0">
                      <a:moveTo>
                        <a:pt x="262" y="1"/>
                      </a:moveTo>
                      <a:cubicBezTo>
                        <a:pt x="132" y="1"/>
                        <a:pt x="23" y="98"/>
                        <a:pt x="13" y="222"/>
                      </a:cubicBezTo>
                      <a:cubicBezTo>
                        <a:pt x="1" y="377"/>
                        <a:pt x="72" y="520"/>
                        <a:pt x="239" y="544"/>
                      </a:cubicBezTo>
                      <a:cubicBezTo>
                        <a:pt x="252" y="546"/>
                        <a:pt x="266" y="547"/>
                        <a:pt x="279" y="547"/>
                      </a:cubicBezTo>
                      <a:cubicBezTo>
                        <a:pt x="410" y="547"/>
                        <a:pt x="538" y="447"/>
                        <a:pt x="548" y="317"/>
                      </a:cubicBezTo>
                      <a:cubicBezTo>
                        <a:pt x="572" y="163"/>
                        <a:pt x="465" y="20"/>
                        <a:pt x="322" y="8"/>
                      </a:cubicBezTo>
                      <a:cubicBezTo>
                        <a:pt x="302" y="3"/>
                        <a:pt x="282" y="1"/>
                        <a:pt x="26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3" name="Google Shape;175;p2">
                  <a:extLst>
                    <a:ext uri="{FF2B5EF4-FFF2-40B4-BE49-F238E27FC236}">
                      <a16:creationId xmlns:a16="http://schemas.microsoft.com/office/drawing/2014/main" id="{1315D8AD-0940-33E8-E156-C65B444EA757}"/>
                    </a:ext>
                  </a:extLst>
                </p:cNvPr>
                <p:cNvSpPr/>
                <p:nvPr/>
              </p:nvSpPr>
              <p:spPr>
                <a:xfrm flipH="1">
                  <a:off x="1973906" y="410402"/>
                  <a:ext cx="28101" cy="27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" h="547" extrusionOk="0">
                      <a:moveTo>
                        <a:pt x="266" y="0"/>
                      </a:moveTo>
                      <a:cubicBezTo>
                        <a:pt x="141" y="0"/>
                        <a:pt x="23" y="99"/>
                        <a:pt x="13" y="233"/>
                      </a:cubicBezTo>
                      <a:lnTo>
                        <a:pt x="13" y="257"/>
                      </a:lnTo>
                      <a:cubicBezTo>
                        <a:pt x="1" y="388"/>
                        <a:pt x="84" y="507"/>
                        <a:pt x="227" y="543"/>
                      </a:cubicBezTo>
                      <a:cubicBezTo>
                        <a:pt x="242" y="545"/>
                        <a:pt x="256" y="547"/>
                        <a:pt x="271" y="547"/>
                      </a:cubicBezTo>
                      <a:cubicBezTo>
                        <a:pt x="400" y="547"/>
                        <a:pt x="526" y="456"/>
                        <a:pt x="536" y="317"/>
                      </a:cubicBezTo>
                      <a:cubicBezTo>
                        <a:pt x="548" y="198"/>
                        <a:pt x="501" y="79"/>
                        <a:pt x="394" y="31"/>
                      </a:cubicBezTo>
                      <a:cubicBezTo>
                        <a:pt x="370" y="19"/>
                        <a:pt x="358" y="7"/>
                        <a:pt x="322" y="7"/>
                      </a:cubicBezTo>
                      <a:cubicBezTo>
                        <a:pt x="303" y="2"/>
                        <a:pt x="285" y="0"/>
                        <a:pt x="26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4453" name="Graphique 4452">
            <a:extLst>
              <a:ext uri="{FF2B5EF4-FFF2-40B4-BE49-F238E27FC236}">
                <a16:creationId xmlns:a16="http://schemas.microsoft.com/office/drawing/2014/main" id="{49173F62-34F5-DFCE-331F-AEDC8C47C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796" y="193694"/>
            <a:ext cx="1208641" cy="1208641"/>
          </a:xfrm>
          <a:prstGeom prst="rect">
            <a:avLst/>
          </a:prstGeom>
        </p:spPr>
      </p:pic>
      <p:sp>
        <p:nvSpPr>
          <p:cNvPr id="4454" name="Sous-titre 3">
            <a:extLst>
              <a:ext uri="{FF2B5EF4-FFF2-40B4-BE49-F238E27FC236}">
                <a16:creationId xmlns:a16="http://schemas.microsoft.com/office/drawing/2014/main" id="{55EA4BFB-905E-28C1-EA60-5E468DDAC5F0}"/>
              </a:ext>
            </a:extLst>
          </p:cNvPr>
          <p:cNvSpPr txBox="1">
            <a:spLocks/>
          </p:cNvSpPr>
          <p:nvPr/>
        </p:nvSpPr>
        <p:spPr>
          <a:xfrm>
            <a:off x="1196715" y="568266"/>
            <a:ext cx="7258005" cy="68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584200" lvl="1" indent="0" algn="l"/>
            <a:r>
              <a:rPr lang="fr-FR" sz="1500" dirty="0" err="1"/>
              <a:t>I’m</a:t>
            </a:r>
            <a:r>
              <a:rPr lang="fr-FR" sz="1500" dirty="0"/>
              <a:t> in London </a:t>
            </a:r>
            <a:r>
              <a:rPr lang="fr-FR" sz="1500" dirty="0" err="1"/>
              <a:t>find</a:t>
            </a:r>
            <a:r>
              <a:rPr lang="fr-FR" sz="1500" dirty="0"/>
              <a:t> me a flight to Malaysia </a:t>
            </a:r>
            <a:r>
              <a:rPr lang="fr-FR" sz="1500" dirty="0" err="1"/>
              <a:t>Feb</a:t>
            </a:r>
            <a:r>
              <a:rPr lang="fr-FR" sz="1500" dirty="0"/>
              <a:t> 22 to Sep 8 for a budget of 6500 dollars </a:t>
            </a:r>
            <a:r>
              <a:rPr lang="fr-FR" sz="1500" dirty="0" err="1"/>
              <a:t>please</a:t>
            </a:r>
            <a:r>
              <a:rPr lang="fr-F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6153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8EDC31-01FB-5C37-B3F4-A62C6DF259E4}"/>
              </a:ext>
            </a:extLst>
          </p:cNvPr>
          <p:cNvSpPr txBox="1">
            <a:spLocks/>
          </p:cNvSpPr>
          <p:nvPr/>
        </p:nvSpPr>
        <p:spPr>
          <a:xfrm>
            <a:off x="95622" y="69922"/>
            <a:ext cx="6042156" cy="615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fr-FR" sz="2400" dirty="0"/>
              <a:t>Conclusion</a:t>
            </a:r>
          </a:p>
        </p:txBody>
      </p:sp>
      <p:sp>
        <p:nvSpPr>
          <p:cNvPr id="3" name="Google Shape;4385;p37">
            <a:extLst>
              <a:ext uri="{FF2B5EF4-FFF2-40B4-BE49-F238E27FC236}">
                <a16:creationId xmlns:a16="http://schemas.microsoft.com/office/drawing/2014/main" id="{2B8E0337-2894-854F-17E4-EA6B76C98D78}"/>
              </a:ext>
            </a:extLst>
          </p:cNvPr>
          <p:cNvSpPr/>
          <p:nvPr/>
        </p:nvSpPr>
        <p:spPr>
          <a:xfrm rot="10800000">
            <a:off x="7837275" y="-1612125"/>
            <a:ext cx="2910600" cy="2910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575E3AAD-C3B5-27C6-2AC7-F03AFF274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76652" y="61922"/>
            <a:ext cx="867348" cy="867348"/>
          </a:xfrm>
          <a:prstGeom prst="rect">
            <a:avLst/>
          </a:prstGeom>
        </p:spPr>
      </p:pic>
      <p:sp>
        <p:nvSpPr>
          <p:cNvPr id="7" name="Sous-titre 3">
            <a:extLst>
              <a:ext uri="{FF2B5EF4-FFF2-40B4-BE49-F238E27FC236}">
                <a16:creationId xmlns:a16="http://schemas.microsoft.com/office/drawing/2014/main" id="{029C4704-BC35-87CD-5B81-60ADF7B7B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058" y="1644202"/>
            <a:ext cx="6941145" cy="2080775"/>
          </a:xfrm>
        </p:spPr>
        <p:txBody>
          <a:bodyPr/>
          <a:lstStyle/>
          <a:p>
            <a:pPr marL="469900" indent="-342900">
              <a:buFont typeface="+mj-lt"/>
              <a:buAutoNum type="arabicPeriod"/>
            </a:pPr>
            <a:r>
              <a:rPr lang="fr-FR" sz="2400" dirty="0"/>
              <a:t>Amélioration du model Luis</a:t>
            </a:r>
          </a:p>
          <a:p>
            <a:pPr marL="469900" indent="-342900">
              <a:buFont typeface="+mj-lt"/>
              <a:buAutoNum type="arabicPeriod"/>
            </a:pPr>
            <a:r>
              <a:rPr lang="fr-FR" sz="2400" dirty="0"/>
              <a:t>D’avantage de test unitaire	</a:t>
            </a:r>
          </a:p>
          <a:p>
            <a:pPr marL="469900" indent="-342900">
              <a:buFont typeface="+mj-lt"/>
              <a:buAutoNum type="arabicPeriod"/>
            </a:pPr>
            <a:r>
              <a:rPr lang="fr-FR" sz="2400" dirty="0"/>
              <a:t>Amélioration du </a:t>
            </a:r>
            <a:r>
              <a:rPr lang="fr-FR" sz="2400" dirty="0" err="1"/>
              <a:t>chatbot</a:t>
            </a:r>
            <a:endParaRPr lang="fr-FR" sz="2400" dirty="0"/>
          </a:p>
          <a:p>
            <a:pPr marL="469900" indent="-342900">
              <a:buFont typeface="+mj-lt"/>
              <a:buAutoNum type="arabicPeriod"/>
            </a:pPr>
            <a:r>
              <a:rPr lang="fr-FR" sz="2400" dirty="0"/>
              <a:t>Suivi des performances plus poussé</a:t>
            </a:r>
          </a:p>
          <a:p>
            <a:pPr marL="469900" indent="-342900">
              <a:buFont typeface="+mj-lt"/>
              <a:buAutoNum type="arabicPeriod"/>
            </a:pPr>
            <a:r>
              <a:rPr lang="fr-FR" sz="2400" dirty="0"/>
              <a:t>Ajout de plusieurs langues</a:t>
            </a:r>
          </a:p>
        </p:txBody>
      </p:sp>
    </p:spTree>
    <p:extLst>
      <p:ext uri="{BB962C8B-B14F-4D97-AF65-F5344CB8AC3E}">
        <p14:creationId xmlns:p14="http://schemas.microsoft.com/office/powerpoint/2010/main" val="210902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9" name="Google Shape;4339;p33"/>
          <p:cNvSpPr/>
          <p:nvPr/>
        </p:nvSpPr>
        <p:spPr>
          <a:xfrm rot="11395506">
            <a:off x="9023535" y="-2222695"/>
            <a:ext cx="2807100" cy="28071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" name="Graphique 2">
            <a:extLst>
              <a:ext uri="{FF2B5EF4-FFF2-40B4-BE49-F238E27FC236}">
                <a16:creationId xmlns:a16="http://schemas.microsoft.com/office/drawing/2014/main" id="{746F3D2F-E783-52D5-857B-C808BE919CC0}"/>
              </a:ext>
            </a:extLst>
          </p:cNvPr>
          <p:cNvGrpSpPr/>
          <p:nvPr/>
        </p:nvGrpSpPr>
        <p:grpSpPr>
          <a:xfrm>
            <a:off x="7881481" y="2028672"/>
            <a:ext cx="1146478" cy="1146478"/>
            <a:chOff x="847901" y="1780308"/>
            <a:chExt cx="2435388" cy="2435387"/>
          </a:xfrm>
        </p:grpSpPr>
        <p:grpSp>
          <p:nvGrpSpPr>
            <p:cNvPr id="5" name="Graphique 2">
              <a:extLst>
                <a:ext uri="{FF2B5EF4-FFF2-40B4-BE49-F238E27FC236}">
                  <a16:creationId xmlns:a16="http://schemas.microsoft.com/office/drawing/2014/main" id="{2AF83A28-05D5-EEC3-64A0-FF334A55FFAA}"/>
                </a:ext>
              </a:extLst>
            </p:cNvPr>
            <p:cNvGrpSpPr/>
            <p:nvPr/>
          </p:nvGrpSpPr>
          <p:grpSpPr>
            <a:xfrm>
              <a:off x="847901" y="1780308"/>
              <a:ext cx="2435388" cy="2435387"/>
              <a:chOff x="847901" y="1780308"/>
              <a:chExt cx="2435388" cy="2435387"/>
            </a:xfrm>
          </p:grpSpPr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05E06A88-3DF3-1B01-1922-205628C6B092}"/>
                  </a:ext>
                </a:extLst>
              </p:cNvPr>
              <p:cNvSpPr/>
              <p:nvPr/>
            </p:nvSpPr>
            <p:spPr>
              <a:xfrm>
                <a:off x="847901" y="1780308"/>
                <a:ext cx="2435382" cy="2435382"/>
              </a:xfrm>
              <a:custGeom>
                <a:avLst/>
                <a:gdLst>
                  <a:gd name="connsiteX0" fmla="*/ 2295071 w 2435382"/>
                  <a:gd name="connsiteY0" fmla="*/ 1785504 h 2435382"/>
                  <a:gd name="connsiteX1" fmla="*/ 2435381 w 2435382"/>
                  <a:gd name="connsiteY1" fmla="*/ 1219553 h 2435382"/>
                  <a:gd name="connsiteX2" fmla="*/ 1218007 w 2435382"/>
                  <a:gd name="connsiteY2" fmla="*/ 0 h 2435382"/>
                  <a:gd name="connsiteX3" fmla="*/ 0 w 2435382"/>
                  <a:gd name="connsiteY3" fmla="*/ 1218007 h 2435382"/>
                  <a:gd name="connsiteX4" fmla="*/ 1219548 w 2435382"/>
                  <a:gd name="connsiteY4" fmla="*/ 2435381 h 2435382"/>
                  <a:gd name="connsiteX5" fmla="*/ 1785500 w 2435382"/>
                  <a:gd name="connsiteY5" fmla="*/ 2295071 h 2435382"/>
                  <a:gd name="connsiteX6" fmla="*/ 2272691 w 2435382"/>
                  <a:gd name="connsiteY6" fmla="*/ 2359642 h 2435382"/>
                  <a:gd name="connsiteX7" fmla="*/ 2359642 w 2435382"/>
                  <a:gd name="connsiteY7" fmla="*/ 2272691 h 2435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35382" h="2435382">
                    <a:moveTo>
                      <a:pt x="2295071" y="1785504"/>
                    </a:moveTo>
                    <a:cubicBezTo>
                      <a:pt x="2384343" y="1616469"/>
                      <a:pt x="2435077" y="1423935"/>
                      <a:pt x="2435381" y="1219553"/>
                    </a:cubicBezTo>
                    <a:cubicBezTo>
                      <a:pt x="2436385" y="548595"/>
                      <a:pt x="1888961" y="171"/>
                      <a:pt x="1218007" y="0"/>
                    </a:cubicBezTo>
                    <a:cubicBezTo>
                      <a:pt x="545246" y="-171"/>
                      <a:pt x="-171" y="545246"/>
                      <a:pt x="0" y="1218007"/>
                    </a:cubicBezTo>
                    <a:cubicBezTo>
                      <a:pt x="171" y="1888961"/>
                      <a:pt x="548595" y="2436385"/>
                      <a:pt x="1219548" y="2435381"/>
                    </a:cubicBezTo>
                    <a:cubicBezTo>
                      <a:pt x="1423935" y="2435077"/>
                      <a:pt x="1616469" y="2384343"/>
                      <a:pt x="1785500" y="2295071"/>
                    </a:cubicBezTo>
                    <a:lnTo>
                      <a:pt x="2272691" y="2359642"/>
                    </a:lnTo>
                    <a:cubicBezTo>
                      <a:pt x="2323230" y="2366339"/>
                      <a:pt x="2366339" y="2323230"/>
                      <a:pt x="2359642" y="2272691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42BC4965-488E-3393-56BB-69A7C39AAAFC}"/>
                  </a:ext>
                </a:extLst>
              </p:cNvPr>
              <p:cNvSpPr/>
              <p:nvPr/>
            </p:nvSpPr>
            <p:spPr>
              <a:xfrm>
                <a:off x="863884" y="2064373"/>
                <a:ext cx="2419405" cy="2151322"/>
              </a:xfrm>
              <a:custGeom>
                <a:avLst/>
                <a:gdLst>
                  <a:gd name="connsiteX0" fmla="*/ 2343679 w 2419405"/>
                  <a:gd name="connsiteY0" fmla="*/ 1988645 h 2151322"/>
                  <a:gd name="connsiteX1" fmla="*/ 2256728 w 2419405"/>
                  <a:gd name="connsiteY1" fmla="*/ 2075596 h 2151322"/>
                  <a:gd name="connsiteX2" fmla="*/ 1769508 w 2419405"/>
                  <a:gd name="connsiteY2" fmla="*/ 2011001 h 2151322"/>
                  <a:gd name="connsiteX3" fmla="*/ 1203566 w 2419405"/>
                  <a:gd name="connsiteY3" fmla="*/ 2151321 h 2151322"/>
                  <a:gd name="connsiteX4" fmla="*/ 0 w 2419405"/>
                  <a:gd name="connsiteY4" fmla="*/ 1130266 h 2151322"/>
                  <a:gd name="connsiteX5" fmla="*/ 1039082 w 2419405"/>
                  <a:gd name="connsiteY5" fmla="*/ 1794147 h 2151322"/>
                  <a:gd name="connsiteX6" fmla="*/ 2183714 w 2419405"/>
                  <a:gd name="connsiteY6" fmla="*/ 649516 h 2151322"/>
                  <a:gd name="connsiteX7" fmla="*/ 1981748 w 2419405"/>
                  <a:gd name="connsiteY7" fmla="*/ 0 h 2151322"/>
                  <a:gd name="connsiteX8" fmla="*/ 2419404 w 2419405"/>
                  <a:gd name="connsiteY8" fmla="*/ 935483 h 2151322"/>
                  <a:gd name="connsiteX9" fmla="*/ 2279084 w 2419405"/>
                  <a:gd name="connsiteY9" fmla="*/ 1501425 h 2151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19405" h="2151322">
                    <a:moveTo>
                      <a:pt x="2343679" y="1988645"/>
                    </a:moveTo>
                    <a:cubicBezTo>
                      <a:pt x="2350385" y="2039160"/>
                      <a:pt x="2307243" y="2082303"/>
                      <a:pt x="2256728" y="2075596"/>
                    </a:cubicBezTo>
                    <a:lnTo>
                      <a:pt x="1769508" y="2011001"/>
                    </a:lnTo>
                    <a:cubicBezTo>
                      <a:pt x="1600505" y="2100283"/>
                      <a:pt x="1407958" y="2151036"/>
                      <a:pt x="1203566" y="2151321"/>
                    </a:cubicBezTo>
                    <a:cubicBezTo>
                      <a:pt x="599428" y="2152225"/>
                      <a:pt x="94609" y="1708480"/>
                      <a:pt x="0" y="1130266"/>
                    </a:cubicBezTo>
                    <a:cubicBezTo>
                      <a:pt x="181608" y="1522259"/>
                      <a:pt x="578594" y="1794147"/>
                      <a:pt x="1039082" y="1794147"/>
                    </a:cubicBezTo>
                    <a:cubicBezTo>
                      <a:pt x="1671236" y="1794147"/>
                      <a:pt x="2183714" y="1281670"/>
                      <a:pt x="2183714" y="649516"/>
                    </a:cubicBezTo>
                    <a:cubicBezTo>
                      <a:pt x="2183714" y="408308"/>
                      <a:pt x="2109130" y="184509"/>
                      <a:pt x="1981748" y="0"/>
                    </a:cubicBezTo>
                    <a:cubicBezTo>
                      <a:pt x="2249403" y="224132"/>
                      <a:pt x="2419975" y="560662"/>
                      <a:pt x="2419404" y="935483"/>
                    </a:cubicBezTo>
                    <a:cubicBezTo>
                      <a:pt x="2419119" y="1139875"/>
                      <a:pt x="2368365" y="1332423"/>
                      <a:pt x="2279084" y="1501425"/>
                    </a:cubicBez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25FFBD06-1A4C-2924-2850-FD4BFD281B81}"/>
                  </a:ext>
                </a:extLst>
              </p:cNvPr>
              <p:cNvSpPr/>
              <p:nvPr/>
            </p:nvSpPr>
            <p:spPr>
              <a:xfrm>
                <a:off x="862382" y="1788542"/>
                <a:ext cx="1187215" cy="1148579"/>
              </a:xfrm>
              <a:custGeom>
                <a:avLst/>
                <a:gdLst>
                  <a:gd name="connsiteX0" fmla="*/ 119099 w 1187215"/>
                  <a:gd name="connsiteY0" fmla="*/ 1148580 h 1148579"/>
                  <a:gd name="connsiteX1" fmla="*/ 236488 w 1187215"/>
                  <a:gd name="connsiteY1" fmla="*/ 1048591 h 1148579"/>
                  <a:gd name="connsiteX2" fmla="*/ 510269 w 1187215"/>
                  <a:gd name="connsiteY2" fmla="*/ 516659 h 1148579"/>
                  <a:gd name="connsiteX3" fmla="*/ 1082685 w 1187215"/>
                  <a:gd name="connsiteY3" fmla="*/ 236951 h 1148579"/>
                  <a:gd name="connsiteX4" fmla="*/ 1187216 w 1187215"/>
                  <a:gd name="connsiteY4" fmla="*/ 118978 h 1148579"/>
                  <a:gd name="connsiteX5" fmla="*/ 1054288 w 1187215"/>
                  <a:gd name="connsiteY5" fmla="*/ 885 h 1148579"/>
                  <a:gd name="connsiteX6" fmla="*/ 1564 w 1187215"/>
                  <a:gd name="connsiteY6" fmla="*/ 1011342 h 1148579"/>
                  <a:gd name="connsiteX7" fmla="*/ 119099 w 1187215"/>
                  <a:gd name="connsiteY7" fmla="*/ 1148580 h 1148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7215" h="1148579">
                    <a:moveTo>
                      <a:pt x="119099" y="1148580"/>
                    </a:moveTo>
                    <a:cubicBezTo>
                      <a:pt x="177473" y="1148580"/>
                      <a:pt x="227032" y="1106189"/>
                      <a:pt x="236488" y="1048591"/>
                    </a:cubicBezTo>
                    <a:cubicBezTo>
                      <a:pt x="269408" y="848057"/>
                      <a:pt x="363742" y="663229"/>
                      <a:pt x="510269" y="516659"/>
                    </a:cubicBezTo>
                    <a:cubicBezTo>
                      <a:pt x="666595" y="360252"/>
                      <a:pt x="866530" y="263279"/>
                      <a:pt x="1082685" y="236951"/>
                    </a:cubicBezTo>
                    <a:cubicBezTo>
                      <a:pt x="1142347" y="229683"/>
                      <a:pt x="1187216" y="179082"/>
                      <a:pt x="1187216" y="118978"/>
                    </a:cubicBezTo>
                    <a:cubicBezTo>
                      <a:pt x="1187216" y="47757"/>
                      <a:pt x="1124985" y="-7739"/>
                      <a:pt x="1054288" y="885"/>
                    </a:cubicBezTo>
                    <a:cubicBezTo>
                      <a:pt x="517347" y="66350"/>
                      <a:pt x="88300" y="481265"/>
                      <a:pt x="1564" y="1011342"/>
                    </a:cubicBezTo>
                    <a:cubicBezTo>
                      <a:pt x="-10219" y="1083367"/>
                      <a:pt x="46114" y="1148580"/>
                      <a:pt x="119099" y="1148580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5BAAE9D2-3B5E-CB83-134C-D17E5D10C9DA}"/>
                  </a:ext>
                </a:extLst>
              </p:cNvPr>
              <p:cNvSpPr/>
              <p:nvPr/>
            </p:nvSpPr>
            <p:spPr>
              <a:xfrm>
                <a:off x="958745" y="2009053"/>
                <a:ext cx="554182" cy="625675"/>
              </a:xfrm>
              <a:custGeom>
                <a:avLst/>
                <a:gdLst>
                  <a:gd name="connsiteX0" fmla="*/ 363833 w 554182"/>
                  <a:gd name="connsiteY0" fmla="*/ 24232 h 625675"/>
                  <a:gd name="connsiteX1" fmla="*/ 12067 w 554182"/>
                  <a:gd name="connsiteY1" fmla="*/ 455243 h 625675"/>
                  <a:gd name="connsiteX2" fmla="*/ 73646 w 554182"/>
                  <a:gd name="connsiteY2" fmla="*/ 616316 h 625675"/>
                  <a:gd name="connsiteX3" fmla="*/ 75858 w 554182"/>
                  <a:gd name="connsiteY3" fmla="*/ 617196 h 625675"/>
                  <a:gd name="connsiteX4" fmla="*/ 225187 w 554182"/>
                  <a:gd name="connsiteY4" fmla="*/ 560335 h 625675"/>
                  <a:gd name="connsiteX5" fmla="*/ 413906 w 554182"/>
                  <a:gd name="connsiteY5" fmla="*/ 296148 h 625675"/>
                  <a:gd name="connsiteX6" fmla="*/ 508220 w 554182"/>
                  <a:gd name="connsiteY6" fmla="*/ 213026 h 625675"/>
                  <a:gd name="connsiteX7" fmla="*/ 533930 w 554182"/>
                  <a:gd name="connsiteY7" fmla="*/ 53547 h 625675"/>
                  <a:gd name="connsiteX8" fmla="*/ 532593 w 554182"/>
                  <a:gd name="connsiteY8" fmla="*/ 51577 h 625675"/>
                  <a:gd name="connsiteX9" fmla="*/ 363833 w 554182"/>
                  <a:gd name="connsiteY9" fmla="*/ 24232 h 625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4182" h="625675">
                    <a:moveTo>
                      <a:pt x="363833" y="24232"/>
                    </a:moveTo>
                    <a:cubicBezTo>
                      <a:pt x="215850" y="138352"/>
                      <a:pt x="94856" y="285760"/>
                      <a:pt x="12067" y="455243"/>
                    </a:cubicBezTo>
                    <a:cubicBezTo>
                      <a:pt x="-17956" y="516712"/>
                      <a:pt x="10074" y="591053"/>
                      <a:pt x="73646" y="616316"/>
                    </a:cubicBezTo>
                    <a:cubicBezTo>
                      <a:pt x="74384" y="616611"/>
                      <a:pt x="75121" y="616901"/>
                      <a:pt x="75858" y="617196"/>
                    </a:cubicBezTo>
                    <a:cubicBezTo>
                      <a:pt x="132947" y="639937"/>
                      <a:pt x="198289" y="615583"/>
                      <a:pt x="225187" y="560335"/>
                    </a:cubicBezTo>
                    <a:cubicBezTo>
                      <a:pt x="272264" y="463647"/>
                      <a:pt x="335636" y="374437"/>
                      <a:pt x="413906" y="296148"/>
                    </a:cubicBezTo>
                    <a:cubicBezTo>
                      <a:pt x="443806" y="266229"/>
                      <a:pt x="475314" y="238503"/>
                      <a:pt x="508220" y="213026"/>
                    </a:cubicBezTo>
                    <a:cubicBezTo>
                      <a:pt x="557465" y="174897"/>
                      <a:pt x="568905" y="105080"/>
                      <a:pt x="533930" y="53547"/>
                    </a:cubicBezTo>
                    <a:cubicBezTo>
                      <a:pt x="533483" y="52890"/>
                      <a:pt x="533040" y="52234"/>
                      <a:pt x="532593" y="51577"/>
                    </a:cubicBezTo>
                    <a:cubicBezTo>
                      <a:pt x="494673" y="-4199"/>
                      <a:pt x="417240" y="-16956"/>
                      <a:pt x="363833" y="24232"/>
                    </a:cubicBezTo>
                    <a:close/>
                  </a:path>
                </a:pathLst>
              </a:custGeom>
              <a:solidFill>
                <a:srgbClr val="DCE9FC"/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A492DF00-6D36-080B-A25E-88AF31DA01A2}"/>
                  </a:ext>
                </a:extLst>
              </p:cNvPr>
              <p:cNvSpPr/>
              <p:nvPr/>
            </p:nvSpPr>
            <p:spPr>
              <a:xfrm>
                <a:off x="2770663" y="3565813"/>
                <a:ext cx="437589" cy="574846"/>
              </a:xfrm>
              <a:custGeom>
                <a:avLst/>
                <a:gdLst>
                  <a:gd name="connsiteX0" fmla="*/ 349949 w 437589"/>
                  <a:gd name="connsiteY0" fmla="*/ 574157 h 574846"/>
                  <a:gd name="connsiteX1" fmla="*/ 0 w 437589"/>
                  <a:gd name="connsiteY1" fmla="*/ 527761 h 574846"/>
                  <a:gd name="connsiteX2" fmla="*/ 372310 w 437589"/>
                  <a:gd name="connsiteY2" fmla="*/ 0 h 574846"/>
                  <a:gd name="connsiteX3" fmla="*/ 436900 w 437589"/>
                  <a:gd name="connsiteY3" fmla="*/ 487206 h 574846"/>
                  <a:gd name="connsiteX4" fmla="*/ 349949 w 437589"/>
                  <a:gd name="connsiteY4" fmla="*/ 574157 h 574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589" h="574846">
                    <a:moveTo>
                      <a:pt x="349949" y="574157"/>
                    </a:moveTo>
                    <a:lnTo>
                      <a:pt x="0" y="527761"/>
                    </a:lnTo>
                    <a:cubicBezTo>
                      <a:pt x="131378" y="488376"/>
                      <a:pt x="339304" y="220217"/>
                      <a:pt x="372310" y="0"/>
                    </a:cubicBezTo>
                    <a:lnTo>
                      <a:pt x="436900" y="487206"/>
                    </a:lnTo>
                    <a:cubicBezTo>
                      <a:pt x="443606" y="537721"/>
                      <a:pt x="400464" y="580863"/>
                      <a:pt x="349949" y="574157"/>
                    </a:cubicBezTo>
                    <a:close/>
                  </a:path>
                </a:pathLst>
              </a:custGeom>
              <a:solidFill>
                <a:srgbClr val="2979EF"/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1" name="Graphique 2">
              <a:extLst>
                <a:ext uri="{FF2B5EF4-FFF2-40B4-BE49-F238E27FC236}">
                  <a16:creationId xmlns:a16="http://schemas.microsoft.com/office/drawing/2014/main" id="{3FA25CC0-1A80-0B66-B5EB-1FB1E49009C0}"/>
                </a:ext>
              </a:extLst>
            </p:cNvPr>
            <p:cNvGrpSpPr/>
            <p:nvPr/>
          </p:nvGrpSpPr>
          <p:grpSpPr>
            <a:xfrm>
              <a:off x="1171385" y="2311242"/>
              <a:ext cx="1788415" cy="1373519"/>
              <a:chOff x="1171385" y="2311242"/>
              <a:chExt cx="1788415" cy="1373519"/>
            </a:xfrm>
          </p:grpSpPr>
          <p:grpSp>
            <p:nvGrpSpPr>
              <p:cNvPr id="12" name="Graphique 2">
                <a:extLst>
                  <a:ext uri="{FF2B5EF4-FFF2-40B4-BE49-F238E27FC236}">
                    <a16:creationId xmlns:a16="http://schemas.microsoft.com/office/drawing/2014/main" id="{C4E7E7A3-C01D-53E9-F9AB-AA69AF3EE43A}"/>
                  </a:ext>
                </a:extLst>
              </p:cNvPr>
              <p:cNvGrpSpPr/>
              <p:nvPr/>
            </p:nvGrpSpPr>
            <p:grpSpPr>
              <a:xfrm>
                <a:off x="1171385" y="2311265"/>
                <a:ext cx="1788415" cy="1373495"/>
                <a:chOff x="1171385" y="2311265"/>
                <a:chExt cx="1788415" cy="1373495"/>
              </a:xfrm>
            </p:grpSpPr>
            <p:sp>
              <p:nvSpPr>
                <p:cNvPr id="13" name="Forme libre : forme 12">
                  <a:extLst>
                    <a:ext uri="{FF2B5EF4-FFF2-40B4-BE49-F238E27FC236}">
                      <a16:creationId xmlns:a16="http://schemas.microsoft.com/office/drawing/2014/main" id="{6CC04C47-9097-0053-ED22-86BD697BD1A6}"/>
                    </a:ext>
                  </a:extLst>
                </p:cNvPr>
                <p:cNvSpPr/>
                <p:nvPr/>
              </p:nvSpPr>
              <p:spPr>
                <a:xfrm>
                  <a:off x="1171385" y="2311265"/>
                  <a:ext cx="1788391" cy="1373472"/>
                </a:xfrm>
                <a:custGeom>
                  <a:avLst/>
                  <a:gdLst>
                    <a:gd name="connsiteX0" fmla="*/ 1788392 w 1788391"/>
                    <a:gd name="connsiteY0" fmla="*/ 686736 h 1373472"/>
                    <a:gd name="connsiteX1" fmla="*/ 894196 w 1788391"/>
                    <a:gd name="connsiteY1" fmla="*/ 1373472 h 1373472"/>
                    <a:gd name="connsiteX2" fmla="*/ 2022 w 1788391"/>
                    <a:gd name="connsiteY2" fmla="*/ 793322 h 1373472"/>
                    <a:gd name="connsiteX3" fmla="*/ 0 w 1788391"/>
                    <a:gd name="connsiteY3" fmla="*/ 686736 h 1373472"/>
                    <a:gd name="connsiteX4" fmla="*/ 462486 w 1788391"/>
                    <a:gd name="connsiteY4" fmla="*/ 38067 h 1373472"/>
                    <a:gd name="connsiteX5" fmla="*/ 894196 w 1788391"/>
                    <a:gd name="connsiteY5" fmla="*/ 0 h 1373472"/>
                    <a:gd name="connsiteX6" fmla="*/ 1347458 w 1788391"/>
                    <a:gd name="connsiteY6" fmla="*/ 42952 h 1373472"/>
                    <a:gd name="connsiteX7" fmla="*/ 1788392 w 1788391"/>
                    <a:gd name="connsiteY7" fmla="*/ 686736 h 13734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88391" h="1373472">
                      <a:moveTo>
                        <a:pt x="1788392" y="686736"/>
                      </a:moveTo>
                      <a:cubicBezTo>
                        <a:pt x="1788392" y="1066009"/>
                        <a:pt x="1738437" y="1373472"/>
                        <a:pt x="894196" y="1373472"/>
                      </a:cubicBezTo>
                      <a:cubicBezTo>
                        <a:pt x="130655" y="1373472"/>
                        <a:pt x="16810" y="1121980"/>
                        <a:pt x="2022" y="793322"/>
                      </a:cubicBezTo>
                      <a:cubicBezTo>
                        <a:pt x="457" y="758585"/>
                        <a:pt x="0" y="722991"/>
                        <a:pt x="0" y="686736"/>
                      </a:cubicBezTo>
                      <a:cubicBezTo>
                        <a:pt x="0" y="386651"/>
                        <a:pt x="31275" y="131520"/>
                        <a:pt x="462486" y="38067"/>
                      </a:cubicBezTo>
                      <a:cubicBezTo>
                        <a:pt x="576278" y="13404"/>
                        <a:pt x="717925" y="0"/>
                        <a:pt x="894196" y="0"/>
                      </a:cubicBezTo>
                      <a:cubicBezTo>
                        <a:pt x="1081773" y="0"/>
                        <a:pt x="1230141" y="15178"/>
                        <a:pt x="1347458" y="42952"/>
                      </a:cubicBezTo>
                      <a:cubicBezTo>
                        <a:pt x="1758173" y="140168"/>
                        <a:pt x="1788392" y="391726"/>
                        <a:pt x="1788392" y="686736"/>
                      </a:cubicBezTo>
                      <a:close/>
                    </a:path>
                  </a:pathLst>
                </a:custGeom>
                <a:solidFill>
                  <a:srgbClr val="CBE8EA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4" name="Forme libre : forme 13">
                  <a:extLst>
                    <a:ext uri="{FF2B5EF4-FFF2-40B4-BE49-F238E27FC236}">
                      <a16:creationId xmlns:a16="http://schemas.microsoft.com/office/drawing/2014/main" id="{B4EA51BA-2CCF-5B0D-8BE1-029D009C6571}"/>
                    </a:ext>
                  </a:extLst>
                </p:cNvPr>
                <p:cNvSpPr/>
                <p:nvPr/>
              </p:nvSpPr>
              <p:spPr>
                <a:xfrm>
                  <a:off x="1175710" y="2382270"/>
                  <a:ext cx="489342" cy="601547"/>
                </a:xfrm>
                <a:custGeom>
                  <a:avLst/>
                  <a:gdLst>
                    <a:gd name="connsiteX0" fmla="*/ 127404 w 489342"/>
                    <a:gd name="connsiteY0" fmla="*/ 601548 h 601547"/>
                    <a:gd name="connsiteX1" fmla="*/ 254358 w 489342"/>
                    <a:gd name="connsiteY1" fmla="*/ 483997 h 601547"/>
                    <a:gd name="connsiteX2" fmla="*/ 310895 w 489342"/>
                    <a:gd name="connsiteY2" fmla="*/ 305539 h 601547"/>
                    <a:gd name="connsiteX3" fmla="*/ 408639 w 489342"/>
                    <a:gd name="connsiteY3" fmla="*/ 246276 h 601547"/>
                    <a:gd name="connsiteX4" fmla="*/ 486457 w 489342"/>
                    <a:gd name="connsiteY4" fmla="*/ 102370 h 601547"/>
                    <a:gd name="connsiteX5" fmla="*/ 485915 w 489342"/>
                    <a:gd name="connsiteY5" fmla="*/ 99882 h 601547"/>
                    <a:gd name="connsiteX6" fmla="*/ 316789 w 489342"/>
                    <a:gd name="connsiteY6" fmla="*/ 8550 h 601547"/>
                    <a:gd name="connsiteX7" fmla="*/ 388 w 489342"/>
                    <a:gd name="connsiteY7" fmla="*/ 464638 h 601547"/>
                    <a:gd name="connsiteX8" fmla="*/ 127404 w 489342"/>
                    <a:gd name="connsiteY8" fmla="*/ 601548 h 6015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9342" h="601547">
                      <a:moveTo>
                        <a:pt x="127404" y="601548"/>
                      </a:moveTo>
                      <a:cubicBezTo>
                        <a:pt x="193921" y="601548"/>
                        <a:pt x="249283" y="550319"/>
                        <a:pt x="254358" y="483997"/>
                      </a:cubicBezTo>
                      <a:cubicBezTo>
                        <a:pt x="260737" y="400633"/>
                        <a:pt x="276300" y="341984"/>
                        <a:pt x="310895" y="305539"/>
                      </a:cubicBezTo>
                      <a:cubicBezTo>
                        <a:pt x="327291" y="288272"/>
                        <a:pt x="356578" y="266563"/>
                        <a:pt x="408639" y="246276"/>
                      </a:cubicBezTo>
                      <a:cubicBezTo>
                        <a:pt x="466465" y="223739"/>
                        <a:pt x="499666" y="163012"/>
                        <a:pt x="486457" y="102370"/>
                      </a:cubicBezTo>
                      <a:cubicBezTo>
                        <a:pt x="486276" y="101542"/>
                        <a:pt x="486096" y="100710"/>
                        <a:pt x="485915" y="99882"/>
                      </a:cubicBezTo>
                      <a:cubicBezTo>
                        <a:pt x="469390" y="24147"/>
                        <a:pt x="389056" y="-19490"/>
                        <a:pt x="316789" y="8550"/>
                      </a:cubicBezTo>
                      <a:cubicBezTo>
                        <a:pt x="78325" y="101085"/>
                        <a:pt x="15781" y="266706"/>
                        <a:pt x="388" y="464638"/>
                      </a:cubicBezTo>
                      <a:cubicBezTo>
                        <a:pt x="-5353" y="538504"/>
                        <a:pt x="53310" y="601548"/>
                        <a:pt x="127404" y="601548"/>
                      </a:cubicBezTo>
                      <a:close/>
                    </a:path>
                  </a:pathLst>
                </a:custGeom>
                <a:solidFill>
                  <a:srgbClr val="EAF4F4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5" name="Forme libre : forme 14">
                  <a:extLst>
                    <a:ext uri="{FF2B5EF4-FFF2-40B4-BE49-F238E27FC236}">
                      <a16:creationId xmlns:a16="http://schemas.microsoft.com/office/drawing/2014/main" id="{932889D2-0581-BEBD-53C3-BD02AF295A00}"/>
                    </a:ext>
                  </a:extLst>
                </p:cNvPr>
                <p:cNvSpPr/>
                <p:nvPr/>
              </p:nvSpPr>
              <p:spPr>
                <a:xfrm>
                  <a:off x="1196328" y="2538558"/>
                  <a:ext cx="279083" cy="319219"/>
                </a:xfrm>
                <a:custGeom>
                  <a:avLst/>
                  <a:gdLst>
                    <a:gd name="connsiteX0" fmla="*/ 38814 w 279083"/>
                    <a:gd name="connsiteY0" fmla="*/ 68644 h 319219"/>
                    <a:gd name="connsiteX1" fmla="*/ 4885 w 279083"/>
                    <a:gd name="connsiteY1" fmla="*/ 156642 h 319219"/>
                    <a:gd name="connsiteX2" fmla="*/ 117583 w 279083"/>
                    <a:gd name="connsiteY2" fmla="*/ 318847 h 319219"/>
                    <a:gd name="connsiteX3" fmla="*/ 249560 w 279083"/>
                    <a:gd name="connsiteY3" fmla="*/ 227277 h 319219"/>
                    <a:gd name="connsiteX4" fmla="*/ 265077 w 279083"/>
                    <a:gd name="connsiteY4" fmla="*/ 185938 h 319219"/>
                    <a:gd name="connsiteX5" fmla="*/ 274371 w 279083"/>
                    <a:gd name="connsiteY5" fmla="*/ 93013 h 319219"/>
                    <a:gd name="connsiteX6" fmla="*/ 38814 w 279083"/>
                    <a:gd name="connsiteY6" fmla="*/ 68644 h 319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9083" h="319219">
                      <a:moveTo>
                        <a:pt x="38814" y="68644"/>
                      </a:moveTo>
                      <a:cubicBezTo>
                        <a:pt x="24620" y="96547"/>
                        <a:pt x="13533" y="125947"/>
                        <a:pt x="4885" y="156642"/>
                      </a:cubicBezTo>
                      <a:cubicBezTo>
                        <a:pt x="-16995" y="234327"/>
                        <a:pt x="37111" y="312716"/>
                        <a:pt x="117583" y="318847"/>
                      </a:cubicBezTo>
                      <a:cubicBezTo>
                        <a:pt x="177707" y="323428"/>
                        <a:pt x="233326" y="285346"/>
                        <a:pt x="249560" y="227277"/>
                      </a:cubicBezTo>
                      <a:cubicBezTo>
                        <a:pt x="253822" y="212037"/>
                        <a:pt x="258940" y="198272"/>
                        <a:pt x="265077" y="185938"/>
                      </a:cubicBezTo>
                      <a:cubicBezTo>
                        <a:pt x="279441" y="157056"/>
                        <a:pt x="283152" y="124049"/>
                        <a:pt x="274371" y="93013"/>
                      </a:cubicBezTo>
                      <a:cubicBezTo>
                        <a:pt x="243001" y="-17888"/>
                        <a:pt x="91070" y="-34079"/>
                        <a:pt x="38814" y="68644"/>
                      </a:cubicBezTo>
                      <a:close/>
                    </a:path>
                  </a:pathLst>
                </a:custGeom>
                <a:solidFill>
                  <a:srgbClr val="F8FFFC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6" name="Forme libre : forme 15">
                  <a:extLst>
                    <a:ext uri="{FF2B5EF4-FFF2-40B4-BE49-F238E27FC236}">
                      <a16:creationId xmlns:a16="http://schemas.microsoft.com/office/drawing/2014/main" id="{5DA4B115-450F-3CBA-3768-C57D618A0ECD}"/>
                    </a:ext>
                  </a:extLst>
                </p:cNvPr>
                <p:cNvSpPr/>
                <p:nvPr/>
              </p:nvSpPr>
              <p:spPr>
                <a:xfrm>
                  <a:off x="1179789" y="2535797"/>
                  <a:ext cx="1780010" cy="1148964"/>
                </a:xfrm>
                <a:custGeom>
                  <a:avLst/>
                  <a:gdLst>
                    <a:gd name="connsiteX0" fmla="*/ 1780010 w 1780010"/>
                    <a:gd name="connsiteY0" fmla="*/ 462205 h 1148964"/>
                    <a:gd name="connsiteX1" fmla="*/ 885796 w 1780010"/>
                    <a:gd name="connsiteY1" fmla="*/ 1148965 h 1148964"/>
                    <a:gd name="connsiteX2" fmla="*/ 0 w 1780010"/>
                    <a:gd name="connsiteY2" fmla="*/ 652151 h 1148964"/>
                    <a:gd name="connsiteX3" fmla="*/ 703960 w 1780010"/>
                    <a:gd name="connsiteY3" fmla="*/ 956607 h 1148964"/>
                    <a:gd name="connsiteX4" fmla="*/ 1669961 w 1780010"/>
                    <a:gd name="connsiteY4" fmla="*/ 0 h 1148964"/>
                    <a:gd name="connsiteX5" fmla="*/ 1780010 w 1780010"/>
                    <a:gd name="connsiteY5" fmla="*/ 462205 h 1148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80010" h="1148964">
                      <a:moveTo>
                        <a:pt x="1780010" y="462205"/>
                      </a:moveTo>
                      <a:cubicBezTo>
                        <a:pt x="1780010" y="841478"/>
                        <a:pt x="1730047" y="1148965"/>
                        <a:pt x="885796" y="1148965"/>
                      </a:cubicBezTo>
                      <a:cubicBezTo>
                        <a:pt x="188252" y="1148965"/>
                        <a:pt x="32916" y="939046"/>
                        <a:pt x="0" y="652151"/>
                      </a:cubicBezTo>
                      <a:cubicBezTo>
                        <a:pt x="176233" y="839580"/>
                        <a:pt x="426411" y="956607"/>
                        <a:pt x="703960" y="956607"/>
                      </a:cubicBezTo>
                      <a:cubicBezTo>
                        <a:pt x="1234356" y="956607"/>
                        <a:pt x="1664929" y="529169"/>
                        <a:pt x="1669961" y="0"/>
                      </a:cubicBezTo>
                      <a:cubicBezTo>
                        <a:pt x="1769018" y="122007"/>
                        <a:pt x="1780010" y="284174"/>
                        <a:pt x="1780010" y="462205"/>
                      </a:cubicBezTo>
                      <a:close/>
                    </a:path>
                  </a:pathLst>
                </a:custGeom>
                <a:solidFill>
                  <a:srgbClr val="B6D7E1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7" name="Forme libre : forme 16">
                  <a:extLst>
                    <a:ext uri="{FF2B5EF4-FFF2-40B4-BE49-F238E27FC236}">
                      <a16:creationId xmlns:a16="http://schemas.microsoft.com/office/drawing/2014/main" id="{716D7BE3-57D4-0385-BD65-4DB437B72492}"/>
                    </a:ext>
                  </a:extLst>
                </p:cNvPr>
                <p:cNvSpPr/>
                <p:nvPr/>
              </p:nvSpPr>
              <p:spPr>
                <a:xfrm>
                  <a:off x="1349172" y="2633883"/>
                  <a:ext cx="1432825" cy="826918"/>
                </a:xfrm>
                <a:custGeom>
                  <a:avLst/>
                  <a:gdLst>
                    <a:gd name="connsiteX0" fmla="*/ 1432825 w 1432825"/>
                    <a:gd name="connsiteY0" fmla="*/ 413459 h 826918"/>
                    <a:gd name="connsiteX1" fmla="*/ 716413 w 1432825"/>
                    <a:gd name="connsiteY1" fmla="*/ 826918 h 826918"/>
                    <a:gd name="connsiteX2" fmla="*/ 0 w 1432825"/>
                    <a:gd name="connsiteY2" fmla="*/ 413459 h 826918"/>
                    <a:gd name="connsiteX3" fmla="*/ 716413 w 1432825"/>
                    <a:gd name="connsiteY3" fmla="*/ 0 h 826918"/>
                    <a:gd name="connsiteX4" fmla="*/ 1432825 w 1432825"/>
                    <a:gd name="connsiteY4" fmla="*/ 413459 h 826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2825" h="826918">
                      <a:moveTo>
                        <a:pt x="1432825" y="413459"/>
                      </a:moveTo>
                      <a:cubicBezTo>
                        <a:pt x="1432825" y="641806"/>
                        <a:pt x="1112076" y="826918"/>
                        <a:pt x="716413" y="826918"/>
                      </a:cubicBezTo>
                      <a:cubicBezTo>
                        <a:pt x="320749" y="826918"/>
                        <a:pt x="0" y="641806"/>
                        <a:pt x="0" y="413459"/>
                      </a:cubicBezTo>
                      <a:cubicBezTo>
                        <a:pt x="0" y="185112"/>
                        <a:pt x="320749" y="0"/>
                        <a:pt x="716413" y="0"/>
                      </a:cubicBezTo>
                      <a:cubicBezTo>
                        <a:pt x="1112076" y="0"/>
                        <a:pt x="1432825" y="185112"/>
                        <a:pt x="1432825" y="413459"/>
                      </a:cubicBezTo>
                      <a:close/>
                    </a:path>
                  </a:pathLst>
                </a:custGeom>
                <a:solidFill>
                  <a:srgbClr val="26656E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8" name="Forme libre : forme 17">
                  <a:extLst>
                    <a:ext uri="{FF2B5EF4-FFF2-40B4-BE49-F238E27FC236}">
                      <a16:creationId xmlns:a16="http://schemas.microsoft.com/office/drawing/2014/main" id="{B78F5334-CD0A-0950-FD05-341195E30D6D}"/>
                    </a:ext>
                  </a:extLst>
                </p:cNvPr>
                <p:cNvSpPr/>
                <p:nvPr/>
              </p:nvSpPr>
              <p:spPr>
                <a:xfrm>
                  <a:off x="1349196" y="2781457"/>
                  <a:ext cx="1432777" cy="679363"/>
                </a:xfrm>
                <a:custGeom>
                  <a:avLst/>
                  <a:gdLst>
                    <a:gd name="connsiteX0" fmla="*/ 1432778 w 1432777"/>
                    <a:gd name="connsiteY0" fmla="*/ 265890 h 679363"/>
                    <a:gd name="connsiteX1" fmla="*/ 716389 w 1432777"/>
                    <a:gd name="connsiteY1" fmla="*/ 679363 h 679363"/>
                    <a:gd name="connsiteX2" fmla="*/ 0 w 1432777"/>
                    <a:gd name="connsiteY2" fmla="*/ 265890 h 679363"/>
                    <a:gd name="connsiteX3" fmla="*/ 5394 w 1432777"/>
                    <a:gd name="connsiteY3" fmla="*/ 214847 h 679363"/>
                    <a:gd name="connsiteX4" fmla="*/ 661241 w 1432777"/>
                    <a:gd name="connsiteY4" fmla="*/ 514375 h 679363"/>
                    <a:gd name="connsiteX5" fmla="*/ 1265017 w 1432777"/>
                    <a:gd name="connsiteY5" fmla="*/ 0 h 679363"/>
                    <a:gd name="connsiteX6" fmla="*/ 1432778 w 1432777"/>
                    <a:gd name="connsiteY6" fmla="*/ 265890 h 679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32777" h="679363">
                      <a:moveTo>
                        <a:pt x="1432778" y="265890"/>
                      </a:moveTo>
                      <a:cubicBezTo>
                        <a:pt x="1432778" y="494245"/>
                        <a:pt x="1112044" y="679363"/>
                        <a:pt x="716389" y="679363"/>
                      </a:cubicBezTo>
                      <a:cubicBezTo>
                        <a:pt x="320734" y="679363"/>
                        <a:pt x="0" y="494245"/>
                        <a:pt x="0" y="265890"/>
                      </a:cubicBezTo>
                      <a:cubicBezTo>
                        <a:pt x="0" y="248585"/>
                        <a:pt x="1850" y="231538"/>
                        <a:pt x="5394" y="214847"/>
                      </a:cubicBezTo>
                      <a:cubicBezTo>
                        <a:pt x="90533" y="411623"/>
                        <a:pt x="357812" y="540408"/>
                        <a:pt x="661241" y="514375"/>
                      </a:cubicBezTo>
                      <a:cubicBezTo>
                        <a:pt x="1015661" y="483924"/>
                        <a:pt x="1285456" y="253875"/>
                        <a:pt x="1265017" y="0"/>
                      </a:cubicBezTo>
                      <a:cubicBezTo>
                        <a:pt x="1369719" y="71839"/>
                        <a:pt x="1432778" y="164679"/>
                        <a:pt x="1432778" y="265890"/>
                      </a:cubicBezTo>
                      <a:close/>
                    </a:path>
                  </a:pathLst>
                </a:custGeom>
                <a:solidFill>
                  <a:srgbClr val="1E5158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grpSp>
              <p:nvGrpSpPr>
                <p:cNvPr id="19" name="Graphique 2">
                  <a:extLst>
                    <a:ext uri="{FF2B5EF4-FFF2-40B4-BE49-F238E27FC236}">
                      <a16:creationId xmlns:a16="http://schemas.microsoft.com/office/drawing/2014/main" id="{54F9D996-EFFE-A41D-39E3-BAC57FA89424}"/>
                    </a:ext>
                  </a:extLst>
                </p:cNvPr>
                <p:cNvGrpSpPr/>
                <p:nvPr/>
              </p:nvGrpSpPr>
              <p:grpSpPr>
                <a:xfrm>
                  <a:off x="1564250" y="2932573"/>
                  <a:ext cx="1002693" cy="237165"/>
                  <a:chOff x="1564250" y="2932573"/>
                  <a:chExt cx="1002693" cy="237165"/>
                </a:xfrm>
                <a:solidFill>
                  <a:srgbClr val="31FFD7"/>
                </a:solidFill>
              </p:grpSpPr>
              <p:sp>
                <p:nvSpPr>
                  <p:cNvPr id="20" name="Forme libre : forme 19">
                    <a:extLst>
                      <a:ext uri="{FF2B5EF4-FFF2-40B4-BE49-F238E27FC236}">
                        <a16:creationId xmlns:a16="http://schemas.microsoft.com/office/drawing/2014/main" id="{619B80CC-20AB-2D31-0E61-D44C6C76A3E7}"/>
                      </a:ext>
                    </a:extLst>
                  </p:cNvPr>
                  <p:cNvSpPr/>
                  <p:nvPr/>
                </p:nvSpPr>
                <p:spPr>
                  <a:xfrm>
                    <a:off x="1564250" y="2932574"/>
                    <a:ext cx="338706" cy="237164"/>
                  </a:xfrm>
                  <a:custGeom>
                    <a:avLst/>
                    <a:gdLst>
                      <a:gd name="connsiteX0" fmla="*/ 279135 w 338706"/>
                      <a:gd name="connsiteY0" fmla="*/ 237165 h 237164"/>
                      <a:gd name="connsiteX1" fmla="*/ 275905 w 338706"/>
                      <a:gd name="connsiteY1" fmla="*/ 237074 h 237164"/>
                      <a:gd name="connsiteX2" fmla="*/ 219715 w 338706"/>
                      <a:gd name="connsiteY2" fmla="*/ 174525 h 237164"/>
                      <a:gd name="connsiteX3" fmla="*/ 176087 w 338706"/>
                      <a:gd name="connsiteY3" fmla="*/ 119733 h 237164"/>
                      <a:gd name="connsiteX4" fmla="*/ 116354 w 338706"/>
                      <a:gd name="connsiteY4" fmla="*/ 156302 h 237164"/>
                      <a:gd name="connsiteX5" fmla="*/ 42151 w 338706"/>
                      <a:gd name="connsiteY5" fmla="*/ 195858 h 237164"/>
                      <a:gd name="connsiteX6" fmla="*/ 2595 w 338706"/>
                      <a:gd name="connsiteY6" fmla="*/ 121655 h 237164"/>
                      <a:gd name="connsiteX7" fmla="*/ 196740 w 338706"/>
                      <a:gd name="connsiteY7" fmla="*/ 2625 h 237164"/>
                      <a:gd name="connsiteX8" fmla="*/ 338459 w 338706"/>
                      <a:gd name="connsiteY8" fmla="*/ 180884 h 237164"/>
                      <a:gd name="connsiteX9" fmla="*/ 279135 w 338706"/>
                      <a:gd name="connsiteY9" fmla="*/ 237165 h 2371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38706" h="237164">
                        <a:moveTo>
                          <a:pt x="279135" y="237165"/>
                        </a:moveTo>
                        <a:cubicBezTo>
                          <a:pt x="278064" y="237165"/>
                          <a:pt x="276989" y="237136"/>
                          <a:pt x="275905" y="237074"/>
                        </a:cubicBezTo>
                        <a:cubicBezTo>
                          <a:pt x="243113" y="235319"/>
                          <a:pt x="217955" y="207317"/>
                          <a:pt x="219715" y="174525"/>
                        </a:cubicBezTo>
                        <a:cubicBezTo>
                          <a:pt x="221137" y="147926"/>
                          <a:pt x="202382" y="124376"/>
                          <a:pt x="176087" y="119733"/>
                        </a:cubicBezTo>
                        <a:cubicBezTo>
                          <a:pt x="149812" y="115119"/>
                          <a:pt x="124112" y="130816"/>
                          <a:pt x="116354" y="156302"/>
                        </a:cubicBezTo>
                        <a:cubicBezTo>
                          <a:pt x="106788" y="187715"/>
                          <a:pt x="73568" y="205428"/>
                          <a:pt x="42151" y="195858"/>
                        </a:cubicBezTo>
                        <a:cubicBezTo>
                          <a:pt x="10738" y="186293"/>
                          <a:pt x="-6971" y="153068"/>
                          <a:pt x="2595" y="121655"/>
                        </a:cubicBezTo>
                        <a:cubicBezTo>
                          <a:pt x="27847" y="38728"/>
                          <a:pt x="111321" y="-12448"/>
                          <a:pt x="196740" y="2625"/>
                        </a:cubicBezTo>
                        <a:cubicBezTo>
                          <a:pt x="282169" y="17690"/>
                          <a:pt x="343097" y="94324"/>
                          <a:pt x="338459" y="180884"/>
                        </a:cubicBezTo>
                        <a:cubicBezTo>
                          <a:pt x="336756" y="212592"/>
                          <a:pt x="310514" y="237165"/>
                          <a:pt x="279135" y="237165"/>
                        </a:cubicBezTo>
                        <a:close/>
                      </a:path>
                    </a:pathLst>
                  </a:custGeom>
                  <a:solidFill>
                    <a:srgbClr val="FF0000"/>
                  </a:solidFill>
                  <a:ln w="47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1" name="Forme libre : forme 20">
                    <a:extLst>
                      <a:ext uri="{FF2B5EF4-FFF2-40B4-BE49-F238E27FC236}">
                        <a16:creationId xmlns:a16="http://schemas.microsoft.com/office/drawing/2014/main" id="{5FAD7530-F0F7-C1CF-4B11-7F8A7EE9302E}"/>
                      </a:ext>
                    </a:extLst>
                  </p:cNvPr>
                  <p:cNvSpPr/>
                  <p:nvPr/>
                </p:nvSpPr>
                <p:spPr>
                  <a:xfrm>
                    <a:off x="2228237" y="2932573"/>
                    <a:ext cx="338706" cy="237165"/>
                  </a:xfrm>
                  <a:custGeom>
                    <a:avLst/>
                    <a:gdLst>
                      <a:gd name="connsiteX0" fmla="*/ 59568 w 338706"/>
                      <a:gd name="connsiteY0" fmla="*/ 237166 h 237165"/>
                      <a:gd name="connsiteX1" fmla="*/ 248 w 338706"/>
                      <a:gd name="connsiteY1" fmla="*/ 180885 h 237165"/>
                      <a:gd name="connsiteX2" fmla="*/ 141966 w 338706"/>
                      <a:gd name="connsiteY2" fmla="*/ 2627 h 237165"/>
                      <a:gd name="connsiteX3" fmla="*/ 336112 w 338706"/>
                      <a:gd name="connsiteY3" fmla="*/ 121656 h 237165"/>
                      <a:gd name="connsiteX4" fmla="*/ 296556 w 338706"/>
                      <a:gd name="connsiteY4" fmla="*/ 195859 h 237165"/>
                      <a:gd name="connsiteX5" fmla="*/ 222353 w 338706"/>
                      <a:gd name="connsiteY5" fmla="*/ 156303 h 237165"/>
                      <a:gd name="connsiteX6" fmla="*/ 162620 w 338706"/>
                      <a:gd name="connsiteY6" fmla="*/ 119734 h 237165"/>
                      <a:gd name="connsiteX7" fmla="*/ 118992 w 338706"/>
                      <a:gd name="connsiteY7" fmla="*/ 174526 h 237165"/>
                      <a:gd name="connsiteX8" fmla="*/ 62802 w 338706"/>
                      <a:gd name="connsiteY8" fmla="*/ 237075 h 237165"/>
                      <a:gd name="connsiteX9" fmla="*/ 59568 w 338706"/>
                      <a:gd name="connsiteY9" fmla="*/ 237166 h 2371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38706" h="237165">
                        <a:moveTo>
                          <a:pt x="59568" y="237166"/>
                        </a:moveTo>
                        <a:cubicBezTo>
                          <a:pt x="28184" y="237166"/>
                          <a:pt x="1946" y="212593"/>
                          <a:pt x="248" y="180885"/>
                        </a:cubicBezTo>
                        <a:cubicBezTo>
                          <a:pt x="-4390" y="94325"/>
                          <a:pt x="56538" y="17691"/>
                          <a:pt x="141966" y="2627"/>
                        </a:cubicBezTo>
                        <a:cubicBezTo>
                          <a:pt x="227381" y="-12452"/>
                          <a:pt x="310855" y="38734"/>
                          <a:pt x="336112" y="121656"/>
                        </a:cubicBezTo>
                        <a:cubicBezTo>
                          <a:pt x="345678" y="153069"/>
                          <a:pt x="327969" y="186289"/>
                          <a:pt x="296556" y="195859"/>
                        </a:cubicBezTo>
                        <a:cubicBezTo>
                          <a:pt x="265129" y="205415"/>
                          <a:pt x="231923" y="187716"/>
                          <a:pt x="222353" y="156303"/>
                        </a:cubicBezTo>
                        <a:cubicBezTo>
                          <a:pt x="214595" y="130822"/>
                          <a:pt x="188900" y="115087"/>
                          <a:pt x="162620" y="119734"/>
                        </a:cubicBezTo>
                        <a:cubicBezTo>
                          <a:pt x="136325" y="124372"/>
                          <a:pt x="117565" y="147927"/>
                          <a:pt x="118992" y="174526"/>
                        </a:cubicBezTo>
                        <a:cubicBezTo>
                          <a:pt x="120747" y="207318"/>
                          <a:pt x="95589" y="235325"/>
                          <a:pt x="62802" y="237075"/>
                        </a:cubicBezTo>
                        <a:cubicBezTo>
                          <a:pt x="61713" y="237132"/>
                          <a:pt x="60633" y="237166"/>
                          <a:pt x="59568" y="237166"/>
                        </a:cubicBezTo>
                        <a:close/>
                      </a:path>
                    </a:pathLst>
                  </a:custGeom>
                  <a:solidFill>
                    <a:srgbClr val="FF0000"/>
                  </a:solidFill>
                  <a:ln w="47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65CC8ECB-7B96-3081-6EA7-B60ABDC0C194}"/>
                  </a:ext>
                </a:extLst>
              </p:cNvPr>
              <p:cNvSpPr/>
              <p:nvPr/>
            </p:nvSpPr>
            <p:spPr>
              <a:xfrm>
                <a:off x="1659508" y="2311242"/>
                <a:ext cx="812153" cy="193218"/>
              </a:xfrm>
              <a:custGeom>
                <a:avLst/>
                <a:gdLst>
                  <a:gd name="connsiteX0" fmla="*/ 812154 w 812153"/>
                  <a:gd name="connsiteY0" fmla="*/ 32811 h 193218"/>
                  <a:gd name="connsiteX1" fmla="*/ 406077 w 812153"/>
                  <a:gd name="connsiteY1" fmla="*/ 193218 h 193218"/>
                  <a:gd name="connsiteX2" fmla="*/ 0 w 812153"/>
                  <a:gd name="connsiteY2" fmla="*/ 32811 h 193218"/>
                  <a:gd name="connsiteX3" fmla="*/ 406077 w 812153"/>
                  <a:gd name="connsiteY3" fmla="*/ 0 h 193218"/>
                  <a:gd name="connsiteX4" fmla="*/ 812154 w 812153"/>
                  <a:gd name="connsiteY4" fmla="*/ 32811 h 193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153" h="193218">
                    <a:moveTo>
                      <a:pt x="812154" y="32811"/>
                    </a:moveTo>
                    <a:cubicBezTo>
                      <a:pt x="768735" y="124785"/>
                      <a:pt x="603391" y="193218"/>
                      <a:pt x="406077" y="193218"/>
                    </a:cubicBezTo>
                    <a:cubicBezTo>
                      <a:pt x="208763" y="193218"/>
                      <a:pt x="43418" y="124780"/>
                      <a:pt x="0" y="32811"/>
                    </a:cubicBezTo>
                    <a:cubicBezTo>
                      <a:pt x="109240" y="11497"/>
                      <a:pt x="242806" y="0"/>
                      <a:pt x="406077" y="0"/>
                    </a:cubicBezTo>
                    <a:cubicBezTo>
                      <a:pt x="569348" y="0"/>
                      <a:pt x="702913" y="11497"/>
                      <a:pt x="812154" y="32811"/>
                    </a:cubicBezTo>
                    <a:close/>
                  </a:path>
                </a:pathLst>
              </a:custGeom>
              <a:solidFill>
                <a:srgbClr val="B6D7E1"/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B567B842-5176-F98F-8AAA-3273DD198D49}"/>
                  </a:ext>
                </a:extLst>
              </p:cNvPr>
              <p:cNvSpPr/>
              <p:nvPr/>
            </p:nvSpPr>
            <p:spPr>
              <a:xfrm>
                <a:off x="1715983" y="2319908"/>
                <a:ext cx="755673" cy="184532"/>
              </a:xfrm>
              <a:custGeom>
                <a:avLst/>
                <a:gdLst>
                  <a:gd name="connsiteX0" fmla="*/ 755674 w 755673"/>
                  <a:gd name="connsiteY0" fmla="*/ 24145 h 184532"/>
                  <a:gd name="connsiteX1" fmla="*/ 349611 w 755673"/>
                  <a:gd name="connsiteY1" fmla="*/ 184533 h 184532"/>
                  <a:gd name="connsiteX2" fmla="*/ 0 w 755673"/>
                  <a:gd name="connsiteY2" fmla="*/ 89871 h 184532"/>
                  <a:gd name="connsiteX3" fmla="*/ 224075 w 755673"/>
                  <a:gd name="connsiteY3" fmla="*/ 133180 h 184532"/>
                  <a:gd name="connsiteX4" fmla="*/ 575826 w 755673"/>
                  <a:gd name="connsiteY4" fmla="*/ 0 h 184532"/>
                  <a:gd name="connsiteX5" fmla="*/ 755674 w 755673"/>
                  <a:gd name="connsiteY5" fmla="*/ 24145 h 184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5673" h="184532">
                    <a:moveTo>
                      <a:pt x="755674" y="24145"/>
                    </a:moveTo>
                    <a:cubicBezTo>
                      <a:pt x="712265" y="116109"/>
                      <a:pt x="546934" y="184533"/>
                      <a:pt x="349611" y="184533"/>
                    </a:cubicBezTo>
                    <a:cubicBezTo>
                      <a:pt x="203236" y="184533"/>
                      <a:pt x="74436" y="146884"/>
                      <a:pt x="0" y="89871"/>
                    </a:cubicBezTo>
                    <a:cubicBezTo>
                      <a:pt x="63739" y="117231"/>
                      <a:pt x="140924" y="133180"/>
                      <a:pt x="224075" y="133180"/>
                    </a:cubicBezTo>
                    <a:cubicBezTo>
                      <a:pt x="377076" y="133180"/>
                      <a:pt x="509800" y="79122"/>
                      <a:pt x="575826" y="0"/>
                    </a:cubicBezTo>
                    <a:cubicBezTo>
                      <a:pt x="642110" y="5546"/>
                      <a:pt x="701872" y="13647"/>
                      <a:pt x="755674" y="24145"/>
                    </a:cubicBezTo>
                    <a:close/>
                  </a:path>
                </a:pathLst>
              </a:custGeom>
              <a:solidFill>
                <a:srgbClr val="9FC3CC"/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0BE2C0C-C0D2-2031-96CE-C7E68726FED1}"/>
              </a:ext>
            </a:extLst>
          </p:cNvPr>
          <p:cNvGrpSpPr/>
          <p:nvPr/>
        </p:nvGrpSpPr>
        <p:grpSpPr>
          <a:xfrm>
            <a:off x="-1386533" y="-1354847"/>
            <a:ext cx="4198961" cy="2036907"/>
            <a:chOff x="8" y="1"/>
            <a:chExt cx="4198961" cy="2036907"/>
          </a:xfrm>
        </p:grpSpPr>
        <p:sp>
          <p:nvSpPr>
            <p:cNvPr id="27" name="Google Shape;95;p2">
              <a:extLst>
                <a:ext uri="{FF2B5EF4-FFF2-40B4-BE49-F238E27FC236}">
                  <a16:creationId xmlns:a16="http://schemas.microsoft.com/office/drawing/2014/main" id="{C0BEAB4A-71D4-66E9-F681-FE1E74E7B077}"/>
                </a:ext>
              </a:extLst>
            </p:cNvPr>
            <p:cNvSpPr/>
            <p:nvPr/>
          </p:nvSpPr>
          <p:spPr>
            <a:xfrm flipH="1">
              <a:off x="1938588" y="112147"/>
              <a:ext cx="301070" cy="62190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6;p2">
              <a:extLst>
                <a:ext uri="{FF2B5EF4-FFF2-40B4-BE49-F238E27FC236}">
                  <a16:creationId xmlns:a16="http://schemas.microsoft.com/office/drawing/2014/main" id="{9485E324-A6DA-3438-76D8-C98E5DC9CC6E}"/>
                </a:ext>
              </a:extLst>
            </p:cNvPr>
            <p:cNvSpPr/>
            <p:nvPr/>
          </p:nvSpPr>
          <p:spPr>
            <a:xfrm flipH="1">
              <a:off x="2251789" y="160261"/>
              <a:ext cx="183498" cy="41511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7;p2">
              <a:extLst>
                <a:ext uri="{FF2B5EF4-FFF2-40B4-BE49-F238E27FC236}">
                  <a16:creationId xmlns:a16="http://schemas.microsoft.com/office/drawing/2014/main" id="{1DEF4031-42FB-4C85-F716-B9534238BE9A}"/>
                </a:ext>
              </a:extLst>
            </p:cNvPr>
            <p:cNvSpPr/>
            <p:nvPr/>
          </p:nvSpPr>
          <p:spPr>
            <a:xfrm flipH="1">
              <a:off x="2449261" y="201721"/>
              <a:ext cx="51" cy="1280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8;p2">
              <a:extLst>
                <a:ext uri="{FF2B5EF4-FFF2-40B4-BE49-F238E27FC236}">
                  <a16:creationId xmlns:a16="http://schemas.microsoft.com/office/drawing/2014/main" id="{0A136BBB-D3F8-D858-FE4F-BBF79CF1F120}"/>
                </a:ext>
              </a:extLst>
            </p:cNvPr>
            <p:cNvSpPr/>
            <p:nvPr/>
          </p:nvSpPr>
          <p:spPr>
            <a:xfrm flipH="1">
              <a:off x="2447418" y="20412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9;p2">
              <a:extLst>
                <a:ext uri="{FF2B5EF4-FFF2-40B4-BE49-F238E27FC236}">
                  <a16:creationId xmlns:a16="http://schemas.microsoft.com/office/drawing/2014/main" id="{6E04A124-80EC-35AB-A420-739A0F0C4A66}"/>
                </a:ext>
              </a:extLst>
            </p:cNvPr>
            <p:cNvSpPr/>
            <p:nvPr/>
          </p:nvSpPr>
          <p:spPr>
            <a:xfrm flipH="1">
              <a:off x="2449261" y="201721"/>
              <a:ext cx="665" cy="51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0;p2">
              <a:extLst>
                <a:ext uri="{FF2B5EF4-FFF2-40B4-BE49-F238E27FC236}">
                  <a16:creationId xmlns:a16="http://schemas.microsoft.com/office/drawing/2014/main" id="{5B2FD14C-F0C2-7773-38BF-5BF7561E31E6}"/>
                </a:ext>
              </a:extLst>
            </p:cNvPr>
            <p:cNvSpPr/>
            <p:nvPr/>
          </p:nvSpPr>
          <p:spPr>
            <a:xfrm flipH="1">
              <a:off x="2446804" y="202950"/>
              <a:ext cx="1894" cy="614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1;p2">
              <a:extLst>
                <a:ext uri="{FF2B5EF4-FFF2-40B4-BE49-F238E27FC236}">
                  <a16:creationId xmlns:a16="http://schemas.microsoft.com/office/drawing/2014/main" id="{4D0401DD-355C-16D7-E614-2DEDAD731E03}"/>
                </a:ext>
              </a:extLst>
            </p:cNvPr>
            <p:cNvSpPr/>
            <p:nvPr/>
          </p:nvSpPr>
          <p:spPr>
            <a:xfrm flipH="1">
              <a:off x="2450490" y="198036"/>
              <a:ext cx="51" cy="66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2;p2">
              <a:extLst>
                <a:ext uri="{FF2B5EF4-FFF2-40B4-BE49-F238E27FC236}">
                  <a16:creationId xmlns:a16="http://schemas.microsoft.com/office/drawing/2014/main" id="{561808B8-4FAA-0481-5508-2EC571967AA8}"/>
                </a:ext>
              </a:extLst>
            </p:cNvPr>
            <p:cNvSpPr/>
            <p:nvPr/>
          </p:nvSpPr>
          <p:spPr>
            <a:xfrm flipH="1">
              <a:off x="1610697" y="438759"/>
              <a:ext cx="434561" cy="267595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3;p2">
              <a:extLst>
                <a:ext uri="{FF2B5EF4-FFF2-40B4-BE49-F238E27FC236}">
                  <a16:creationId xmlns:a16="http://schemas.microsoft.com/office/drawing/2014/main" id="{A80ECFB1-111F-2013-8E6C-C8DE70B74E45}"/>
                </a:ext>
              </a:extLst>
            </p:cNvPr>
            <p:cNvSpPr/>
            <p:nvPr/>
          </p:nvSpPr>
          <p:spPr>
            <a:xfrm flipH="1">
              <a:off x="2044593" y="294366"/>
              <a:ext cx="228592" cy="14383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4;p2">
              <a:extLst>
                <a:ext uri="{FF2B5EF4-FFF2-40B4-BE49-F238E27FC236}">
                  <a16:creationId xmlns:a16="http://schemas.microsoft.com/office/drawing/2014/main" id="{C9C1DE6F-87EF-0BC5-3BF1-60360B49DD14}"/>
                </a:ext>
              </a:extLst>
            </p:cNvPr>
            <p:cNvSpPr/>
            <p:nvPr/>
          </p:nvSpPr>
          <p:spPr>
            <a:xfrm flipH="1">
              <a:off x="2282910" y="193787"/>
              <a:ext cx="164560" cy="107284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5;p2">
              <a:extLst>
                <a:ext uri="{FF2B5EF4-FFF2-40B4-BE49-F238E27FC236}">
                  <a16:creationId xmlns:a16="http://schemas.microsoft.com/office/drawing/2014/main" id="{95A2F979-4BFF-5ABB-1E03-33D0B38D2ED8}"/>
                </a:ext>
              </a:extLst>
            </p:cNvPr>
            <p:cNvSpPr/>
            <p:nvPr/>
          </p:nvSpPr>
          <p:spPr>
            <a:xfrm flipH="1">
              <a:off x="2450490" y="19987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6;p2">
              <a:extLst>
                <a:ext uri="{FF2B5EF4-FFF2-40B4-BE49-F238E27FC236}">
                  <a16:creationId xmlns:a16="http://schemas.microsoft.com/office/drawing/2014/main" id="{8B1E77F1-5EEC-B4D1-0524-F5A03E6CD298}"/>
                </a:ext>
              </a:extLst>
            </p:cNvPr>
            <p:cNvSpPr/>
            <p:nvPr/>
          </p:nvSpPr>
          <p:spPr>
            <a:xfrm flipH="1">
              <a:off x="2447418" y="20412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7;p2">
              <a:extLst>
                <a:ext uri="{FF2B5EF4-FFF2-40B4-BE49-F238E27FC236}">
                  <a16:creationId xmlns:a16="http://schemas.microsoft.com/office/drawing/2014/main" id="{6002C1C8-6FB3-6D21-BE58-6E3792EB3059}"/>
                </a:ext>
              </a:extLst>
            </p:cNvPr>
            <p:cNvSpPr/>
            <p:nvPr/>
          </p:nvSpPr>
          <p:spPr>
            <a:xfrm flipH="1">
              <a:off x="2449261" y="20172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8;p2">
              <a:extLst>
                <a:ext uri="{FF2B5EF4-FFF2-40B4-BE49-F238E27FC236}">
                  <a16:creationId xmlns:a16="http://schemas.microsoft.com/office/drawing/2014/main" id="{5FB24B34-5F29-ED60-0B4E-748D3FE9B73C}"/>
                </a:ext>
              </a:extLst>
            </p:cNvPr>
            <p:cNvSpPr/>
            <p:nvPr/>
          </p:nvSpPr>
          <p:spPr>
            <a:xfrm flipH="1">
              <a:off x="4136728" y="615"/>
              <a:ext cx="62241" cy="98787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9;p2">
              <a:extLst>
                <a:ext uri="{FF2B5EF4-FFF2-40B4-BE49-F238E27FC236}">
                  <a16:creationId xmlns:a16="http://schemas.microsoft.com/office/drawing/2014/main" id="{1FA66237-8454-3DF3-2440-A0ED910E02A0}"/>
                </a:ext>
              </a:extLst>
            </p:cNvPr>
            <p:cNvSpPr/>
            <p:nvPr/>
          </p:nvSpPr>
          <p:spPr>
            <a:xfrm flipH="1">
              <a:off x="3799726" y="66439"/>
              <a:ext cx="193838" cy="149358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0;p2">
              <a:extLst>
                <a:ext uri="{FF2B5EF4-FFF2-40B4-BE49-F238E27FC236}">
                  <a16:creationId xmlns:a16="http://schemas.microsoft.com/office/drawing/2014/main" id="{C4B60048-307A-684A-815F-17741C66799B}"/>
                </a:ext>
              </a:extLst>
            </p:cNvPr>
            <p:cNvSpPr/>
            <p:nvPr/>
          </p:nvSpPr>
          <p:spPr>
            <a:xfrm flipH="1">
              <a:off x="3804640" y="216360"/>
              <a:ext cx="1228" cy="614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1;p2">
              <a:extLst>
                <a:ext uri="{FF2B5EF4-FFF2-40B4-BE49-F238E27FC236}">
                  <a16:creationId xmlns:a16="http://schemas.microsoft.com/office/drawing/2014/main" id="{CB02313C-0D40-E365-90D3-2371CD134BC2}"/>
                </a:ext>
              </a:extLst>
            </p:cNvPr>
            <p:cNvSpPr/>
            <p:nvPr/>
          </p:nvSpPr>
          <p:spPr>
            <a:xfrm flipH="1">
              <a:off x="3447522" y="81027"/>
              <a:ext cx="362031" cy="137176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2;p2">
              <a:extLst>
                <a:ext uri="{FF2B5EF4-FFF2-40B4-BE49-F238E27FC236}">
                  <a16:creationId xmlns:a16="http://schemas.microsoft.com/office/drawing/2014/main" id="{324ABD15-E967-E200-D219-8B1C43375992}"/>
                </a:ext>
              </a:extLst>
            </p:cNvPr>
            <p:cNvSpPr/>
            <p:nvPr/>
          </p:nvSpPr>
          <p:spPr>
            <a:xfrm flipH="1">
              <a:off x="4022790" y="615"/>
              <a:ext cx="70123" cy="50622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3;p2">
              <a:extLst>
                <a:ext uri="{FF2B5EF4-FFF2-40B4-BE49-F238E27FC236}">
                  <a16:creationId xmlns:a16="http://schemas.microsoft.com/office/drawing/2014/main" id="{EDCB7619-0668-151A-51C3-E6B79A7E225E}"/>
                </a:ext>
              </a:extLst>
            </p:cNvPr>
            <p:cNvSpPr/>
            <p:nvPr/>
          </p:nvSpPr>
          <p:spPr>
            <a:xfrm flipH="1">
              <a:off x="4028881" y="48115"/>
              <a:ext cx="128014" cy="67104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4;p2">
              <a:extLst>
                <a:ext uri="{FF2B5EF4-FFF2-40B4-BE49-F238E27FC236}">
                  <a16:creationId xmlns:a16="http://schemas.microsoft.com/office/drawing/2014/main" id="{96CC2BB3-FCD6-7965-AFA8-80113FE7A319}"/>
                </a:ext>
              </a:extLst>
            </p:cNvPr>
            <p:cNvSpPr/>
            <p:nvPr/>
          </p:nvSpPr>
          <p:spPr>
            <a:xfrm flipH="1">
              <a:off x="3875941" y="615"/>
              <a:ext cx="124328" cy="46937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5;p2">
              <a:extLst>
                <a:ext uri="{FF2B5EF4-FFF2-40B4-BE49-F238E27FC236}">
                  <a16:creationId xmlns:a16="http://schemas.microsoft.com/office/drawing/2014/main" id="{8AA8DAB6-A3BA-6EB8-123A-12B38DD37E78}"/>
                </a:ext>
              </a:extLst>
            </p:cNvPr>
            <p:cNvSpPr/>
            <p:nvPr/>
          </p:nvSpPr>
          <p:spPr>
            <a:xfrm flipH="1">
              <a:off x="3430426" y="615"/>
              <a:ext cx="39668" cy="75600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6;p2">
              <a:extLst>
                <a:ext uri="{FF2B5EF4-FFF2-40B4-BE49-F238E27FC236}">
                  <a16:creationId xmlns:a16="http://schemas.microsoft.com/office/drawing/2014/main" id="{0F4617A3-B13B-E623-4346-EA8BE385CE32}"/>
                </a:ext>
              </a:extLst>
            </p:cNvPr>
            <p:cNvSpPr/>
            <p:nvPr/>
          </p:nvSpPr>
          <p:spPr>
            <a:xfrm flipH="1">
              <a:off x="3247594" y="95052"/>
              <a:ext cx="190203" cy="552798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7;p2">
              <a:extLst>
                <a:ext uri="{FF2B5EF4-FFF2-40B4-BE49-F238E27FC236}">
                  <a16:creationId xmlns:a16="http://schemas.microsoft.com/office/drawing/2014/main" id="{C074B3F4-1307-EAD8-0F65-EC6D029BCA06}"/>
                </a:ext>
              </a:extLst>
            </p:cNvPr>
            <p:cNvSpPr/>
            <p:nvPr/>
          </p:nvSpPr>
          <p:spPr>
            <a:xfrm flipH="1">
              <a:off x="3097673" y="1"/>
              <a:ext cx="327328" cy="96023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8;p2">
              <a:extLst>
                <a:ext uri="{FF2B5EF4-FFF2-40B4-BE49-F238E27FC236}">
                  <a16:creationId xmlns:a16="http://schemas.microsoft.com/office/drawing/2014/main" id="{D1EFE7A2-4733-FDC5-A4E3-C9CB07B9C7E5}"/>
                </a:ext>
              </a:extLst>
            </p:cNvPr>
            <p:cNvSpPr/>
            <p:nvPr/>
          </p:nvSpPr>
          <p:spPr>
            <a:xfrm flipH="1">
              <a:off x="2971553" y="615"/>
              <a:ext cx="273072" cy="65030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9;p2">
              <a:extLst>
                <a:ext uri="{FF2B5EF4-FFF2-40B4-BE49-F238E27FC236}">
                  <a16:creationId xmlns:a16="http://schemas.microsoft.com/office/drawing/2014/main" id="{CC6D1B77-0E1C-5DE2-64E1-96942224C0D3}"/>
                </a:ext>
              </a:extLst>
            </p:cNvPr>
            <p:cNvSpPr/>
            <p:nvPr/>
          </p:nvSpPr>
          <p:spPr>
            <a:xfrm flipH="1">
              <a:off x="2435236" y="615"/>
              <a:ext cx="15304" cy="20540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0;p2">
              <a:extLst>
                <a:ext uri="{FF2B5EF4-FFF2-40B4-BE49-F238E27FC236}">
                  <a16:creationId xmlns:a16="http://schemas.microsoft.com/office/drawing/2014/main" id="{5FA0167A-511A-48D0-2AC7-62D5F4B89B3F}"/>
                </a:ext>
              </a:extLst>
            </p:cNvPr>
            <p:cNvSpPr/>
            <p:nvPr/>
          </p:nvSpPr>
          <p:spPr>
            <a:xfrm flipH="1">
              <a:off x="2195742" y="615"/>
              <a:ext cx="168655" cy="608231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1;p2">
              <a:extLst>
                <a:ext uri="{FF2B5EF4-FFF2-40B4-BE49-F238E27FC236}">
                  <a16:creationId xmlns:a16="http://schemas.microsoft.com/office/drawing/2014/main" id="{74F02FA3-4C41-B050-E8E0-2765AE9A423F}"/>
                </a:ext>
              </a:extLst>
            </p:cNvPr>
            <p:cNvSpPr/>
            <p:nvPr/>
          </p:nvSpPr>
          <p:spPr>
            <a:xfrm flipH="1">
              <a:off x="1921493" y="615"/>
              <a:ext cx="67104" cy="96944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2;p2">
              <a:extLst>
                <a:ext uri="{FF2B5EF4-FFF2-40B4-BE49-F238E27FC236}">
                  <a16:creationId xmlns:a16="http://schemas.microsoft.com/office/drawing/2014/main" id="{B398A51D-6298-0579-AB20-C24533F9D405}"/>
                </a:ext>
              </a:extLst>
            </p:cNvPr>
            <p:cNvSpPr/>
            <p:nvPr/>
          </p:nvSpPr>
          <p:spPr>
            <a:xfrm flipH="1">
              <a:off x="1807555" y="130420"/>
              <a:ext cx="105492" cy="176793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3;p2">
              <a:extLst>
                <a:ext uri="{FF2B5EF4-FFF2-40B4-BE49-F238E27FC236}">
                  <a16:creationId xmlns:a16="http://schemas.microsoft.com/office/drawing/2014/main" id="{A78F539A-AB37-B625-839F-80A8840B2A7E}"/>
                </a:ext>
              </a:extLst>
            </p:cNvPr>
            <p:cNvSpPr/>
            <p:nvPr/>
          </p:nvSpPr>
          <p:spPr>
            <a:xfrm flipH="1">
              <a:off x="1597287" y="312639"/>
              <a:ext cx="209705" cy="381533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4;p2">
              <a:extLst>
                <a:ext uri="{FF2B5EF4-FFF2-40B4-BE49-F238E27FC236}">
                  <a16:creationId xmlns:a16="http://schemas.microsoft.com/office/drawing/2014/main" id="{18071805-CE7A-7FF1-3505-EF9DA859992D}"/>
                </a:ext>
              </a:extLst>
            </p:cNvPr>
            <p:cNvSpPr/>
            <p:nvPr/>
          </p:nvSpPr>
          <p:spPr>
            <a:xfrm flipH="1">
              <a:off x="1399252" y="76164"/>
              <a:ext cx="497928" cy="50622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5;p2">
              <a:extLst>
                <a:ext uri="{FF2B5EF4-FFF2-40B4-BE49-F238E27FC236}">
                  <a16:creationId xmlns:a16="http://schemas.microsoft.com/office/drawing/2014/main" id="{E0FBDA75-DF6D-5DC6-6FAD-4FE0AAF0BA10}"/>
                </a:ext>
              </a:extLst>
            </p:cNvPr>
            <p:cNvSpPr/>
            <p:nvPr/>
          </p:nvSpPr>
          <p:spPr>
            <a:xfrm flipH="1">
              <a:off x="1234078" y="85326"/>
              <a:ext cx="163997" cy="199929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6;p2">
              <a:extLst>
                <a:ext uri="{FF2B5EF4-FFF2-40B4-BE49-F238E27FC236}">
                  <a16:creationId xmlns:a16="http://schemas.microsoft.com/office/drawing/2014/main" id="{D5DAE13B-7DB8-292B-4BD1-9D0E9B80B9BE}"/>
                </a:ext>
              </a:extLst>
            </p:cNvPr>
            <p:cNvSpPr/>
            <p:nvPr/>
          </p:nvSpPr>
          <p:spPr>
            <a:xfrm flipH="1">
              <a:off x="1083543" y="285204"/>
              <a:ext cx="150586" cy="190818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7;p2">
              <a:extLst>
                <a:ext uri="{FF2B5EF4-FFF2-40B4-BE49-F238E27FC236}">
                  <a16:creationId xmlns:a16="http://schemas.microsoft.com/office/drawing/2014/main" id="{152E259C-2CAD-C39D-DF9B-E44C2886DE7C}"/>
                </a:ext>
              </a:extLst>
            </p:cNvPr>
            <p:cNvSpPr/>
            <p:nvPr/>
          </p:nvSpPr>
          <p:spPr>
            <a:xfrm flipH="1">
              <a:off x="856231" y="482061"/>
              <a:ext cx="222501" cy="269387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8;p2">
              <a:extLst>
                <a:ext uri="{FF2B5EF4-FFF2-40B4-BE49-F238E27FC236}">
                  <a16:creationId xmlns:a16="http://schemas.microsoft.com/office/drawing/2014/main" id="{AD78695C-882C-A80A-75CD-40ADD04C6C4F}"/>
                </a:ext>
              </a:extLst>
            </p:cNvPr>
            <p:cNvSpPr/>
            <p:nvPr/>
          </p:nvSpPr>
          <p:spPr>
            <a:xfrm flipH="1">
              <a:off x="1230444" y="615"/>
              <a:ext cx="1133543" cy="613708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9;p2">
              <a:extLst>
                <a:ext uri="{FF2B5EF4-FFF2-40B4-BE49-F238E27FC236}">
                  <a16:creationId xmlns:a16="http://schemas.microsoft.com/office/drawing/2014/main" id="{C9D5232E-0D2D-F821-4E58-073593976F4F}"/>
                </a:ext>
              </a:extLst>
            </p:cNvPr>
            <p:cNvSpPr/>
            <p:nvPr/>
          </p:nvSpPr>
          <p:spPr>
            <a:xfrm flipH="1">
              <a:off x="1586948" y="731895"/>
              <a:ext cx="17710" cy="9264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0;p2">
              <a:extLst>
                <a:ext uri="{FF2B5EF4-FFF2-40B4-BE49-F238E27FC236}">
                  <a16:creationId xmlns:a16="http://schemas.microsoft.com/office/drawing/2014/main" id="{FB5029D9-72A1-E1BF-9803-BBAF8F64B839}"/>
                </a:ext>
              </a:extLst>
            </p:cNvPr>
            <p:cNvSpPr/>
            <p:nvPr/>
          </p:nvSpPr>
          <p:spPr>
            <a:xfrm flipH="1">
              <a:off x="995812" y="615"/>
              <a:ext cx="578390" cy="694171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1;p2">
              <a:extLst>
                <a:ext uri="{FF2B5EF4-FFF2-40B4-BE49-F238E27FC236}">
                  <a16:creationId xmlns:a16="http://schemas.microsoft.com/office/drawing/2014/main" id="{1FBE581B-5A7E-7C92-51D6-F8483C67D338}"/>
                </a:ext>
              </a:extLst>
            </p:cNvPr>
            <p:cNvSpPr/>
            <p:nvPr/>
          </p:nvSpPr>
          <p:spPr>
            <a:xfrm flipH="1">
              <a:off x="346172" y="615"/>
              <a:ext cx="228541" cy="202949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132;p2">
              <a:extLst>
                <a:ext uri="{FF2B5EF4-FFF2-40B4-BE49-F238E27FC236}">
                  <a16:creationId xmlns:a16="http://schemas.microsoft.com/office/drawing/2014/main" id="{655057AE-69A9-FE21-489F-8959A7A1BA53}"/>
                </a:ext>
              </a:extLst>
            </p:cNvPr>
            <p:cNvSpPr/>
            <p:nvPr/>
          </p:nvSpPr>
          <p:spPr>
            <a:xfrm flipH="1">
              <a:off x="346172" y="242516"/>
              <a:ext cx="245637" cy="27128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133;p2">
              <a:extLst>
                <a:ext uri="{FF2B5EF4-FFF2-40B4-BE49-F238E27FC236}">
                  <a16:creationId xmlns:a16="http://schemas.microsoft.com/office/drawing/2014/main" id="{70B15028-3A97-FA34-0254-5DB1787A705C}"/>
                </a:ext>
              </a:extLst>
            </p:cNvPr>
            <p:cNvSpPr/>
            <p:nvPr/>
          </p:nvSpPr>
          <p:spPr>
            <a:xfrm flipH="1">
              <a:off x="602711" y="508882"/>
              <a:ext cx="221887" cy="245637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134;p2">
              <a:extLst>
                <a:ext uri="{FF2B5EF4-FFF2-40B4-BE49-F238E27FC236}">
                  <a16:creationId xmlns:a16="http://schemas.microsoft.com/office/drawing/2014/main" id="{31079DED-D723-97D6-CD80-7B8A9A863A2A}"/>
                </a:ext>
              </a:extLst>
            </p:cNvPr>
            <p:cNvSpPr/>
            <p:nvPr/>
          </p:nvSpPr>
          <p:spPr>
            <a:xfrm flipH="1">
              <a:off x="644785" y="277270"/>
              <a:ext cx="423556" cy="206020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135;p2">
              <a:extLst>
                <a:ext uri="{FF2B5EF4-FFF2-40B4-BE49-F238E27FC236}">
                  <a16:creationId xmlns:a16="http://schemas.microsoft.com/office/drawing/2014/main" id="{34B45BC0-3553-7AA9-7842-69CBF81E6001}"/>
                </a:ext>
              </a:extLst>
            </p:cNvPr>
            <p:cNvSpPr/>
            <p:nvPr/>
          </p:nvSpPr>
          <p:spPr>
            <a:xfrm flipH="1">
              <a:off x="1074432" y="475970"/>
              <a:ext cx="500385" cy="230384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2" name="Google Shape;136;p2">
              <a:extLst>
                <a:ext uri="{FF2B5EF4-FFF2-40B4-BE49-F238E27FC236}">
                  <a16:creationId xmlns:a16="http://schemas.microsoft.com/office/drawing/2014/main" id="{C436054F-A459-26C1-B243-459650D87965}"/>
                </a:ext>
              </a:extLst>
            </p:cNvPr>
            <p:cNvSpPr/>
            <p:nvPr/>
          </p:nvSpPr>
          <p:spPr>
            <a:xfrm flipH="1">
              <a:off x="875732" y="706303"/>
              <a:ext cx="695399" cy="7258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137;p2">
              <a:extLst>
                <a:ext uri="{FF2B5EF4-FFF2-40B4-BE49-F238E27FC236}">
                  <a16:creationId xmlns:a16="http://schemas.microsoft.com/office/drawing/2014/main" id="{C7AEA19B-0FE8-C651-97DB-E6050034F106}"/>
                </a:ext>
              </a:extLst>
            </p:cNvPr>
            <p:cNvSpPr/>
            <p:nvPr/>
          </p:nvSpPr>
          <p:spPr>
            <a:xfrm flipH="1">
              <a:off x="447928" y="722784"/>
              <a:ext cx="1136000" cy="1260942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138;p2">
              <a:extLst>
                <a:ext uri="{FF2B5EF4-FFF2-40B4-BE49-F238E27FC236}">
                  <a16:creationId xmlns:a16="http://schemas.microsoft.com/office/drawing/2014/main" id="{89236EEE-2EB1-2426-8AA6-F54E81ADD945}"/>
                </a:ext>
              </a:extLst>
            </p:cNvPr>
            <p:cNvSpPr/>
            <p:nvPr/>
          </p:nvSpPr>
          <p:spPr>
            <a:xfrm flipH="1">
              <a:off x="541187" y="795877"/>
              <a:ext cx="290117" cy="457133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139;p2">
              <a:extLst>
                <a:ext uri="{FF2B5EF4-FFF2-40B4-BE49-F238E27FC236}">
                  <a16:creationId xmlns:a16="http://schemas.microsoft.com/office/drawing/2014/main" id="{7840036A-B747-F686-505C-61E208A1C447}"/>
                </a:ext>
              </a:extLst>
            </p:cNvPr>
            <p:cNvSpPr/>
            <p:nvPr/>
          </p:nvSpPr>
          <p:spPr>
            <a:xfrm flipH="1">
              <a:off x="571642" y="298614"/>
              <a:ext cx="61013" cy="358397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140;p2">
              <a:extLst>
                <a:ext uri="{FF2B5EF4-FFF2-40B4-BE49-F238E27FC236}">
                  <a16:creationId xmlns:a16="http://schemas.microsoft.com/office/drawing/2014/main" id="{1C37A5CC-6D61-9C9D-78C7-92A87A18DF16}"/>
                </a:ext>
              </a:extLst>
            </p:cNvPr>
            <p:cNvSpPr/>
            <p:nvPr/>
          </p:nvSpPr>
          <p:spPr>
            <a:xfrm flipH="1">
              <a:off x="568571" y="666686"/>
              <a:ext cx="3122" cy="3737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141;p2">
              <a:extLst>
                <a:ext uri="{FF2B5EF4-FFF2-40B4-BE49-F238E27FC236}">
                  <a16:creationId xmlns:a16="http://schemas.microsoft.com/office/drawing/2014/main" id="{1C2B6791-E2AB-BFD7-E1BB-2A35A1AD9722}"/>
                </a:ext>
              </a:extLst>
            </p:cNvPr>
            <p:cNvSpPr/>
            <p:nvPr/>
          </p:nvSpPr>
          <p:spPr>
            <a:xfrm flipH="1">
              <a:off x="493636" y="682553"/>
              <a:ext cx="87782" cy="5582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142;p2">
              <a:extLst>
                <a:ext uri="{FF2B5EF4-FFF2-40B4-BE49-F238E27FC236}">
                  <a16:creationId xmlns:a16="http://schemas.microsoft.com/office/drawing/2014/main" id="{7C223F9B-207B-0B6E-A8A4-276E7CB6DF6B}"/>
                </a:ext>
              </a:extLst>
            </p:cNvPr>
            <p:cNvSpPr/>
            <p:nvPr/>
          </p:nvSpPr>
          <p:spPr>
            <a:xfrm flipH="1">
              <a:off x="276049" y="527770"/>
              <a:ext cx="538210" cy="240774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143;p2">
              <a:extLst>
                <a:ext uri="{FF2B5EF4-FFF2-40B4-BE49-F238E27FC236}">
                  <a16:creationId xmlns:a16="http://schemas.microsoft.com/office/drawing/2014/main" id="{89A74A39-8273-AC0A-0357-EA19E25958A2}"/>
                </a:ext>
              </a:extLst>
            </p:cNvPr>
            <p:cNvSpPr/>
            <p:nvPr/>
          </p:nvSpPr>
          <p:spPr>
            <a:xfrm flipH="1">
              <a:off x="622" y="145008"/>
              <a:ext cx="269387" cy="387061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144;p2">
              <a:extLst>
                <a:ext uri="{FF2B5EF4-FFF2-40B4-BE49-F238E27FC236}">
                  <a16:creationId xmlns:a16="http://schemas.microsoft.com/office/drawing/2014/main" id="{F27972F7-1871-C2B3-849B-F9EA65889500}"/>
                </a:ext>
              </a:extLst>
            </p:cNvPr>
            <p:cNvSpPr/>
            <p:nvPr/>
          </p:nvSpPr>
          <p:spPr>
            <a:xfrm flipH="1">
              <a:off x="267552" y="253520"/>
              <a:ext cx="60961" cy="282183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145;p2">
              <a:extLst>
                <a:ext uri="{FF2B5EF4-FFF2-40B4-BE49-F238E27FC236}">
                  <a16:creationId xmlns:a16="http://schemas.microsoft.com/office/drawing/2014/main" id="{12394157-A34D-4E04-9E25-8CE4CE067712}"/>
                </a:ext>
              </a:extLst>
            </p:cNvPr>
            <p:cNvSpPr/>
            <p:nvPr/>
          </p:nvSpPr>
          <p:spPr>
            <a:xfrm flipH="1">
              <a:off x="279120" y="53933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146;p2">
              <a:extLst>
                <a:ext uri="{FF2B5EF4-FFF2-40B4-BE49-F238E27FC236}">
                  <a16:creationId xmlns:a16="http://schemas.microsoft.com/office/drawing/2014/main" id="{642171F4-206A-7AA3-828A-B2F095AB7CE5}"/>
                </a:ext>
              </a:extLst>
            </p:cNvPr>
            <p:cNvSpPr/>
            <p:nvPr/>
          </p:nvSpPr>
          <p:spPr>
            <a:xfrm flipH="1">
              <a:off x="622" y="700826"/>
              <a:ext cx="28664" cy="3542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147;p2">
              <a:extLst>
                <a:ext uri="{FF2B5EF4-FFF2-40B4-BE49-F238E27FC236}">
                  <a16:creationId xmlns:a16="http://schemas.microsoft.com/office/drawing/2014/main" id="{9CB73049-E759-9694-5801-E6F245D8D069}"/>
                </a:ext>
              </a:extLst>
            </p:cNvPr>
            <p:cNvSpPr/>
            <p:nvPr/>
          </p:nvSpPr>
          <p:spPr>
            <a:xfrm flipH="1">
              <a:off x="38397" y="526746"/>
              <a:ext cx="244408" cy="180222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148;p2">
              <a:extLst>
                <a:ext uri="{FF2B5EF4-FFF2-40B4-BE49-F238E27FC236}">
                  <a16:creationId xmlns:a16="http://schemas.microsoft.com/office/drawing/2014/main" id="{958BDA3D-4A58-9B22-58D1-8C0FC3966B41}"/>
                </a:ext>
              </a:extLst>
            </p:cNvPr>
            <p:cNvSpPr/>
            <p:nvPr/>
          </p:nvSpPr>
          <p:spPr>
            <a:xfrm flipH="1">
              <a:off x="176136" y="1230386"/>
              <a:ext cx="7371" cy="5579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149;p2">
              <a:extLst>
                <a:ext uri="{FF2B5EF4-FFF2-40B4-BE49-F238E27FC236}">
                  <a16:creationId xmlns:a16="http://schemas.microsoft.com/office/drawing/2014/main" id="{4571AD9E-6240-D1BD-0DF1-59D2A6F789F5}"/>
                </a:ext>
              </a:extLst>
            </p:cNvPr>
            <p:cNvSpPr/>
            <p:nvPr/>
          </p:nvSpPr>
          <p:spPr>
            <a:xfrm flipH="1">
              <a:off x="8" y="563087"/>
              <a:ext cx="164611" cy="579005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150;p2">
              <a:extLst>
                <a:ext uri="{FF2B5EF4-FFF2-40B4-BE49-F238E27FC236}">
                  <a16:creationId xmlns:a16="http://schemas.microsoft.com/office/drawing/2014/main" id="{88F8A6D3-FA96-8585-0035-6F3789AF1F43}"/>
                </a:ext>
              </a:extLst>
            </p:cNvPr>
            <p:cNvSpPr/>
            <p:nvPr/>
          </p:nvSpPr>
          <p:spPr>
            <a:xfrm flipH="1">
              <a:off x="424178" y="1371810"/>
              <a:ext cx="87782" cy="599120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151;p2">
              <a:extLst>
                <a:ext uri="{FF2B5EF4-FFF2-40B4-BE49-F238E27FC236}">
                  <a16:creationId xmlns:a16="http://schemas.microsoft.com/office/drawing/2014/main" id="{AB18252C-9C76-A099-A6B8-1B9FC7FE8365}"/>
                </a:ext>
              </a:extLst>
            </p:cNvPr>
            <p:cNvSpPr/>
            <p:nvPr/>
          </p:nvSpPr>
          <p:spPr>
            <a:xfrm flipH="1">
              <a:off x="182227" y="1224909"/>
              <a:ext cx="242003" cy="747813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152;p2">
              <a:extLst>
                <a:ext uri="{FF2B5EF4-FFF2-40B4-BE49-F238E27FC236}">
                  <a16:creationId xmlns:a16="http://schemas.microsoft.com/office/drawing/2014/main" id="{478F8D95-F9AC-3369-A866-367A01B97DCB}"/>
                </a:ext>
              </a:extLst>
            </p:cNvPr>
            <p:cNvSpPr/>
            <p:nvPr/>
          </p:nvSpPr>
          <p:spPr>
            <a:xfrm flipH="1">
              <a:off x="216930" y="1185906"/>
              <a:ext cx="230435" cy="115832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153;p2">
              <a:extLst>
                <a:ext uri="{FF2B5EF4-FFF2-40B4-BE49-F238E27FC236}">
                  <a16:creationId xmlns:a16="http://schemas.microsoft.com/office/drawing/2014/main" id="{EF0BD7E0-83D3-70CE-021C-FCB8C83BF6C2}"/>
                </a:ext>
              </a:extLst>
            </p:cNvPr>
            <p:cNvSpPr/>
            <p:nvPr/>
          </p:nvSpPr>
          <p:spPr>
            <a:xfrm flipH="1">
              <a:off x="622" y="1088399"/>
              <a:ext cx="138353" cy="74423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154;p2">
              <a:extLst>
                <a:ext uri="{FF2B5EF4-FFF2-40B4-BE49-F238E27FC236}">
                  <a16:creationId xmlns:a16="http://schemas.microsoft.com/office/drawing/2014/main" id="{B7D1C0A9-8737-8853-68EE-E7716E8CB254}"/>
                </a:ext>
              </a:extLst>
            </p:cNvPr>
            <p:cNvSpPr/>
            <p:nvPr/>
          </p:nvSpPr>
          <p:spPr>
            <a:xfrm flipH="1">
              <a:off x="622" y="1391312"/>
              <a:ext cx="417516" cy="591187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11" name="Groupe 4310">
              <a:extLst>
                <a:ext uri="{FF2B5EF4-FFF2-40B4-BE49-F238E27FC236}">
                  <a16:creationId xmlns:a16="http://schemas.microsoft.com/office/drawing/2014/main" id="{33F749F9-F7CB-2369-A759-450BE98F5182}"/>
                </a:ext>
              </a:extLst>
            </p:cNvPr>
            <p:cNvGrpSpPr/>
            <p:nvPr userDrawn="1"/>
          </p:nvGrpSpPr>
          <p:grpSpPr>
            <a:xfrm>
              <a:off x="124336" y="22778"/>
              <a:ext cx="4025853" cy="2014130"/>
              <a:chOff x="124336" y="22778"/>
              <a:chExt cx="4025853" cy="2014130"/>
            </a:xfrm>
            <a:solidFill>
              <a:schemeClr val="bg2">
                <a:lumMod val="75000"/>
              </a:schemeClr>
            </a:solidFill>
          </p:grpSpPr>
          <p:sp>
            <p:nvSpPr>
              <p:cNvPr id="4312" name="Google Shape;171;p2">
                <a:extLst>
                  <a:ext uri="{FF2B5EF4-FFF2-40B4-BE49-F238E27FC236}">
                    <a16:creationId xmlns:a16="http://schemas.microsoft.com/office/drawing/2014/main" id="{20CF304A-9A0D-371A-D151-6E8D56857768}"/>
                  </a:ext>
                </a:extLst>
              </p:cNvPr>
              <p:cNvSpPr/>
              <p:nvPr/>
            </p:nvSpPr>
            <p:spPr>
              <a:xfrm flipH="1">
                <a:off x="1952562" y="161950"/>
                <a:ext cx="29943" cy="27793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43" extrusionOk="0">
                    <a:moveTo>
                      <a:pt x="305" y="0"/>
                    </a:moveTo>
                    <a:cubicBezTo>
                      <a:pt x="175" y="0"/>
                      <a:pt x="47" y="100"/>
                      <a:pt x="36" y="230"/>
                    </a:cubicBezTo>
                    <a:cubicBezTo>
                      <a:pt x="1" y="384"/>
                      <a:pt x="108" y="527"/>
                      <a:pt x="263" y="539"/>
                    </a:cubicBezTo>
                    <a:cubicBezTo>
                      <a:pt x="277" y="542"/>
                      <a:pt x="292" y="543"/>
                      <a:pt x="307" y="543"/>
                    </a:cubicBezTo>
                    <a:cubicBezTo>
                      <a:pt x="436" y="543"/>
                      <a:pt x="561" y="453"/>
                      <a:pt x="572" y="325"/>
                    </a:cubicBezTo>
                    <a:cubicBezTo>
                      <a:pt x="584" y="182"/>
                      <a:pt x="501" y="39"/>
                      <a:pt x="346" y="3"/>
                    </a:cubicBezTo>
                    <a:cubicBezTo>
                      <a:pt x="332" y="1"/>
                      <a:pt x="319" y="0"/>
                      <a:pt x="30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13" name="Groupe 4312">
                <a:extLst>
                  <a:ext uri="{FF2B5EF4-FFF2-40B4-BE49-F238E27FC236}">
                    <a16:creationId xmlns:a16="http://schemas.microsoft.com/office/drawing/2014/main" id="{DC04FF7E-6188-D260-AFED-5503CBA6DBC5}"/>
                  </a:ext>
                </a:extLst>
              </p:cNvPr>
              <p:cNvGrpSpPr/>
              <p:nvPr userDrawn="1"/>
            </p:nvGrpSpPr>
            <p:grpSpPr>
              <a:xfrm>
                <a:off x="124336" y="22778"/>
                <a:ext cx="4025853" cy="2014130"/>
                <a:chOff x="124336" y="22778"/>
                <a:chExt cx="4025853" cy="2014130"/>
              </a:xfrm>
              <a:grpFill/>
            </p:grpSpPr>
            <p:sp>
              <p:nvSpPr>
                <p:cNvPr id="4314" name="Google Shape;155;p2">
                  <a:extLst>
                    <a:ext uri="{FF2B5EF4-FFF2-40B4-BE49-F238E27FC236}">
                      <a16:creationId xmlns:a16="http://schemas.microsoft.com/office/drawing/2014/main" id="{D1A5DA1C-51E8-D351-AED8-8EA932F9A3E5}"/>
                    </a:ext>
                  </a:extLst>
                </p:cNvPr>
                <p:cNvSpPr/>
                <p:nvPr/>
              </p:nvSpPr>
              <p:spPr>
                <a:xfrm flipH="1">
                  <a:off x="124336" y="1135131"/>
                  <a:ext cx="96944" cy="96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4" h="1877" extrusionOk="0">
                      <a:moveTo>
                        <a:pt x="941" y="0"/>
                      </a:moveTo>
                      <a:cubicBezTo>
                        <a:pt x="489" y="0"/>
                        <a:pt x="98" y="315"/>
                        <a:pt x="25" y="779"/>
                      </a:cubicBezTo>
                      <a:cubicBezTo>
                        <a:pt x="1" y="850"/>
                        <a:pt x="1" y="921"/>
                        <a:pt x="1" y="993"/>
                      </a:cubicBezTo>
                      <a:cubicBezTo>
                        <a:pt x="1" y="1100"/>
                        <a:pt x="36" y="1195"/>
                        <a:pt x="84" y="1290"/>
                      </a:cubicBezTo>
                      <a:cubicBezTo>
                        <a:pt x="155" y="1493"/>
                        <a:pt x="298" y="1648"/>
                        <a:pt x="501" y="1755"/>
                      </a:cubicBezTo>
                      <a:cubicBezTo>
                        <a:pt x="584" y="1802"/>
                        <a:pt x="679" y="1826"/>
                        <a:pt x="775" y="1862"/>
                      </a:cubicBezTo>
                      <a:cubicBezTo>
                        <a:pt x="810" y="1862"/>
                        <a:pt x="858" y="1874"/>
                        <a:pt x="882" y="1874"/>
                      </a:cubicBezTo>
                      <a:cubicBezTo>
                        <a:pt x="905" y="1876"/>
                        <a:pt x="927" y="1876"/>
                        <a:pt x="950" y="1876"/>
                      </a:cubicBezTo>
                      <a:cubicBezTo>
                        <a:pt x="1387" y="1876"/>
                        <a:pt x="1779" y="1553"/>
                        <a:pt x="1870" y="1112"/>
                      </a:cubicBezTo>
                      <a:cubicBezTo>
                        <a:pt x="1894" y="921"/>
                        <a:pt x="1870" y="719"/>
                        <a:pt x="1787" y="552"/>
                      </a:cubicBezTo>
                      <a:cubicBezTo>
                        <a:pt x="1751" y="457"/>
                        <a:pt x="1691" y="374"/>
                        <a:pt x="1632" y="302"/>
                      </a:cubicBezTo>
                      <a:cubicBezTo>
                        <a:pt x="1572" y="219"/>
                        <a:pt x="1477" y="159"/>
                        <a:pt x="1406" y="124"/>
                      </a:cubicBezTo>
                      <a:cubicBezTo>
                        <a:pt x="1310" y="76"/>
                        <a:pt x="1227" y="40"/>
                        <a:pt x="1120" y="17"/>
                      </a:cubicBezTo>
                      <a:cubicBezTo>
                        <a:pt x="1060" y="6"/>
                        <a:pt x="1000" y="0"/>
                        <a:pt x="9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5" name="Google Shape;156;p2">
                  <a:extLst>
                    <a:ext uri="{FF2B5EF4-FFF2-40B4-BE49-F238E27FC236}">
                      <a16:creationId xmlns:a16="http://schemas.microsoft.com/office/drawing/2014/main" id="{FBE63EAB-825E-8F8B-1FB9-4BD61A823514}"/>
                    </a:ext>
                  </a:extLst>
                </p:cNvPr>
                <p:cNvSpPr/>
                <p:nvPr/>
              </p:nvSpPr>
              <p:spPr>
                <a:xfrm flipH="1">
                  <a:off x="443680" y="1238934"/>
                  <a:ext cx="142038" cy="134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5" h="2632" extrusionOk="0">
                      <a:moveTo>
                        <a:pt x="1489" y="1"/>
                      </a:moveTo>
                      <a:cubicBezTo>
                        <a:pt x="1263" y="1"/>
                        <a:pt x="1049" y="36"/>
                        <a:pt x="870" y="120"/>
                      </a:cubicBezTo>
                      <a:cubicBezTo>
                        <a:pt x="787" y="155"/>
                        <a:pt x="691" y="203"/>
                        <a:pt x="620" y="263"/>
                      </a:cubicBezTo>
                      <a:cubicBezTo>
                        <a:pt x="370" y="453"/>
                        <a:pt x="191" y="739"/>
                        <a:pt x="132" y="1060"/>
                      </a:cubicBezTo>
                      <a:cubicBezTo>
                        <a:pt x="1" y="1775"/>
                        <a:pt x="477" y="2477"/>
                        <a:pt x="1203" y="2608"/>
                      </a:cubicBezTo>
                      <a:cubicBezTo>
                        <a:pt x="1275" y="2632"/>
                        <a:pt x="1370" y="2632"/>
                        <a:pt x="1441" y="2632"/>
                      </a:cubicBezTo>
                      <a:cubicBezTo>
                        <a:pt x="1549" y="2632"/>
                        <a:pt x="1632" y="2608"/>
                        <a:pt x="1739" y="2596"/>
                      </a:cubicBezTo>
                      <a:cubicBezTo>
                        <a:pt x="2239" y="2477"/>
                        <a:pt x="2644" y="2072"/>
                        <a:pt x="2751" y="1537"/>
                      </a:cubicBezTo>
                      <a:cubicBezTo>
                        <a:pt x="2763" y="1441"/>
                        <a:pt x="2775" y="1322"/>
                        <a:pt x="2763" y="1215"/>
                      </a:cubicBezTo>
                      <a:cubicBezTo>
                        <a:pt x="2763" y="1108"/>
                        <a:pt x="2739" y="1001"/>
                        <a:pt x="2703" y="917"/>
                      </a:cubicBezTo>
                      <a:cubicBezTo>
                        <a:pt x="2573" y="501"/>
                        <a:pt x="2227" y="155"/>
                        <a:pt x="1787" y="36"/>
                      </a:cubicBezTo>
                      <a:cubicBezTo>
                        <a:pt x="1751" y="24"/>
                        <a:pt x="1727" y="24"/>
                        <a:pt x="1680" y="13"/>
                      </a:cubicBezTo>
                      <a:cubicBezTo>
                        <a:pt x="1620" y="1"/>
                        <a:pt x="1560" y="1"/>
                        <a:pt x="148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6" name="Google Shape;157;p2">
                  <a:extLst>
                    <a:ext uri="{FF2B5EF4-FFF2-40B4-BE49-F238E27FC236}">
                      <a16:creationId xmlns:a16="http://schemas.microsoft.com/office/drawing/2014/main" id="{AE50A2B9-8EC5-FA3E-D589-D5F26D4CD03F}"/>
                    </a:ext>
                  </a:extLst>
                </p:cNvPr>
                <p:cNvSpPr/>
                <p:nvPr/>
              </p:nvSpPr>
              <p:spPr>
                <a:xfrm flipH="1">
                  <a:off x="4125774" y="96485"/>
                  <a:ext cx="24415" cy="24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486" extrusionOk="0">
                      <a:moveTo>
                        <a:pt x="233" y="1"/>
                      </a:moveTo>
                      <a:cubicBezTo>
                        <a:pt x="128" y="1"/>
                        <a:pt x="22" y="87"/>
                        <a:pt x="12" y="199"/>
                      </a:cubicBezTo>
                      <a:cubicBezTo>
                        <a:pt x="0" y="247"/>
                        <a:pt x="12" y="306"/>
                        <a:pt x="24" y="354"/>
                      </a:cubicBezTo>
                      <a:cubicBezTo>
                        <a:pt x="60" y="413"/>
                        <a:pt x="119" y="461"/>
                        <a:pt x="203" y="485"/>
                      </a:cubicBezTo>
                      <a:cubicBezTo>
                        <a:pt x="213" y="486"/>
                        <a:pt x="223" y="486"/>
                        <a:pt x="233" y="486"/>
                      </a:cubicBezTo>
                      <a:cubicBezTo>
                        <a:pt x="362" y="486"/>
                        <a:pt x="465" y="416"/>
                        <a:pt x="476" y="294"/>
                      </a:cubicBezTo>
                      <a:lnTo>
                        <a:pt x="476" y="187"/>
                      </a:lnTo>
                      <a:cubicBezTo>
                        <a:pt x="429" y="92"/>
                        <a:pt x="369" y="20"/>
                        <a:pt x="286" y="8"/>
                      </a:cubicBezTo>
                      <a:cubicBezTo>
                        <a:pt x="269" y="3"/>
                        <a:pt x="251" y="1"/>
                        <a:pt x="2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7" name="Google Shape;158;p2">
                  <a:extLst>
                    <a:ext uri="{FF2B5EF4-FFF2-40B4-BE49-F238E27FC236}">
                      <a16:creationId xmlns:a16="http://schemas.microsoft.com/office/drawing/2014/main" id="{C78480EF-37C4-23DA-9A11-7966B7C19C2E}"/>
                    </a:ext>
                  </a:extLst>
                </p:cNvPr>
                <p:cNvSpPr/>
                <p:nvPr/>
              </p:nvSpPr>
              <p:spPr>
                <a:xfrm flipH="1">
                  <a:off x="2338957" y="608795"/>
                  <a:ext cx="51850" cy="48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3" h="946" extrusionOk="0">
                      <a:moveTo>
                        <a:pt x="512" y="1"/>
                      </a:moveTo>
                      <a:cubicBezTo>
                        <a:pt x="286" y="13"/>
                        <a:pt x="84" y="167"/>
                        <a:pt x="48" y="382"/>
                      </a:cubicBezTo>
                      <a:cubicBezTo>
                        <a:pt x="0" y="644"/>
                        <a:pt x="179" y="894"/>
                        <a:pt x="441" y="941"/>
                      </a:cubicBezTo>
                      <a:cubicBezTo>
                        <a:pt x="462" y="944"/>
                        <a:pt x="484" y="946"/>
                        <a:pt x="505" y="946"/>
                      </a:cubicBezTo>
                      <a:cubicBezTo>
                        <a:pt x="732" y="946"/>
                        <a:pt x="945" y="777"/>
                        <a:pt x="989" y="548"/>
                      </a:cubicBezTo>
                      <a:cubicBezTo>
                        <a:pt x="1012" y="370"/>
                        <a:pt x="941" y="191"/>
                        <a:pt x="798" y="84"/>
                      </a:cubicBezTo>
                      <a:cubicBezTo>
                        <a:pt x="739" y="48"/>
                        <a:pt x="679" y="13"/>
                        <a:pt x="5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8" name="Google Shape;159;p2">
                  <a:extLst>
                    <a:ext uri="{FF2B5EF4-FFF2-40B4-BE49-F238E27FC236}">
                      <a16:creationId xmlns:a16="http://schemas.microsoft.com/office/drawing/2014/main" id="{E5A4622B-7744-4198-95E5-58C350B84034}"/>
                    </a:ext>
                  </a:extLst>
                </p:cNvPr>
                <p:cNvSpPr/>
                <p:nvPr/>
              </p:nvSpPr>
              <p:spPr>
                <a:xfrm flipH="1">
                  <a:off x="292530" y="188208"/>
                  <a:ext cx="72580" cy="67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24" extrusionOk="0">
                      <a:moveTo>
                        <a:pt x="679" y="0"/>
                      </a:moveTo>
                      <a:cubicBezTo>
                        <a:pt x="563" y="0"/>
                        <a:pt x="454" y="33"/>
                        <a:pt x="358" y="86"/>
                      </a:cubicBezTo>
                      <a:cubicBezTo>
                        <a:pt x="275" y="133"/>
                        <a:pt x="191" y="205"/>
                        <a:pt x="132" y="276"/>
                      </a:cubicBezTo>
                      <a:cubicBezTo>
                        <a:pt x="96" y="360"/>
                        <a:pt x="48" y="443"/>
                        <a:pt x="37" y="538"/>
                      </a:cubicBezTo>
                      <a:cubicBezTo>
                        <a:pt x="1" y="717"/>
                        <a:pt x="48" y="907"/>
                        <a:pt x="156" y="1038"/>
                      </a:cubicBezTo>
                      <a:cubicBezTo>
                        <a:pt x="215" y="1145"/>
                        <a:pt x="287" y="1205"/>
                        <a:pt x="370" y="1252"/>
                      </a:cubicBezTo>
                      <a:cubicBezTo>
                        <a:pt x="429" y="1276"/>
                        <a:pt x="513" y="1312"/>
                        <a:pt x="572" y="1312"/>
                      </a:cubicBezTo>
                      <a:cubicBezTo>
                        <a:pt x="608" y="1324"/>
                        <a:pt x="656" y="1324"/>
                        <a:pt x="703" y="1324"/>
                      </a:cubicBezTo>
                      <a:cubicBezTo>
                        <a:pt x="810" y="1324"/>
                        <a:pt x="894" y="1300"/>
                        <a:pt x="989" y="1252"/>
                      </a:cubicBezTo>
                      <a:cubicBezTo>
                        <a:pt x="1168" y="1157"/>
                        <a:pt x="1299" y="979"/>
                        <a:pt x="1346" y="776"/>
                      </a:cubicBezTo>
                      <a:cubicBezTo>
                        <a:pt x="1418" y="419"/>
                        <a:pt x="1168" y="62"/>
                        <a:pt x="810" y="14"/>
                      </a:cubicBezTo>
                      <a:cubicBezTo>
                        <a:pt x="766" y="5"/>
                        <a:pt x="722" y="0"/>
                        <a:pt x="6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9" name="Google Shape;160;p2">
                  <a:extLst>
                    <a:ext uri="{FF2B5EF4-FFF2-40B4-BE49-F238E27FC236}">
                      <a16:creationId xmlns:a16="http://schemas.microsoft.com/office/drawing/2014/main" id="{823C8AFC-A3EB-60CA-9E0C-E6C1F17B2C63}"/>
                    </a:ext>
                  </a:extLst>
                </p:cNvPr>
                <p:cNvSpPr/>
                <p:nvPr/>
              </p:nvSpPr>
              <p:spPr>
                <a:xfrm flipH="1">
                  <a:off x="809294" y="738447"/>
                  <a:ext cx="68332" cy="67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1323" extrusionOk="0">
                      <a:moveTo>
                        <a:pt x="652" y="1"/>
                      </a:moveTo>
                      <a:cubicBezTo>
                        <a:pt x="556" y="1"/>
                        <a:pt x="466" y="26"/>
                        <a:pt x="382" y="51"/>
                      </a:cubicBezTo>
                      <a:cubicBezTo>
                        <a:pt x="298" y="99"/>
                        <a:pt x="227" y="158"/>
                        <a:pt x="144" y="230"/>
                      </a:cubicBezTo>
                      <a:cubicBezTo>
                        <a:pt x="84" y="289"/>
                        <a:pt x="48" y="385"/>
                        <a:pt x="24" y="468"/>
                      </a:cubicBezTo>
                      <a:cubicBezTo>
                        <a:pt x="24" y="504"/>
                        <a:pt x="13" y="516"/>
                        <a:pt x="13" y="551"/>
                      </a:cubicBezTo>
                      <a:cubicBezTo>
                        <a:pt x="1" y="623"/>
                        <a:pt x="1" y="694"/>
                        <a:pt x="13" y="766"/>
                      </a:cubicBezTo>
                      <a:cubicBezTo>
                        <a:pt x="60" y="1039"/>
                        <a:pt x="263" y="1278"/>
                        <a:pt x="548" y="1301"/>
                      </a:cubicBezTo>
                      <a:cubicBezTo>
                        <a:pt x="595" y="1316"/>
                        <a:pt x="642" y="1322"/>
                        <a:pt x="689" y="1322"/>
                      </a:cubicBezTo>
                      <a:cubicBezTo>
                        <a:pt x="759" y="1322"/>
                        <a:pt x="829" y="1306"/>
                        <a:pt x="894" y="1278"/>
                      </a:cubicBezTo>
                      <a:cubicBezTo>
                        <a:pt x="977" y="1242"/>
                        <a:pt x="1072" y="1182"/>
                        <a:pt x="1144" y="1111"/>
                      </a:cubicBezTo>
                      <a:cubicBezTo>
                        <a:pt x="1251" y="1039"/>
                        <a:pt x="1310" y="920"/>
                        <a:pt x="1322" y="789"/>
                      </a:cubicBezTo>
                      <a:cubicBezTo>
                        <a:pt x="1334" y="706"/>
                        <a:pt x="1334" y="647"/>
                        <a:pt x="1322" y="575"/>
                      </a:cubicBezTo>
                      <a:cubicBezTo>
                        <a:pt x="1310" y="468"/>
                        <a:pt x="1275" y="385"/>
                        <a:pt x="1215" y="289"/>
                      </a:cubicBezTo>
                      <a:cubicBezTo>
                        <a:pt x="1179" y="218"/>
                        <a:pt x="1096" y="147"/>
                        <a:pt x="1025" y="99"/>
                      </a:cubicBezTo>
                      <a:cubicBezTo>
                        <a:pt x="953" y="51"/>
                        <a:pt x="858" y="27"/>
                        <a:pt x="775" y="16"/>
                      </a:cubicBezTo>
                      <a:cubicBezTo>
                        <a:pt x="733" y="5"/>
                        <a:pt x="692" y="1"/>
                        <a:pt x="65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0" name="Google Shape;161;p2">
                  <a:extLst>
                    <a:ext uri="{FF2B5EF4-FFF2-40B4-BE49-F238E27FC236}">
                      <a16:creationId xmlns:a16="http://schemas.microsoft.com/office/drawing/2014/main" id="{55081673-EBBF-952D-2BE6-27D6B99093D9}"/>
                    </a:ext>
                  </a:extLst>
                </p:cNvPr>
                <p:cNvSpPr/>
                <p:nvPr/>
              </p:nvSpPr>
              <p:spPr>
                <a:xfrm flipH="1">
                  <a:off x="599691" y="252497"/>
                  <a:ext cx="51236" cy="48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945" extrusionOk="0">
                      <a:moveTo>
                        <a:pt x="490" y="1"/>
                      </a:moveTo>
                      <a:cubicBezTo>
                        <a:pt x="268" y="1"/>
                        <a:pt x="56" y="168"/>
                        <a:pt x="25" y="401"/>
                      </a:cubicBezTo>
                      <a:cubicBezTo>
                        <a:pt x="25" y="425"/>
                        <a:pt x="1" y="473"/>
                        <a:pt x="1" y="497"/>
                      </a:cubicBezTo>
                      <a:cubicBezTo>
                        <a:pt x="1" y="604"/>
                        <a:pt x="48" y="699"/>
                        <a:pt x="108" y="770"/>
                      </a:cubicBezTo>
                      <a:cubicBezTo>
                        <a:pt x="179" y="830"/>
                        <a:pt x="263" y="889"/>
                        <a:pt x="358" y="913"/>
                      </a:cubicBezTo>
                      <a:cubicBezTo>
                        <a:pt x="370" y="913"/>
                        <a:pt x="394" y="937"/>
                        <a:pt x="406" y="937"/>
                      </a:cubicBezTo>
                      <a:cubicBezTo>
                        <a:pt x="436" y="941"/>
                        <a:pt x="467" y="944"/>
                        <a:pt x="497" y="944"/>
                      </a:cubicBezTo>
                      <a:cubicBezTo>
                        <a:pt x="550" y="944"/>
                        <a:pt x="603" y="936"/>
                        <a:pt x="656" y="913"/>
                      </a:cubicBezTo>
                      <a:cubicBezTo>
                        <a:pt x="810" y="854"/>
                        <a:pt x="929" y="723"/>
                        <a:pt x="953" y="556"/>
                      </a:cubicBezTo>
                      <a:cubicBezTo>
                        <a:pt x="1001" y="306"/>
                        <a:pt x="834" y="56"/>
                        <a:pt x="572" y="8"/>
                      </a:cubicBezTo>
                      <a:cubicBezTo>
                        <a:pt x="545" y="3"/>
                        <a:pt x="518" y="1"/>
                        <a:pt x="49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1" name="Google Shape;162;p2">
                  <a:extLst>
                    <a:ext uri="{FF2B5EF4-FFF2-40B4-BE49-F238E27FC236}">
                      <a16:creationId xmlns:a16="http://schemas.microsoft.com/office/drawing/2014/main" id="{07691B02-6B3F-76B1-06A8-0CE53140E6AD}"/>
                    </a:ext>
                  </a:extLst>
                </p:cNvPr>
                <p:cNvSpPr/>
                <p:nvPr/>
              </p:nvSpPr>
              <p:spPr>
                <a:xfrm flipH="1">
                  <a:off x="329076" y="664638"/>
                  <a:ext cx="53693" cy="48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" h="954" extrusionOk="0">
                      <a:moveTo>
                        <a:pt x="532" y="0"/>
                      </a:moveTo>
                      <a:cubicBezTo>
                        <a:pt x="306" y="0"/>
                        <a:pt x="103" y="169"/>
                        <a:pt x="48" y="398"/>
                      </a:cubicBezTo>
                      <a:cubicBezTo>
                        <a:pt x="1" y="648"/>
                        <a:pt x="167" y="898"/>
                        <a:pt x="441" y="946"/>
                      </a:cubicBezTo>
                      <a:cubicBezTo>
                        <a:pt x="470" y="951"/>
                        <a:pt x="498" y="954"/>
                        <a:pt x="527" y="954"/>
                      </a:cubicBezTo>
                      <a:cubicBezTo>
                        <a:pt x="746" y="954"/>
                        <a:pt x="947" y="796"/>
                        <a:pt x="989" y="565"/>
                      </a:cubicBezTo>
                      <a:cubicBezTo>
                        <a:pt x="1048" y="291"/>
                        <a:pt x="870" y="53"/>
                        <a:pt x="596" y="5"/>
                      </a:cubicBezTo>
                      <a:cubicBezTo>
                        <a:pt x="574" y="2"/>
                        <a:pt x="553" y="0"/>
                        <a:pt x="5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2" name="Google Shape;163;p2">
                  <a:extLst>
                    <a:ext uri="{FF2B5EF4-FFF2-40B4-BE49-F238E27FC236}">
                      <a16:creationId xmlns:a16="http://schemas.microsoft.com/office/drawing/2014/main" id="{1815965D-84B6-6390-A999-6BF3EF11F872}"/>
                    </a:ext>
                  </a:extLst>
                </p:cNvPr>
                <p:cNvSpPr/>
                <p:nvPr/>
              </p:nvSpPr>
              <p:spPr>
                <a:xfrm flipH="1">
                  <a:off x="1568060" y="685931"/>
                  <a:ext cx="51236" cy="48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955" extrusionOk="0">
                      <a:moveTo>
                        <a:pt x="537" y="0"/>
                      </a:moveTo>
                      <a:cubicBezTo>
                        <a:pt x="497" y="0"/>
                        <a:pt x="457" y="6"/>
                        <a:pt x="417" y="6"/>
                      </a:cubicBezTo>
                      <a:cubicBezTo>
                        <a:pt x="322" y="30"/>
                        <a:pt x="227" y="89"/>
                        <a:pt x="167" y="160"/>
                      </a:cubicBezTo>
                      <a:cubicBezTo>
                        <a:pt x="108" y="220"/>
                        <a:pt x="60" y="303"/>
                        <a:pt x="48" y="399"/>
                      </a:cubicBezTo>
                      <a:cubicBezTo>
                        <a:pt x="1" y="601"/>
                        <a:pt x="120" y="815"/>
                        <a:pt x="298" y="899"/>
                      </a:cubicBezTo>
                      <a:cubicBezTo>
                        <a:pt x="346" y="922"/>
                        <a:pt x="382" y="934"/>
                        <a:pt x="441" y="946"/>
                      </a:cubicBezTo>
                      <a:cubicBezTo>
                        <a:pt x="471" y="951"/>
                        <a:pt x="500" y="954"/>
                        <a:pt x="529" y="954"/>
                      </a:cubicBezTo>
                      <a:cubicBezTo>
                        <a:pt x="570" y="954"/>
                        <a:pt x="609" y="948"/>
                        <a:pt x="644" y="934"/>
                      </a:cubicBezTo>
                      <a:cubicBezTo>
                        <a:pt x="656" y="934"/>
                        <a:pt x="679" y="922"/>
                        <a:pt x="691" y="922"/>
                      </a:cubicBezTo>
                      <a:cubicBezTo>
                        <a:pt x="798" y="887"/>
                        <a:pt x="870" y="815"/>
                        <a:pt x="929" y="720"/>
                      </a:cubicBezTo>
                      <a:cubicBezTo>
                        <a:pt x="929" y="708"/>
                        <a:pt x="941" y="696"/>
                        <a:pt x="941" y="684"/>
                      </a:cubicBezTo>
                      <a:cubicBezTo>
                        <a:pt x="953" y="637"/>
                        <a:pt x="977" y="601"/>
                        <a:pt x="989" y="541"/>
                      </a:cubicBezTo>
                      <a:cubicBezTo>
                        <a:pt x="1001" y="482"/>
                        <a:pt x="1001" y="446"/>
                        <a:pt x="989" y="387"/>
                      </a:cubicBezTo>
                      <a:cubicBezTo>
                        <a:pt x="977" y="303"/>
                        <a:pt x="941" y="232"/>
                        <a:pt x="882" y="172"/>
                      </a:cubicBezTo>
                      <a:cubicBezTo>
                        <a:pt x="810" y="101"/>
                        <a:pt x="727" y="41"/>
                        <a:pt x="596" y="6"/>
                      </a:cubicBezTo>
                      <a:cubicBezTo>
                        <a:pt x="576" y="2"/>
                        <a:pt x="556" y="0"/>
                        <a:pt x="5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3" name="Google Shape;164;p2">
                  <a:extLst>
                    <a:ext uri="{FF2B5EF4-FFF2-40B4-BE49-F238E27FC236}">
                      <a16:creationId xmlns:a16="http://schemas.microsoft.com/office/drawing/2014/main" id="{F5915E8D-8B9F-B779-D2E6-EE79DFFA736B}"/>
                    </a:ext>
                  </a:extLst>
                </p:cNvPr>
                <p:cNvSpPr/>
                <p:nvPr/>
              </p:nvSpPr>
              <p:spPr>
                <a:xfrm flipH="1">
                  <a:off x="1892880" y="89882"/>
                  <a:ext cx="48779" cy="4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953" extrusionOk="0">
                      <a:moveTo>
                        <a:pt x="471" y="0"/>
                      </a:moveTo>
                      <a:cubicBezTo>
                        <a:pt x="444" y="0"/>
                        <a:pt x="417" y="6"/>
                        <a:pt x="393" y="18"/>
                      </a:cubicBezTo>
                      <a:cubicBezTo>
                        <a:pt x="298" y="30"/>
                        <a:pt x="203" y="78"/>
                        <a:pt x="131" y="149"/>
                      </a:cubicBezTo>
                      <a:cubicBezTo>
                        <a:pt x="72" y="209"/>
                        <a:pt x="24" y="292"/>
                        <a:pt x="0" y="387"/>
                      </a:cubicBezTo>
                      <a:lnTo>
                        <a:pt x="0" y="423"/>
                      </a:lnTo>
                      <a:cubicBezTo>
                        <a:pt x="0" y="518"/>
                        <a:pt x="12" y="626"/>
                        <a:pt x="60" y="721"/>
                      </a:cubicBezTo>
                      <a:cubicBezTo>
                        <a:pt x="131" y="840"/>
                        <a:pt x="238" y="923"/>
                        <a:pt x="381" y="935"/>
                      </a:cubicBezTo>
                      <a:cubicBezTo>
                        <a:pt x="411" y="947"/>
                        <a:pt x="441" y="953"/>
                        <a:pt x="471" y="953"/>
                      </a:cubicBezTo>
                      <a:cubicBezTo>
                        <a:pt x="500" y="953"/>
                        <a:pt x="530" y="947"/>
                        <a:pt x="560" y="935"/>
                      </a:cubicBezTo>
                      <a:cubicBezTo>
                        <a:pt x="667" y="923"/>
                        <a:pt x="750" y="864"/>
                        <a:pt x="810" y="792"/>
                      </a:cubicBezTo>
                      <a:cubicBezTo>
                        <a:pt x="846" y="757"/>
                        <a:pt x="858" y="733"/>
                        <a:pt x="870" y="697"/>
                      </a:cubicBezTo>
                      <a:cubicBezTo>
                        <a:pt x="905" y="661"/>
                        <a:pt x="917" y="614"/>
                        <a:pt x="929" y="554"/>
                      </a:cubicBezTo>
                      <a:cubicBezTo>
                        <a:pt x="953" y="506"/>
                        <a:pt x="953" y="459"/>
                        <a:pt x="929" y="423"/>
                      </a:cubicBezTo>
                      <a:cubicBezTo>
                        <a:pt x="905" y="221"/>
                        <a:pt x="750" y="42"/>
                        <a:pt x="548" y="18"/>
                      </a:cubicBezTo>
                      <a:cubicBezTo>
                        <a:pt x="524" y="6"/>
                        <a:pt x="497" y="0"/>
                        <a:pt x="4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4" name="Google Shape;165;p2">
                  <a:extLst>
                    <a:ext uri="{FF2B5EF4-FFF2-40B4-BE49-F238E27FC236}">
                      <a16:creationId xmlns:a16="http://schemas.microsoft.com/office/drawing/2014/main" id="{C4DEF350-5D6D-84AD-B6B9-F68FE6896ABC}"/>
                    </a:ext>
                  </a:extLst>
                </p:cNvPr>
                <p:cNvSpPr/>
                <p:nvPr/>
              </p:nvSpPr>
              <p:spPr>
                <a:xfrm flipH="1">
                  <a:off x="3982559" y="34704"/>
                  <a:ext cx="48830" cy="47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927" extrusionOk="0">
                      <a:moveTo>
                        <a:pt x="446" y="1"/>
                      </a:moveTo>
                      <a:cubicBezTo>
                        <a:pt x="336" y="1"/>
                        <a:pt x="241" y="44"/>
                        <a:pt x="168" y="108"/>
                      </a:cubicBezTo>
                      <a:cubicBezTo>
                        <a:pt x="120" y="144"/>
                        <a:pt x="84" y="191"/>
                        <a:pt x="60" y="251"/>
                      </a:cubicBezTo>
                      <a:cubicBezTo>
                        <a:pt x="48" y="287"/>
                        <a:pt x="13" y="334"/>
                        <a:pt x="13" y="382"/>
                      </a:cubicBezTo>
                      <a:cubicBezTo>
                        <a:pt x="1" y="453"/>
                        <a:pt x="1" y="513"/>
                        <a:pt x="13" y="572"/>
                      </a:cubicBezTo>
                      <a:cubicBezTo>
                        <a:pt x="60" y="751"/>
                        <a:pt x="191" y="882"/>
                        <a:pt x="382" y="918"/>
                      </a:cubicBezTo>
                      <a:cubicBezTo>
                        <a:pt x="416" y="924"/>
                        <a:pt x="450" y="926"/>
                        <a:pt x="482" y="926"/>
                      </a:cubicBezTo>
                      <a:cubicBezTo>
                        <a:pt x="581" y="926"/>
                        <a:pt x="667" y="898"/>
                        <a:pt x="739" y="834"/>
                      </a:cubicBezTo>
                      <a:cubicBezTo>
                        <a:pt x="822" y="811"/>
                        <a:pt x="882" y="739"/>
                        <a:pt x="906" y="632"/>
                      </a:cubicBezTo>
                      <a:cubicBezTo>
                        <a:pt x="918" y="608"/>
                        <a:pt x="918" y="584"/>
                        <a:pt x="918" y="561"/>
                      </a:cubicBezTo>
                      <a:cubicBezTo>
                        <a:pt x="953" y="441"/>
                        <a:pt x="918" y="334"/>
                        <a:pt x="858" y="227"/>
                      </a:cubicBezTo>
                      <a:cubicBezTo>
                        <a:pt x="799" y="132"/>
                        <a:pt x="715" y="49"/>
                        <a:pt x="596" y="25"/>
                      </a:cubicBezTo>
                      <a:cubicBezTo>
                        <a:pt x="584" y="25"/>
                        <a:pt x="560" y="13"/>
                        <a:pt x="549" y="13"/>
                      </a:cubicBezTo>
                      <a:cubicBezTo>
                        <a:pt x="513" y="5"/>
                        <a:pt x="479" y="1"/>
                        <a:pt x="44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5" name="Google Shape;166;p2">
                  <a:extLst>
                    <a:ext uri="{FF2B5EF4-FFF2-40B4-BE49-F238E27FC236}">
                      <a16:creationId xmlns:a16="http://schemas.microsoft.com/office/drawing/2014/main" id="{75ED9524-9E67-7136-0170-44B3D48F55AE}"/>
                    </a:ext>
                  </a:extLst>
                </p:cNvPr>
                <p:cNvSpPr/>
                <p:nvPr/>
              </p:nvSpPr>
              <p:spPr>
                <a:xfrm flipH="1">
                  <a:off x="3222615" y="643550"/>
                  <a:ext cx="51850" cy="4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3" h="949" extrusionOk="0">
                      <a:moveTo>
                        <a:pt x="524" y="0"/>
                      </a:moveTo>
                      <a:cubicBezTo>
                        <a:pt x="417" y="0"/>
                        <a:pt x="334" y="36"/>
                        <a:pt x="239" y="96"/>
                      </a:cubicBezTo>
                      <a:cubicBezTo>
                        <a:pt x="131" y="167"/>
                        <a:pt x="60" y="274"/>
                        <a:pt x="48" y="393"/>
                      </a:cubicBezTo>
                      <a:cubicBezTo>
                        <a:pt x="0" y="643"/>
                        <a:pt x="167" y="893"/>
                        <a:pt x="429" y="941"/>
                      </a:cubicBezTo>
                      <a:cubicBezTo>
                        <a:pt x="459" y="946"/>
                        <a:pt x="489" y="949"/>
                        <a:pt x="518" y="949"/>
                      </a:cubicBezTo>
                      <a:cubicBezTo>
                        <a:pt x="746" y="949"/>
                        <a:pt x="946" y="792"/>
                        <a:pt x="989" y="560"/>
                      </a:cubicBezTo>
                      <a:cubicBezTo>
                        <a:pt x="1012" y="405"/>
                        <a:pt x="977" y="238"/>
                        <a:pt x="870" y="143"/>
                      </a:cubicBezTo>
                      <a:cubicBezTo>
                        <a:pt x="774" y="84"/>
                        <a:pt x="691" y="24"/>
                        <a:pt x="5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6" name="Google Shape;167;p2">
                  <a:extLst>
                    <a:ext uri="{FF2B5EF4-FFF2-40B4-BE49-F238E27FC236}">
                      <a16:creationId xmlns:a16="http://schemas.microsoft.com/office/drawing/2014/main" id="{4B9BD140-2379-9D19-D089-DEB036AFA14C}"/>
                    </a:ext>
                  </a:extLst>
                </p:cNvPr>
                <p:cNvSpPr/>
                <p:nvPr/>
              </p:nvSpPr>
              <p:spPr>
                <a:xfrm flipH="1">
                  <a:off x="396743" y="1969395"/>
                  <a:ext cx="72580" cy="67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19" extrusionOk="0">
                      <a:moveTo>
                        <a:pt x="729" y="1"/>
                      </a:moveTo>
                      <a:cubicBezTo>
                        <a:pt x="680" y="1"/>
                        <a:pt x="630" y="9"/>
                        <a:pt x="584" y="29"/>
                      </a:cubicBezTo>
                      <a:cubicBezTo>
                        <a:pt x="525" y="41"/>
                        <a:pt x="477" y="53"/>
                        <a:pt x="418" y="89"/>
                      </a:cubicBezTo>
                      <a:cubicBezTo>
                        <a:pt x="322" y="136"/>
                        <a:pt x="251" y="208"/>
                        <a:pt x="191" y="279"/>
                      </a:cubicBezTo>
                      <a:cubicBezTo>
                        <a:pt x="132" y="351"/>
                        <a:pt x="84" y="446"/>
                        <a:pt x="72" y="553"/>
                      </a:cubicBezTo>
                      <a:cubicBezTo>
                        <a:pt x="1" y="910"/>
                        <a:pt x="251" y="1267"/>
                        <a:pt x="608" y="1303"/>
                      </a:cubicBezTo>
                      <a:cubicBezTo>
                        <a:pt x="653" y="1314"/>
                        <a:pt x="698" y="1319"/>
                        <a:pt x="743" y="1319"/>
                      </a:cubicBezTo>
                      <a:cubicBezTo>
                        <a:pt x="1051" y="1319"/>
                        <a:pt x="1328" y="1079"/>
                        <a:pt x="1370" y="767"/>
                      </a:cubicBezTo>
                      <a:cubicBezTo>
                        <a:pt x="1418" y="565"/>
                        <a:pt x="1358" y="374"/>
                        <a:pt x="1215" y="220"/>
                      </a:cubicBezTo>
                      <a:cubicBezTo>
                        <a:pt x="1180" y="160"/>
                        <a:pt x="1096" y="100"/>
                        <a:pt x="1001" y="53"/>
                      </a:cubicBezTo>
                      <a:cubicBezTo>
                        <a:pt x="953" y="41"/>
                        <a:pt x="918" y="29"/>
                        <a:pt x="882" y="17"/>
                      </a:cubicBezTo>
                      <a:lnTo>
                        <a:pt x="846" y="17"/>
                      </a:lnTo>
                      <a:cubicBezTo>
                        <a:pt x="809" y="6"/>
                        <a:pt x="769" y="1"/>
                        <a:pt x="72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7" name="Google Shape;168;p2">
                  <a:extLst>
                    <a:ext uri="{FF2B5EF4-FFF2-40B4-BE49-F238E27FC236}">
                      <a16:creationId xmlns:a16="http://schemas.microsoft.com/office/drawing/2014/main" id="{01B72B00-2C11-D6A5-4B82-99572B1A0403}"/>
                    </a:ext>
                  </a:extLst>
                </p:cNvPr>
                <p:cNvSpPr/>
                <p:nvPr/>
              </p:nvSpPr>
              <p:spPr>
                <a:xfrm flipH="1">
                  <a:off x="566165" y="663615"/>
                  <a:ext cx="28049" cy="28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549" extrusionOk="0">
                      <a:moveTo>
                        <a:pt x="295" y="0"/>
                      </a:moveTo>
                      <a:cubicBezTo>
                        <a:pt x="163" y="0"/>
                        <a:pt x="45" y="82"/>
                        <a:pt x="12" y="227"/>
                      </a:cubicBezTo>
                      <a:lnTo>
                        <a:pt x="12" y="251"/>
                      </a:lnTo>
                      <a:cubicBezTo>
                        <a:pt x="0" y="406"/>
                        <a:pt x="72" y="537"/>
                        <a:pt x="226" y="549"/>
                      </a:cubicBezTo>
                      <a:lnTo>
                        <a:pt x="250" y="549"/>
                      </a:lnTo>
                      <a:cubicBezTo>
                        <a:pt x="369" y="549"/>
                        <a:pt x="488" y="489"/>
                        <a:pt x="524" y="370"/>
                      </a:cubicBezTo>
                      <a:cubicBezTo>
                        <a:pt x="524" y="358"/>
                        <a:pt x="536" y="346"/>
                        <a:pt x="536" y="323"/>
                      </a:cubicBezTo>
                      <a:cubicBezTo>
                        <a:pt x="548" y="251"/>
                        <a:pt x="536" y="180"/>
                        <a:pt x="488" y="120"/>
                      </a:cubicBezTo>
                      <a:cubicBezTo>
                        <a:pt x="476" y="108"/>
                        <a:pt x="453" y="73"/>
                        <a:pt x="441" y="61"/>
                      </a:cubicBezTo>
                      <a:cubicBezTo>
                        <a:pt x="417" y="25"/>
                        <a:pt x="369" y="13"/>
                        <a:pt x="322" y="1"/>
                      </a:cubicBezTo>
                      <a:cubicBezTo>
                        <a:pt x="313" y="0"/>
                        <a:pt x="304" y="0"/>
                        <a:pt x="2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8" name="Google Shape;169;p2">
                  <a:extLst>
                    <a:ext uri="{FF2B5EF4-FFF2-40B4-BE49-F238E27FC236}">
                      <a16:creationId xmlns:a16="http://schemas.microsoft.com/office/drawing/2014/main" id="{5089CCA3-57C9-8B4E-4A83-5C8B48F77E8B}"/>
                    </a:ext>
                  </a:extLst>
                </p:cNvPr>
                <p:cNvSpPr/>
                <p:nvPr/>
              </p:nvSpPr>
              <p:spPr>
                <a:xfrm flipH="1">
                  <a:off x="1062199" y="458363"/>
                  <a:ext cx="28101" cy="26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" h="523" extrusionOk="0">
                      <a:moveTo>
                        <a:pt x="255" y="1"/>
                      </a:moveTo>
                      <a:cubicBezTo>
                        <a:pt x="211" y="1"/>
                        <a:pt x="165" y="18"/>
                        <a:pt x="131" y="35"/>
                      </a:cubicBezTo>
                      <a:cubicBezTo>
                        <a:pt x="60" y="70"/>
                        <a:pt x="0" y="142"/>
                        <a:pt x="0" y="213"/>
                      </a:cubicBezTo>
                      <a:lnTo>
                        <a:pt x="0" y="332"/>
                      </a:lnTo>
                      <a:lnTo>
                        <a:pt x="0" y="344"/>
                      </a:lnTo>
                      <a:cubicBezTo>
                        <a:pt x="36" y="439"/>
                        <a:pt x="108" y="511"/>
                        <a:pt x="215" y="523"/>
                      </a:cubicBezTo>
                      <a:lnTo>
                        <a:pt x="334" y="523"/>
                      </a:lnTo>
                      <a:cubicBezTo>
                        <a:pt x="358" y="511"/>
                        <a:pt x="405" y="499"/>
                        <a:pt x="429" y="487"/>
                      </a:cubicBezTo>
                      <a:cubicBezTo>
                        <a:pt x="489" y="439"/>
                        <a:pt x="524" y="380"/>
                        <a:pt x="536" y="320"/>
                      </a:cubicBezTo>
                      <a:cubicBezTo>
                        <a:pt x="548" y="249"/>
                        <a:pt x="536" y="189"/>
                        <a:pt x="512" y="142"/>
                      </a:cubicBezTo>
                      <a:cubicBezTo>
                        <a:pt x="465" y="70"/>
                        <a:pt x="405" y="23"/>
                        <a:pt x="310" y="11"/>
                      </a:cubicBezTo>
                      <a:cubicBezTo>
                        <a:pt x="293" y="4"/>
                        <a:pt x="274" y="1"/>
                        <a:pt x="2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9" name="Google Shape;170;p2">
                  <a:extLst>
                    <a:ext uri="{FF2B5EF4-FFF2-40B4-BE49-F238E27FC236}">
                      <a16:creationId xmlns:a16="http://schemas.microsoft.com/office/drawing/2014/main" id="{99E617C0-20DE-5D31-C7A2-EFEED6211BED}"/>
                    </a:ext>
                  </a:extLst>
                </p:cNvPr>
                <p:cNvSpPr/>
                <p:nvPr/>
              </p:nvSpPr>
              <p:spPr>
                <a:xfrm flipH="1">
                  <a:off x="817228" y="343350"/>
                  <a:ext cx="27486" cy="27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547" extrusionOk="0">
                      <a:moveTo>
                        <a:pt x="266" y="1"/>
                      </a:moveTo>
                      <a:cubicBezTo>
                        <a:pt x="144" y="1"/>
                        <a:pt x="33" y="99"/>
                        <a:pt x="13" y="234"/>
                      </a:cubicBezTo>
                      <a:cubicBezTo>
                        <a:pt x="1" y="305"/>
                        <a:pt x="13" y="365"/>
                        <a:pt x="60" y="424"/>
                      </a:cubicBezTo>
                      <a:cubicBezTo>
                        <a:pt x="84" y="484"/>
                        <a:pt x="143" y="531"/>
                        <a:pt x="215" y="543"/>
                      </a:cubicBezTo>
                      <a:cubicBezTo>
                        <a:pt x="231" y="546"/>
                        <a:pt x="247" y="547"/>
                        <a:pt x="262" y="547"/>
                      </a:cubicBezTo>
                      <a:cubicBezTo>
                        <a:pt x="398" y="547"/>
                        <a:pt x="515" y="456"/>
                        <a:pt x="536" y="317"/>
                      </a:cubicBezTo>
                      <a:lnTo>
                        <a:pt x="536" y="198"/>
                      </a:lnTo>
                      <a:cubicBezTo>
                        <a:pt x="501" y="91"/>
                        <a:pt x="429" y="19"/>
                        <a:pt x="322" y="7"/>
                      </a:cubicBezTo>
                      <a:cubicBezTo>
                        <a:pt x="303" y="3"/>
                        <a:pt x="285" y="1"/>
                        <a:pt x="26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0" name="Google Shape;172;p2">
                  <a:extLst>
                    <a:ext uri="{FF2B5EF4-FFF2-40B4-BE49-F238E27FC236}">
                      <a16:creationId xmlns:a16="http://schemas.microsoft.com/office/drawing/2014/main" id="{6C0A0089-4E94-0A1C-0553-83D4BB74C1BA}"/>
                    </a:ext>
                  </a:extLst>
                </p:cNvPr>
                <p:cNvSpPr/>
                <p:nvPr/>
              </p:nvSpPr>
              <p:spPr>
                <a:xfrm flipH="1">
                  <a:off x="3422493" y="72888"/>
                  <a:ext cx="29329" cy="27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" h="544" extrusionOk="0">
                      <a:moveTo>
                        <a:pt x="295" y="1"/>
                      </a:moveTo>
                      <a:cubicBezTo>
                        <a:pt x="233" y="1"/>
                        <a:pt x="166" y="18"/>
                        <a:pt x="120" y="65"/>
                      </a:cubicBezTo>
                      <a:cubicBezTo>
                        <a:pt x="96" y="88"/>
                        <a:pt x="60" y="124"/>
                        <a:pt x="48" y="148"/>
                      </a:cubicBezTo>
                      <a:cubicBezTo>
                        <a:pt x="36" y="172"/>
                        <a:pt x="36" y="196"/>
                        <a:pt x="13" y="231"/>
                      </a:cubicBezTo>
                      <a:cubicBezTo>
                        <a:pt x="1" y="315"/>
                        <a:pt x="36" y="386"/>
                        <a:pt x="72" y="446"/>
                      </a:cubicBezTo>
                      <a:cubicBezTo>
                        <a:pt x="120" y="493"/>
                        <a:pt x="167" y="529"/>
                        <a:pt x="239" y="541"/>
                      </a:cubicBezTo>
                      <a:lnTo>
                        <a:pt x="275" y="541"/>
                      </a:lnTo>
                      <a:cubicBezTo>
                        <a:pt x="286" y="542"/>
                        <a:pt x="298" y="543"/>
                        <a:pt x="310" y="543"/>
                      </a:cubicBezTo>
                      <a:cubicBezTo>
                        <a:pt x="393" y="543"/>
                        <a:pt x="471" y="507"/>
                        <a:pt x="513" y="434"/>
                      </a:cubicBezTo>
                      <a:cubicBezTo>
                        <a:pt x="536" y="410"/>
                        <a:pt x="548" y="362"/>
                        <a:pt x="548" y="327"/>
                      </a:cubicBezTo>
                      <a:cubicBezTo>
                        <a:pt x="572" y="291"/>
                        <a:pt x="548" y="231"/>
                        <a:pt x="536" y="184"/>
                      </a:cubicBezTo>
                      <a:cubicBezTo>
                        <a:pt x="525" y="124"/>
                        <a:pt x="477" y="65"/>
                        <a:pt x="417" y="29"/>
                      </a:cubicBezTo>
                      <a:cubicBezTo>
                        <a:pt x="394" y="17"/>
                        <a:pt x="370" y="5"/>
                        <a:pt x="346" y="5"/>
                      </a:cubicBezTo>
                      <a:cubicBezTo>
                        <a:pt x="330" y="2"/>
                        <a:pt x="313" y="1"/>
                        <a:pt x="2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1" name="Google Shape;173;p2">
                  <a:extLst>
                    <a:ext uri="{FF2B5EF4-FFF2-40B4-BE49-F238E27FC236}">
                      <a16:creationId xmlns:a16="http://schemas.microsoft.com/office/drawing/2014/main" id="{C772A460-316F-4635-8741-C5B09C3B51B8}"/>
                    </a:ext>
                  </a:extLst>
                </p:cNvPr>
                <p:cNvSpPr/>
                <p:nvPr/>
              </p:nvSpPr>
              <p:spPr>
                <a:xfrm flipH="1">
                  <a:off x="1795373" y="316683"/>
                  <a:ext cx="29892" cy="27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" h="533" extrusionOk="0">
                      <a:moveTo>
                        <a:pt x="272" y="0"/>
                      </a:moveTo>
                      <a:cubicBezTo>
                        <a:pt x="159" y="0"/>
                        <a:pt x="54" y="69"/>
                        <a:pt x="12" y="183"/>
                      </a:cubicBezTo>
                      <a:cubicBezTo>
                        <a:pt x="12" y="195"/>
                        <a:pt x="0" y="219"/>
                        <a:pt x="0" y="219"/>
                      </a:cubicBezTo>
                      <a:cubicBezTo>
                        <a:pt x="0" y="362"/>
                        <a:pt x="84" y="517"/>
                        <a:pt x="239" y="528"/>
                      </a:cubicBezTo>
                      <a:cubicBezTo>
                        <a:pt x="255" y="531"/>
                        <a:pt x="273" y="533"/>
                        <a:pt x="291" y="533"/>
                      </a:cubicBezTo>
                      <a:cubicBezTo>
                        <a:pt x="347" y="533"/>
                        <a:pt x="405" y="517"/>
                        <a:pt x="441" y="481"/>
                      </a:cubicBezTo>
                      <a:cubicBezTo>
                        <a:pt x="489" y="433"/>
                        <a:pt x="536" y="397"/>
                        <a:pt x="548" y="314"/>
                      </a:cubicBezTo>
                      <a:cubicBezTo>
                        <a:pt x="584" y="171"/>
                        <a:pt x="489" y="40"/>
                        <a:pt x="346" y="5"/>
                      </a:cubicBezTo>
                      <a:lnTo>
                        <a:pt x="322" y="5"/>
                      </a:lnTo>
                      <a:cubicBezTo>
                        <a:pt x="305" y="1"/>
                        <a:pt x="288" y="0"/>
                        <a:pt x="2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2" name="Google Shape;174;p2">
                  <a:extLst>
                    <a:ext uri="{FF2B5EF4-FFF2-40B4-BE49-F238E27FC236}">
                      <a16:creationId xmlns:a16="http://schemas.microsoft.com/office/drawing/2014/main" id="{8E03EA7F-FAD2-9157-EB1B-2FD0EF048C98}"/>
                    </a:ext>
                  </a:extLst>
                </p:cNvPr>
                <p:cNvSpPr/>
                <p:nvPr/>
              </p:nvSpPr>
              <p:spPr>
                <a:xfrm flipH="1">
                  <a:off x="1342539" y="22778"/>
                  <a:ext cx="29329" cy="27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" h="547" extrusionOk="0">
                      <a:moveTo>
                        <a:pt x="262" y="1"/>
                      </a:moveTo>
                      <a:cubicBezTo>
                        <a:pt x="132" y="1"/>
                        <a:pt x="23" y="98"/>
                        <a:pt x="13" y="222"/>
                      </a:cubicBezTo>
                      <a:cubicBezTo>
                        <a:pt x="1" y="377"/>
                        <a:pt x="72" y="520"/>
                        <a:pt x="239" y="544"/>
                      </a:cubicBezTo>
                      <a:cubicBezTo>
                        <a:pt x="252" y="546"/>
                        <a:pt x="266" y="547"/>
                        <a:pt x="279" y="547"/>
                      </a:cubicBezTo>
                      <a:cubicBezTo>
                        <a:pt x="410" y="547"/>
                        <a:pt x="538" y="447"/>
                        <a:pt x="548" y="317"/>
                      </a:cubicBezTo>
                      <a:cubicBezTo>
                        <a:pt x="572" y="163"/>
                        <a:pt x="465" y="20"/>
                        <a:pt x="322" y="8"/>
                      </a:cubicBezTo>
                      <a:cubicBezTo>
                        <a:pt x="302" y="3"/>
                        <a:pt x="282" y="1"/>
                        <a:pt x="26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3" name="Google Shape;175;p2">
                  <a:extLst>
                    <a:ext uri="{FF2B5EF4-FFF2-40B4-BE49-F238E27FC236}">
                      <a16:creationId xmlns:a16="http://schemas.microsoft.com/office/drawing/2014/main" id="{1315D8AD-0940-33E8-E156-C65B444EA757}"/>
                    </a:ext>
                  </a:extLst>
                </p:cNvPr>
                <p:cNvSpPr/>
                <p:nvPr/>
              </p:nvSpPr>
              <p:spPr>
                <a:xfrm flipH="1">
                  <a:off x="1973906" y="410402"/>
                  <a:ext cx="28101" cy="27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" h="547" extrusionOk="0">
                      <a:moveTo>
                        <a:pt x="266" y="0"/>
                      </a:moveTo>
                      <a:cubicBezTo>
                        <a:pt x="141" y="0"/>
                        <a:pt x="23" y="99"/>
                        <a:pt x="13" y="233"/>
                      </a:cubicBezTo>
                      <a:lnTo>
                        <a:pt x="13" y="257"/>
                      </a:lnTo>
                      <a:cubicBezTo>
                        <a:pt x="1" y="388"/>
                        <a:pt x="84" y="507"/>
                        <a:pt x="227" y="543"/>
                      </a:cubicBezTo>
                      <a:cubicBezTo>
                        <a:pt x="242" y="545"/>
                        <a:pt x="256" y="547"/>
                        <a:pt x="271" y="547"/>
                      </a:cubicBezTo>
                      <a:cubicBezTo>
                        <a:pt x="400" y="547"/>
                        <a:pt x="526" y="456"/>
                        <a:pt x="536" y="317"/>
                      </a:cubicBezTo>
                      <a:cubicBezTo>
                        <a:pt x="548" y="198"/>
                        <a:pt x="501" y="79"/>
                        <a:pt x="394" y="31"/>
                      </a:cubicBezTo>
                      <a:cubicBezTo>
                        <a:pt x="370" y="19"/>
                        <a:pt x="358" y="7"/>
                        <a:pt x="322" y="7"/>
                      </a:cubicBezTo>
                      <a:cubicBezTo>
                        <a:pt x="303" y="2"/>
                        <a:pt x="285" y="0"/>
                        <a:pt x="26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445" name="Sous-titre 3">
            <a:extLst>
              <a:ext uri="{FF2B5EF4-FFF2-40B4-BE49-F238E27FC236}">
                <a16:creationId xmlns:a16="http://schemas.microsoft.com/office/drawing/2014/main" id="{8D8C43F6-C349-0737-0835-5C1B5948F476}"/>
              </a:ext>
            </a:extLst>
          </p:cNvPr>
          <p:cNvSpPr txBox="1">
            <a:spLocks/>
          </p:cNvSpPr>
          <p:nvPr/>
        </p:nvSpPr>
        <p:spPr>
          <a:xfrm>
            <a:off x="1196715" y="568266"/>
            <a:ext cx="7258005" cy="68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584200" lvl="1" indent="0" algn="l"/>
            <a:r>
              <a:rPr lang="fr-FR" sz="1500" dirty="0" err="1"/>
              <a:t>I’m</a:t>
            </a:r>
            <a:r>
              <a:rPr lang="fr-FR" sz="1500" dirty="0"/>
              <a:t> in London </a:t>
            </a:r>
            <a:r>
              <a:rPr lang="fr-FR" sz="1500" dirty="0" err="1"/>
              <a:t>find</a:t>
            </a:r>
            <a:r>
              <a:rPr lang="fr-FR" sz="1500" dirty="0"/>
              <a:t> me a flight to Malaysia </a:t>
            </a:r>
            <a:r>
              <a:rPr lang="fr-FR" sz="1500" dirty="0" err="1"/>
              <a:t>Feb</a:t>
            </a:r>
            <a:r>
              <a:rPr lang="fr-FR" sz="1500" dirty="0"/>
              <a:t> 22 to Sep 8 for a budget of 6500 dollars </a:t>
            </a:r>
            <a:r>
              <a:rPr lang="fr-FR" sz="1500" dirty="0" err="1"/>
              <a:t>please</a:t>
            </a:r>
            <a:r>
              <a:rPr lang="fr-FR" sz="1500" dirty="0"/>
              <a:t>.</a:t>
            </a:r>
          </a:p>
        </p:txBody>
      </p:sp>
      <p:pic>
        <p:nvPicPr>
          <p:cNvPr id="4453" name="Graphique 4452">
            <a:extLst>
              <a:ext uri="{FF2B5EF4-FFF2-40B4-BE49-F238E27FC236}">
                <a16:creationId xmlns:a16="http://schemas.microsoft.com/office/drawing/2014/main" id="{49173F62-34F5-DFCE-331F-AEDC8C47C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796" y="193694"/>
            <a:ext cx="1208641" cy="12086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F5AF635-C0C4-4E92-9DA3-4A569C1543F4}"/>
              </a:ext>
            </a:extLst>
          </p:cNvPr>
          <p:cNvSpPr/>
          <p:nvPr/>
        </p:nvSpPr>
        <p:spPr>
          <a:xfrm>
            <a:off x="2378349" y="664642"/>
            <a:ext cx="739319" cy="21492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A382EE-3E58-0A43-D33C-6E27630D9BEE}"/>
              </a:ext>
            </a:extLst>
          </p:cNvPr>
          <p:cNvSpPr/>
          <p:nvPr/>
        </p:nvSpPr>
        <p:spPr>
          <a:xfrm>
            <a:off x="4825717" y="673351"/>
            <a:ext cx="843563" cy="21492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7C0FC8-BA55-1DF8-B264-C78E1819E836}"/>
              </a:ext>
            </a:extLst>
          </p:cNvPr>
          <p:cNvSpPr/>
          <p:nvPr/>
        </p:nvSpPr>
        <p:spPr>
          <a:xfrm>
            <a:off x="5695408" y="669491"/>
            <a:ext cx="670560" cy="21492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230293-ECE9-E6BF-18AB-CF7A8C2FF86C}"/>
              </a:ext>
            </a:extLst>
          </p:cNvPr>
          <p:cNvSpPr/>
          <p:nvPr/>
        </p:nvSpPr>
        <p:spPr>
          <a:xfrm>
            <a:off x="6556128" y="682060"/>
            <a:ext cx="593609" cy="21492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34" name="Rectangle 4333">
            <a:extLst>
              <a:ext uri="{FF2B5EF4-FFF2-40B4-BE49-F238E27FC236}">
                <a16:creationId xmlns:a16="http://schemas.microsoft.com/office/drawing/2014/main" id="{98EFC091-2482-AE7D-99CA-549FDCD951F0}"/>
              </a:ext>
            </a:extLst>
          </p:cNvPr>
          <p:cNvSpPr/>
          <p:nvPr/>
        </p:nvSpPr>
        <p:spPr>
          <a:xfrm>
            <a:off x="2052272" y="896983"/>
            <a:ext cx="1274402" cy="21492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35" name="Sous-titre 3">
            <a:extLst>
              <a:ext uri="{FF2B5EF4-FFF2-40B4-BE49-F238E27FC236}">
                <a16:creationId xmlns:a16="http://schemas.microsoft.com/office/drawing/2014/main" id="{38FFC7AF-CFD2-8C0B-6A84-33174393C4ED}"/>
              </a:ext>
            </a:extLst>
          </p:cNvPr>
          <p:cNvSpPr txBox="1">
            <a:spLocks/>
          </p:cNvSpPr>
          <p:nvPr/>
        </p:nvSpPr>
        <p:spPr>
          <a:xfrm>
            <a:off x="370835" y="2312050"/>
            <a:ext cx="7258005" cy="68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584200" lvl="1" indent="0" algn="l"/>
            <a:r>
              <a:rPr lang="en-US" sz="1500" dirty="0"/>
              <a:t>Do you want to go to Malaysia from London on 2022-02-22 to 2022-09-08 for a budget of 6500.0 ? If yes say 'Yes' if not say 'No'.</a:t>
            </a:r>
            <a:endParaRPr lang="fr-FR" sz="1500" dirty="0"/>
          </a:p>
        </p:txBody>
      </p:sp>
      <p:sp>
        <p:nvSpPr>
          <p:cNvPr id="4338" name="Rectangle 4337">
            <a:extLst>
              <a:ext uri="{FF2B5EF4-FFF2-40B4-BE49-F238E27FC236}">
                <a16:creationId xmlns:a16="http://schemas.microsoft.com/office/drawing/2014/main" id="{F64BE805-CCC0-3813-2953-EAEAC29ECEE2}"/>
              </a:ext>
            </a:extLst>
          </p:cNvPr>
          <p:cNvSpPr/>
          <p:nvPr/>
        </p:nvSpPr>
        <p:spPr>
          <a:xfrm>
            <a:off x="4359549" y="2384324"/>
            <a:ext cx="739319" cy="21492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40" name="Rectangle 4339">
            <a:extLst>
              <a:ext uri="{FF2B5EF4-FFF2-40B4-BE49-F238E27FC236}">
                <a16:creationId xmlns:a16="http://schemas.microsoft.com/office/drawing/2014/main" id="{C8B47F76-506C-BEB0-EC83-BEA2700B8B16}"/>
              </a:ext>
            </a:extLst>
          </p:cNvPr>
          <p:cNvSpPr/>
          <p:nvPr/>
        </p:nvSpPr>
        <p:spPr>
          <a:xfrm>
            <a:off x="3037275" y="2410215"/>
            <a:ext cx="843563" cy="21492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41" name="Rectangle 4340">
            <a:extLst>
              <a:ext uri="{FF2B5EF4-FFF2-40B4-BE49-F238E27FC236}">
                <a16:creationId xmlns:a16="http://schemas.microsoft.com/office/drawing/2014/main" id="{142765F7-4575-0022-BE7D-775297540861}"/>
              </a:ext>
            </a:extLst>
          </p:cNvPr>
          <p:cNvSpPr/>
          <p:nvPr/>
        </p:nvSpPr>
        <p:spPr>
          <a:xfrm>
            <a:off x="3037275" y="2647340"/>
            <a:ext cx="742246" cy="21492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42" name="Rectangle 4341">
            <a:extLst>
              <a:ext uri="{FF2B5EF4-FFF2-40B4-BE49-F238E27FC236}">
                <a16:creationId xmlns:a16="http://schemas.microsoft.com/office/drawing/2014/main" id="{7D6B66F2-9805-1C09-F5BE-4FAE0B30BB8E}"/>
              </a:ext>
            </a:extLst>
          </p:cNvPr>
          <p:cNvSpPr/>
          <p:nvPr/>
        </p:nvSpPr>
        <p:spPr>
          <a:xfrm>
            <a:off x="5351508" y="2410215"/>
            <a:ext cx="1195769" cy="21492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43" name="Rectangle 4342">
            <a:extLst>
              <a:ext uri="{FF2B5EF4-FFF2-40B4-BE49-F238E27FC236}">
                <a16:creationId xmlns:a16="http://schemas.microsoft.com/office/drawing/2014/main" id="{825BB5D8-9E6A-C584-5F58-C4DEE250CBD4}"/>
              </a:ext>
            </a:extLst>
          </p:cNvPr>
          <p:cNvSpPr/>
          <p:nvPr/>
        </p:nvSpPr>
        <p:spPr>
          <a:xfrm>
            <a:off x="6817350" y="2410215"/>
            <a:ext cx="642474" cy="21492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44" name="Rectangle 4343">
            <a:extLst>
              <a:ext uri="{FF2B5EF4-FFF2-40B4-BE49-F238E27FC236}">
                <a16:creationId xmlns:a16="http://schemas.microsoft.com/office/drawing/2014/main" id="{BFBD5E64-8BE7-A11E-AB78-46FBFD069862}"/>
              </a:ext>
            </a:extLst>
          </p:cNvPr>
          <p:cNvSpPr/>
          <p:nvPr/>
        </p:nvSpPr>
        <p:spPr>
          <a:xfrm>
            <a:off x="1026822" y="2637866"/>
            <a:ext cx="642474" cy="21492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196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9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4" grpId="0" animBg="1"/>
      <p:bldP spid="25" grpId="0" animBg="1"/>
      <p:bldP spid="4334" grpId="0" animBg="1"/>
      <p:bldP spid="4335" grpId="0" build="p" advAuto="500"/>
      <p:bldP spid="4338" grpId="0" animBg="1"/>
      <p:bldP spid="4340" grpId="0" animBg="1"/>
      <p:bldP spid="4341" grpId="0" animBg="1"/>
      <p:bldP spid="4342" grpId="0" animBg="1"/>
      <p:bldP spid="4343" grpId="0" animBg="1"/>
      <p:bldP spid="43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E0877F-E140-97FC-65CD-B1EBE123E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90" y="112256"/>
            <a:ext cx="3949800" cy="789081"/>
          </a:xfrm>
        </p:spPr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92F46C0C-990C-AA1E-3C83-C6E5A2065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055" y="1288068"/>
            <a:ext cx="6941145" cy="3360933"/>
          </a:xfrm>
        </p:spPr>
        <p:txBody>
          <a:bodyPr/>
          <a:lstStyle/>
          <a:p>
            <a:pPr marL="469900" indent="-342900">
              <a:buFont typeface="+mj-lt"/>
              <a:buAutoNum type="arabicPeriod"/>
            </a:pPr>
            <a:r>
              <a:rPr lang="fr-FR" sz="2400" dirty="0"/>
              <a:t>Analyse exploratoire</a:t>
            </a:r>
          </a:p>
          <a:p>
            <a:pPr marL="469900" indent="-342900">
              <a:buFont typeface="+mj-lt"/>
              <a:buAutoNum type="arabicPeriod"/>
            </a:pPr>
            <a:r>
              <a:rPr lang="fr-FR" sz="2400" dirty="0"/>
              <a:t>Application Luis</a:t>
            </a:r>
          </a:p>
          <a:p>
            <a:pPr marL="469900" indent="-342900">
              <a:buFont typeface="+mj-lt"/>
              <a:buAutoNum type="arabicPeriod"/>
            </a:pPr>
            <a:r>
              <a:rPr lang="fr-FR" sz="2400" dirty="0"/>
              <a:t>Automatisation du déploiement</a:t>
            </a:r>
          </a:p>
          <a:p>
            <a:pPr marL="469900" indent="-342900">
              <a:buFont typeface="+mj-lt"/>
              <a:buAutoNum type="arabicPeriod"/>
            </a:pPr>
            <a:r>
              <a:rPr lang="fr-FR" sz="2400" dirty="0"/>
              <a:t>Construction du chat bot</a:t>
            </a:r>
          </a:p>
          <a:p>
            <a:pPr marL="469900" indent="-342900">
              <a:buFont typeface="+mj-lt"/>
              <a:buAutoNum type="arabicPeriod"/>
            </a:pPr>
            <a:r>
              <a:rPr lang="fr-FR" sz="2400" dirty="0"/>
              <a:t>Suivi des performances</a:t>
            </a:r>
          </a:p>
          <a:p>
            <a:pPr marL="469900" indent="-342900">
              <a:buFont typeface="+mj-lt"/>
              <a:buAutoNum type="arabicPeriod"/>
            </a:pPr>
            <a:r>
              <a:rPr lang="fr-FR" sz="2400" dirty="0"/>
              <a:t>Architecture</a:t>
            </a:r>
          </a:p>
          <a:p>
            <a:pPr marL="469900" indent="-342900">
              <a:buFont typeface="+mj-lt"/>
              <a:buAutoNum type="arabicPeriod"/>
            </a:pPr>
            <a:r>
              <a:rPr lang="fr-FR" sz="2400" dirty="0"/>
              <a:t>Conclusion</a:t>
            </a:r>
          </a:p>
          <a:p>
            <a:pPr marL="469900" indent="-342900">
              <a:buFont typeface="+mj-lt"/>
              <a:buAutoNum type="arabicPeriod"/>
            </a:pPr>
            <a:r>
              <a:rPr lang="fr-FR" sz="2400" dirty="0" err="1"/>
              <a:t>Demo</a:t>
            </a:r>
            <a:endParaRPr lang="fr-FR" sz="2400" dirty="0"/>
          </a:p>
        </p:txBody>
      </p:sp>
      <p:sp>
        <p:nvSpPr>
          <p:cNvPr id="3" name="Google Shape;4339;p33">
            <a:extLst>
              <a:ext uri="{FF2B5EF4-FFF2-40B4-BE49-F238E27FC236}">
                <a16:creationId xmlns:a16="http://schemas.microsoft.com/office/drawing/2014/main" id="{92B9AAA7-0BA1-1DC7-4DF9-960CA521B76A}"/>
              </a:ext>
            </a:extLst>
          </p:cNvPr>
          <p:cNvSpPr/>
          <p:nvPr/>
        </p:nvSpPr>
        <p:spPr>
          <a:xfrm rot="11395506">
            <a:off x="8258292" y="-1739943"/>
            <a:ext cx="2807100" cy="28071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" name="Graphique 2">
            <a:extLst>
              <a:ext uri="{FF2B5EF4-FFF2-40B4-BE49-F238E27FC236}">
                <a16:creationId xmlns:a16="http://schemas.microsoft.com/office/drawing/2014/main" id="{9BB69C4E-3D77-E579-455A-5CA0E1DFB428}"/>
              </a:ext>
            </a:extLst>
          </p:cNvPr>
          <p:cNvGrpSpPr/>
          <p:nvPr/>
        </p:nvGrpSpPr>
        <p:grpSpPr>
          <a:xfrm>
            <a:off x="8607122" y="112320"/>
            <a:ext cx="439473" cy="439473"/>
            <a:chOff x="847901" y="1780308"/>
            <a:chExt cx="2435388" cy="2435387"/>
          </a:xfrm>
        </p:grpSpPr>
        <p:grpSp>
          <p:nvGrpSpPr>
            <p:cNvPr id="26" name="Graphique 2">
              <a:extLst>
                <a:ext uri="{FF2B5EF4-FFF2-40B4-BE49-F238E27FC236}">
                  <a16:creationId xmlns:a16="http://schemas.microsoft.com/office/drawing/2014/main" id="{69D34520-F447-AA92-52E0-50C75E8AB2BF}"/>
                </a:ext>
              </a:extLst>
            </p:cNvPr>
            <p:cNvGrpSpPr/>
            <p:nvPr/>
          </p:nvGrpSpPr>
          <p:grpSpPr>
            <a:xfrm>
              <a:off x="847901" y="1780308"/>
              <a:ext cx="2435388" cy="2435387"/>
              <a:chOff x="847901" y="1780308"/>
              <a:chExt cx="2435388" cy="2435387"/>
            </a:xfrm>
          </p:grpSpPr>
          <p:sp>
            <p:nvSpPr>
              <p:cNvPr id="40" name="Forme libre : forme 39">
                <a:extLst>
                  <a:ext uri="{FF2B5EF4-FFF2-40B4-BE49-F238E27FC236}">
                    <a16:creationId xmlns:a16="http://schemas.microsoft.com/office/drawing/2014/main" id="{62694B79-7B8B-A28E-4C38-5F1F0A33C0C5}"/>
                  </a:ext>
                </a:extLst>
              </p:cNvPr>
              <p:cNvSpPr/>
              <p:nvPr/>
            </p:nvSpPr>
            <p:spPr>
              <a:xfrm>
                <a:off x="847901" y="1780308"/>
                <a:ext cx="2435382" cy="2435382"/>
              </a:xfrm>
              <a:custGeom>
                <a:avLst/>
                <a:gdLst>
                  <a:gd name="connsiteX0" fmla="*/ 2295071 w 2435382"/>
                  <a:gd name="connsiteY0" fmla="*/ 1785504 h 2435382"/>
                  <a:gd name="connsiteX1" fmla="*/ 2435381 w 2435382"/>
                  <a:gd name="connsiteY1" fmla="*/ 1219553 h 2435382"/>
                  <a:gd name="connsiteX2" fmla="*/ 1218007 w 2435382"/>
                  <a:gd name="connsiteY2" fmla="*/ 0 h 2435382"/>
                  <a:gd name="connsiteX3" fmla="*/ 0 w 2435382"/>
                  <a:gd name="connsiteY3" fmla="*/ 1218007 h 2435382"/>
                  <a:gd name="connsiteX4" fmla="*/ 1219548 w 2435382"/>
                  <a:gd name="connsiteY4" fmla="*/ 2435381 h 2435382"/>
                  <a:gd name="connsiteX5" fmla="*/ 1785500 w 2435382"/>
                  <a:gd name="connsiteY5" fmla="*/ 2295071 h 2435382"/>
                  <a:gd name="connsiteX6" fmla="*/ 2272691 w 2435382"/>
                  <a:gd name="connsiteY6" fmla="*/ 2359642 h 2435382"/>
                  <a:gd name="connsiteX7" fmla="*/ 2359642 w 2435382"/>
                  <a:gd name="connsiteY7" fmla="*/ 2272691 h 2435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35382" h="2435382">
                    <a:moveTo>
                      <a:pt x="2295071" y="1785504"/>
                    </a:moveTo>
                    <a:cubicBezTo>
                      <a:pt x="2384343" y="1616469"/>
                      <a:pt x="2435077" y="1423935"/>
                      <a:pt x="2435381" y="1219553"/>
                    </a:cubicBezTo>
                    <a:cubicBezTo>
                      <a:pt x="2436385" y="548595"/>
                      <a:pt x="1888961" y="171"/>
                      <a:pt x="1218007" y="0"/>
                    </a:cubicBezTo>
                    <a:cubicBezTo>
                      <a:pt x="545246" y="-171"/>
                      <a:pt x="-171" y="545246"/>
                      <a:pt x="0" y="1218007"/>
                    </a:cubicBezTo>
                    <a:cubicBezTo>
                      <a:pt x="171" y="1888961"/>
                      <a:pt x="548595" y="2436385"/>
                      <a:pt x="1219548" y="2435381"/>
                    </a:cubicBezTo>
                    <a:cubicBezTo>
                      <a:pt x="1423935" y="2435077"/>
                      <a:pt x="1616469" y="2384343"/>
                      <a:pt x="1785500" y="2295071"/>
                    </a:cubicBezTo>
                    <a:lnTo>
                      <a:pt x="2272691" y="2359642"/>
                    </a:lnTo>
                    <a:cubicBezTo>
                      <a:pt x="2323230" y="2366339"/>
                      <a:pt x="2366339" y="2323230"/>
                      <a:pt x="2359642" y="2272691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1" name="Forme libre : forme 40">
                <a:extLst>
                  <a:ext uri="{FF2B5EF4-FFF2-40B4-BE49-F238E27FC236}">
                    <a16:creationId xmlns:a16="http://schemas.microsoft.com/office/drawing/2014/main" id="{9D64AE7F-6C7C-D5C7-8E4B-77B3925A022B}"/>
                  </a:ext>
                </a:extLst>
              </p:cNvPr>
              <p:cNvSpPr/>
              <p:nvPr/>
            </p:nvSpPr>
            <p:spPr>
              <a:xfrm>
                <a:off x="863884" y="2064373"/>
                <a:ext cx="2419405" cy="2151322"/>
              </a:xfrm>
              <a:custGeom>
                <a:avLst/>
                <a:gdLst>
                  <a:gd name="connsiteX0" fmla="*/ 2343679 w 2419405"/>
                  <a:gd name="connsiteY0" fmla="*/ 1988645 h 2151322"/>
                  <a:gd name="connsiteX1" fmla="*/ 2256728 w 2419405"/>
                  <a:gd name="connsiteY1" fmla="*/ 2075596 h 2151322"/>
                  <a:gd name="connsiteX2" fmla="*/ 1769508 w 2419405"/>
                  <a:gd name="connsiteY2" fmla="*/ 2011001 h 2151322"/>
                  <a:gd name="connsiteX3" fmla="*/ 1203566 w 2419405"/>
                  <a:gd name="connsiteY3" fmla="*/ 2151321 h 2151322"/>
                  <a:gd name="connsiteX4" fmla="*/ 0 w 2419405"/>
                  <a:gd name="connsiteY4" fmla="*/ 1130266 h 2151322"/>
                  <a:gd name="connsiteX5" fmla="*/ 1039082 w 2419405"/>
                  <a:gd name="connsiteY5" fmla="*/ 1794147 h 2151322"/>
                  <a:gd name="connsiteX6" fmla="*/ 2183714 w 2419405"/>
                  <a:gd name="connsiteY6" fmla="*/ 649516 h 2151322"/>
                  <a:gd name="connsiteX7" fmla="*/ 1981748 w 2419405"/>
                  <a:gd name="connsiteY7" fmla="*/ 0 h 2151322"/>
                  <a:gd name="connsiteX8" fmla="*/ 2419404 w 2419405"/>
                  <a:gd name="connsiteY8" fmla="*/ 935483 h 2151322"/>
                  <a:gd name="connsiteX9" fmla="*/ 2279084 w 2419405"/>
                  <a:gd name="connsiteY9" fmla="*/ 1501425 h 2151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19405" h="2151322">
                    <a:moveTo>
                      <a:pt x="2343679" y="1988645"/>
                    </a:moveTo>
                    <a:cubicBezTo>
                      <a:pt x="2350385" y="2039160"/>
                      <a:pt x="2307243" y="2082303"/>
                      <a:pt x="2256728" y="2075596"/>
                    </a:cubicBezTo>
                    <a:lnTo>
                      <a:pt x="1769508" y="2011001"/>
                    </a:lnTo>
                    <a:cubicBezTo>
                      <a:pt x="1600505" y="2100283"/>
                      <a:pt x="1407958" y="2151036"/>
                      <a:pt x="1203566" y="2151321"/>
                    </a:cubicBezTo>
                    <a:cubicBezTo>
                      <a:pt x="599428" y="2152225"/>
                      <a:pt x="94609" y="1708480"/>
                      <a:pt x="0" y="1130266"/>
                    </a:cubicBezTo>
                    <a:cubicBezTo>
                      <a:pt x="181608" y="1522259"/>
                      <a:pt x="578594" y="1794147"/>
                      <a:pt x="1039082" y="1794147"/>
                    </a:cubicBezTo>
                    <a:cubicBezTo>
                      <a:pt x="1671236" y="1794147"/>
                      <a:pt x="2183714" y="1281670"/>
                      <a:pt x="2183714" y="649516"/>
                    </a:cubicBezTo>
                    <a:cubicBezTo>
                      <a:pt x="2183714" y="408308"/>
                      <a:pt x="2109130" y="184509"/>
                      <a:pt x="1981748" y="0"/>
                    </a:cubicBezTo>
                    <a:cubicBezTo>
                      <a:pt x="2249403" y="224132"/>
                      <a:pt x="2419975" y="560662"/>
                      <a:pt x="2419404" y="935483"/>
                    </a:cubicBezTo>
                    <a:cubicBezTo>
                      <a:pt x="2419119" y="1139875"/>
                      <a:pt x="2368365" y="1332423"/>
                      <a:pt x="2279084" y="1501425"/>
                    </a:cubicBez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6216038B-9057-03C0-2407-B0F4282E5BFA}"/>
                  </a:ext>
                </a:extLst>
              </p:cNvPr>
              <p:cNvSpPr/>
              <p:nvPr/>
            </p:nvSpPr>
            <p:spPr>
              <a:xfrm>
                <a:off x="862382" y="1788542"/>
                <a:ext cx="1187215" cy="1148579"/>
              </a:xfrm>
              <a:custGeom>
                <a:avLst/>
                <a:gdLst>
                  <a:gd name="connsiteX0" fmla="*/ 119099 w 1187215"/>
                  <a:gd name="connsiteY0" fmla="*/ 1148580 h 1148579"/>
                  <a:gd name="connsiteX1" fmla="*/ 236488 w 1187215"/>
                  <a:gd name="connsiteY1" fmla="*/ 1048591 h 1148579"/>
                  <a:gd name="connsiteX2" fmla="*/ 510269 w 1187215"/>
                  <a:gd name="connsiteY2" fmla="*/ 516659 h 1148579"/>
                  <a:gd name="connsiteX3" fmla="*/ 1082685 w 1187215"/>
                  <a:gd name="connsiteY3" fmla="*/ 236951 h 1148579"/>
                  <a:gd name="connsiteX4" fmla="*/ 1187216 w 1187215"/>
                  <a:gd name="connsiteY4" fmla="*/ 118978 h 1148579"/>
                  <a:gd name="connsiteX5" fmla="*/ 1054288 w 1187215"/>
                  <a:gd name="connsiteY5" fmla="*/ 885 h 1148579"/>
                  <a:gd name="connsiteX6" fmla="*/ 1564 w 1187215"/>
                  <a:gd name="connsiteY6" fmla="*/ 1011342 h 1148579"/>
                  <a:gd name="connsiteX7" fmla="*/ 119099 w 1187215"/>
                  <a:gd name="connsiteY7" fmla="*/ 1148580 h 1148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7215" h="1148579">
                    <a:moveTo>
                      <a:pt x="119099" y="1148580"/>
                    </a:moveTo>
                    <a:cubicBezTo>
                      <a:pt x="177473" y="1148580"/>
                      <a:pt x="227032" y="1106189"/>
                      <a:pt x="236488" y="1048591"/>
                    </a:cubicBezTo>
                    <a:cubicBezTo>
                      <a:pt x="269408" y="848057"/>
                      <a:pt x="363742" y="663229"/>
                      <a:pt x="510269" y="516659"/>
                    </a:cubicBezTo>
                    <a:cubicBezTo>
                      <a:pt x="666595" y="360252"/>
                      <a:pt x="866530" y="263279"/>
                      <a:pt x="1082685" y="236951"/>
                    </a:cubicBezTo>
                    <a:cubicBezTo>
                      <a:pt x="1142347" y="229683"/>
                      <a:pt x="1187216" y="179082"/>
                      <a:pt x="1187216" y="118978"/>
                    </a:cubicBezTo>
                    <a:cubicBezTo>
                      <a:pt x="1187216" y="47757"/>
                      <a:pt x="1124985" y="-7739"/>
                      <a:pt x="1054288" y="885"/>
                    </a:cubicBezTo>
                    <a:cubicBezTo>
                      <a:pt x="517347" y="66350"/>
                      <a:pt x="88300" y="481265"/>
                      <a:pt x="1564" y="1011342"/>
                    </a:cubicBezTo>
                    <a:cubicBezTo>
                      <a:pt x="-10219" y="1083367"/>
                      <a:pt x="46114" y="1148580"/>
                      <a:pt x="119099" y="1148580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3" name="Forme libre : forme 42">
                <a:extLst>
                  <a:ext uri="{FF2B5EF4-FFF2-40B4-BE49-F238E27FC236}">
                    <a16:creationId xmlns:a16="http://schemas.microsoft.com/office/drawing/2014/main" id="{14BAF1C5-BF40-5C9A-5AC0-4D41557A3CE8}"/>
                  </a:ext>
                </a:extLst>
              </p:cNvPr>
              <p:cNvSpPr/>
              <p:nvPr/>
            </p:nvSpPr>
            <p:spPr>
              <a:xfrm>
                <a:off x="958745" y="2009053"/>
                <a:ext cx="554182" cy="625675"/>
              </a:xfrm>
              <a:custGeom>
                <a:avLst/>
                <a:gdLst>
                  <a:gd name="connsiteX0" fmla="*/ 363833 w 554182"/>
                  <a:gd name="connsiteY0" fmla="*/ 24232 h 625675"/>
                  <a:gd name="connsiteX1" fmla="*/ 12067 w 554182"/>
                  <a:gd name="connsiteY1" fmla="*/ 455243 h 625675"/>
                  <a:gd name="connsiteX2" fmla="*/ 73646 w 554182"/>
                  <a:gd name="connsiteY2" fmla="*/ 616316 h 625675"/>
                  <a:gd name="connsiteX3" fmla="*/ 75858 w 554182"/>
                  <a:gd name="connsiteY3" fmla="*/ 617196 h 625675"/>
                  <a:gd name="connsiteX4" fmla="*/ 225187 w 554182"/>
                  <a:gd name="connsiteY4" fmla="*/ 560335 h 625675"/>
                  <a:gd name="connsiteX5" fmla="*/ 413906 w 554182"/>
                  <a:gd name="connsiteY5" fmla="*/ 296148 h 625675"/>
                  <a:gd name="connsiteX6" fmla="*/ 508220 w 554182"/>
                  <a:gd name="connsiteY6" fmla="*/ 213026 h 625675"/>
                  <a:gd name="connsiteX7" fmla="*/ 533930 w 554182"/>
                  <a:gd name="connsiteY7" fmla="*/ 53547 h 625675"/>
                  <a:gd name="connsiteX8" fmla="*/ 532593 w 554182"/>
                  <a:gd name="connsiteY8" fmla="*/ 51577 h 625675"/>
                  <a:gd name="connsiteX9" fmla="*/ 363833 w 554182"/>
                  <a:gd name="connsiteY9" fmla="*/ 24232 h 625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4182" h="625675">
                    <a:moveTo>
                      <a:pt x="363833" y="24232"/>
                    </a:moveTo>
                    <a:cubicBezTo>
                      <a:pt x="215850" y="138352"/>
                      <a:pt x="94856" y="285760"/>
                      <a:pt x="12067" y="455243"/>
                    </a:cubicBezTo>
                    <a:cubicBezTo>
                      <a:pt x="-17956" y="516712"/>
                      <a:pt x="10074" y="591053"/>
                      <a:pt x="73646" y="616316"/>
                    </a:cubicBezTo>
                    <a:cubicBezTo>
                      <a:pt x="74384" y="616611"/>
                      <a:pt x="75121" y="616901"/>
                      <a:pt x="75858" y="617196"/>
                    </a:cubicBezTo>
                    <a:cubicBezTo>
                      <a:pt x="132947" y="639937"/>
                      <a:pt x="198289" y="615583"/>
                      <a:pt x="225187" y="560335"/>
                    </a:cubicBezTo>
                    <a:cubicBezTo>
                      <a:pt x="272264" y="463647"/>
                      <a:pt x="335636" y="374437"/>
                      <a:pt x="413906" y="296148"/>
                    </a:cubicBezTo>
                    <a:cubicBezTo>
                      <a:pt x="443806" y="266229"/>
                      <a:pt x="475314" y="238503"/>
                      <a:pt x="508220" y="213026"/>
                    </a:cubicBezTo>
                    <a:cubicBezTo>
                      <a:pt x="557465" y="174897"/>
                      <a:pt x="568905" y="105080"/>
                      <a:pt x="533930" y="53547"/>
                    </a:cubicBezTo>
                    <a:cubicBezTo>
                      <a:pt x="533483" y="52890"/>
                      <a:pt x="533040" y="52234"/>
                      <a:pt x="532593" y="51577"/>
                    </a:cubicBezTo>
                    <a:cubicBezTo>
                      <a:pt x="494673" y="-4199"/>
                      <a:pt x="417240" y="-16956"/>
                      <a:pt x="363833" y="24232"/>
                    </a:cubicBezTo>
                    <a:close/>
                  </a:path>
                </a:pathLst>
              </a:custGeom>
              <a:solidFill>
                <a:srgbClr val="DCE9FC"/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4" name="Forme libre : forme 43">
                <a:extLst>
                  <a:ext uri="{FF2B5EF4-FFF2-40B4-BE49-F238E27FC236}">
                    <a16:creationId xmlns:a16="http://schemas.microsoft.com/office/drawing/2014/main" id="{6BB78AF4-E994-D1B0-DA04-86208C15D852}"/>
                  </a:ext>
                </a:extLst>
              </p:cNvPr>
              <p:cNvSpPr/>
              <p:nvPr/>
            </p:nvSpPr>
            <p:spPr>
              <a:xfrm>
                <a:off x="2770663" y="3565813"/>
                <a:ext cx="437589" cy="574846"/>
              </a:xfrm>
              <a:custGeom>
                <a:avLst/>
                <a:gdLst>
                  <a:gd name="connsiteX0" fmla="*/ 349949 w 437589"/>
                  <a:gd name="connsiteY0" fmla="*/ 574157 h 574846"/>
                  <a:gd name="connsiteX1" fmla="*/ 0 w 437589"/>
                  <a:gd name="connsiteY1" fmla="*/ 527761 h 574846"/>
                  <a:gd name="connsiteX2" fmla="*/ 372310 w 437589"/>
                  <a:gd name="connsiteY2" fmla="*/ 0 h 574846"/>
                  <a:gd name="connsiteX3" fmla="*/ 436900 w 437589"/>
                  <a:gd name="connsiteY3" fmla="*/ 487206 h 574846"/>
                  <a:gd name="connsiteX4" fmla="*/ 349949 w 437589"/>
                  <a:gd name="connsiteY4" fmla="*/ 574157 h 574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589" h="574846">
                    <a:moveTo>
                      <a:pt x="349949" y="574157"/>
                    </a:moveTo>
                    <a:lnTo>
                      <a:pt x="0" y="527761"/>
                    </a:lnTo>
                    <a:cubicBezTo>
                      <a:pt x="131378" y="488376"/>
                      <a:pt x="339304" y="220217"/>
                      <a:pt x="372310" y="0"/>
                    </a:cubicBezTo>
                    <a:lnTo>
                      <a:pt x="436900" y="487206"/>
                    </a:lnTo>
                    <a:cubicBezTo>
                      <a:pt x="443606" y="537721"/>
                      <a:pt x="400464" y="580863"/>
                      <a:pt x="349949" y="574157"/>
                    </a:cubicBezTo>
                    <a:close/>
                  </a:path>
                </a:pathLst>
              </a:custGeom>
              <a:solidFill>
                <a:srgbClr val="2979EF"/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27" name="Graphique 2">
              <a:extLst>
                <a:ext uri="{FF2B5EF4-FFF2-40B4-BE49-F238E27FC236}">
                  <a16:creationId xmlns:a16="http://schemas.microsoft.com/office/drawing/2014/main" id="{F9AD3CAB-CE07-D5A9-DC0D-006255EE5D6C}"/>
                </a:ext>
              </a:extLst>
            </p:cNvPr>
            <p:cNvGrpSpPr/>
            <p:nvPr/>
          </p:nvGrpSpPr>
          <p:grpSpPr>
            <a:xfrm>
              <a:off x="1171385" y="2311242"/>
              <a:ext cx="1788415" cy="1373519"/>
              <a:chOff x="1171385" y="2311242"/>
              <a:chExt cx="1788415" cy="1373519"/>
            </a:xfrm>
          </p:grpSpPr>
          <p:grpSp>
            <p:nvGrpSpPr>
              <p:cNvPr id="28" name="Graphique 2">
                <a:extLst>
                  <a:ext uri="{FF2B5EF4-FFF2-40B4-BE49-F238E27FC236}">
                    <a16:creationId xmlns:a16="http://schemas.microsoft.com/office/drawing/2014/main" id="{7A6939F7-FF63-18A0-E02C-4FD14E64558E}"/>
                  </a:ext>
                </a:extLst>
              </p:cNvPr>
              <p:cNvGrpSpPr/>
              <p:nvPr/>
            </p:nvGrpSpPr>
            <p:grpSpPr>
              <a:xfrm>
                <a:off x="1171385" y="2311265"/>
                <a:ext cx="1788415" cy="1373495"/>
                <a:chOff x="1171385" y="2311265"/>
                <a:chExt cx="1788415" cy="1373495"/>
              </a:xfrm>
            </p:grpSpPr>
            <p:sp>
              <p:nvSpPr>
                <p:cNvPr id="31" name="Forme libre : forme 30">
                  <a:extLst>
                    <a:ext uri="{FF2B5EF4-FFF2-40B4-BE49-F238E27FC236}">
                      <a16:creationId xmlns:a16="http://schemas.microsoft.com/office/drawing/2014/main" id="{0906FBF0-221B-B60C-F4CA-33B893C318BF}"/>
                    </a:ext>
                  </a:extLst>
                </p:cNvPr>
                <p:cNvSpPr/>
                <p:nvPr/>
              </p:nvSpPr>
              <p:spPr>
                <a:xfrm>
                  <a:off x="1171385" y="2311265"/>
                  <a:ext cx="1788391" cy="1373472"/>
                </a:xfrm>
                <a:custGeom>
                  <a:avLst/>
                  <a:gdLst>
                    <a:gd name="connsiteX0" fmla="*/ 1788392 w 1788391"/>
                    <a:gd name="connsiteY0" fmla="*/ 686736 h 1373472"/>
                    <a:gd name="connsiteX1" fmla="*/ 894196 w 1788391"/>
                    <a:gd name="connsiteY1" fmla="*/ 1373472 h 1373472"/>
                    <a:gd name="connsiteX2" fmla="*/ 2022 w 1788391"/>
                    <a:gd name="connsiteY2" fmla="*/ 793322 h 1373472"/>
                    <a:gd name="connsiteX3" fmla="*/ 0 w 1788391"/>
                    <a:gd name="connsiteY3" fmla="*/ 686736 h 1373472"/>
                    <a:gd name="connsiteX4" fmla="*/ 462486 w 1788391"/>
                    <a:gd name="connsiteY4" fmla="*/ 38067 h 1373472"/>
                    <a:gd name="connsiteX5" fmla="*/ 894196 w 1788391"/>
                    <a:gd name="connsiteY5" fmla="*/ 0 h 1373472"/>
                    <a:gd name="connsiteX6" fmla="*/ 1347458 w 1788391"/>
                    <a:gd name="connsiteY6" fmla="*/ 42952 h 1373472"/>
                    <a:gd name="connsiteX7" fmla="*/ 1788392 w 1788391"/>
                    <a:gd name="connsiteY7" fmla="*/ 686736 h 13734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88391" h="1373472">
                      <a:moveTo>
                        <a:pt x="1788392" y="686736"/>
                      </a:moveTo>
                      <a:cubicBezTo>
                        <a:pt x="1788392" y="1066009"/>
                        <a:pt x="1738437" y="1373472"/>
                        <a:pt x="894196" y="1373472"/>
                      </a:cubicBezTo>
                      <a:cubicBezTo>
                        <a:pt x="130655" y="1373472"/>
                        <a:pt x="16810" y="1121980"/>
                        <a:pt x="2022" y="793322"/>
                      </a:cubicBezTo>
                      <a:cubicBezTo>
                        <a:pt x="457" y="758585"/>
                        <a:pt x="0" y="722991"/>
                        <a:pt x="0" y="686736"/>
                      </a:cubicBezTo>
                      <a:cubicBezTo>
                        <a:pt x="0" y="386651"/>
                        <a:pt x="31275" y="131520"/>
                        <a:pt x="462486" y="38067"/>
                      </a:cubicBezTo>
                      <a:cubicBezTo>
                        <a:pt x="576278" y="13404"/>
                        <a:pt x="717925" y="0"/>
                        <a:pt x="894196" y="0"/>
                      </a:cubicBezTo>
                      <a:cubicBezTo>
                        <a:pt x="1081773" y="0"/>
                        <a:pt x="1230141" y="15178"/>
                        <a:pt x="1347458" y="42952"/>
                      </a:cubicBezTo>
                      <a:cubicBezTo>
                        <a:pt x="1758173" y="140168"/>
                        <a:pt x="1788392" y="391726"/>
                        <a:pt x="1788392" y="686736"/>
                      </a:cubicBezTo>
                      <a:close/>
                    </a:path>
                  </a:pathLst>
                </a:custGeom>
                <a:solidFill>
                  <a:srgbClr val="CBE8EA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32" name="Forme libre : forme 31">
                  <a:extLst>
                    <a:ext uri="{FF2B5EF4-FFF2-40B4-BE49-F238E27FC236}">
                      <a16:creationId xmlns:a16="http://schemas.microsoft.com/office/drawing/2014/main" id="{EE78083B-FE57-45FB-A3CE-EE7729DE4D23}"/>
                    </a:ext>
                  </a:extLst>
                </p:cNvPr>
                <p:cNvSpPr/>
                <p:nvPr/>
              </p:nvSpPr>
              <p:spPr>
                <a:xfrm>
                  <a:off x="1175710" y="2382270"/>
                  <a:ext cx="489342" cy="601547"/>
                </a:xfrm>
                <a:custGeom>
                  <a:avLst/>
                  <a:gdLst>
                    <a:gd name="connsiteX0" fmla="*/ 127404 w 489342"/>
                    <a:gd name="connsiteY0" fmla="*/ 601548 h 601547"/>
                    <a:gd name="connsiteX1" fmla="*/ 254358 w 489342"/>
                    <a:gd name="connsiteY1" fmla="*/ 483997 h 601547"/>
                    <a:gd name="connsiteX2" fmla="*/ 310895 w 489342"/>
                    <a:gd name="connsiteY2" fmla="*/ 305539 h 601547"/>
                    <a:gd name="connsiteX3" fmla="*/ 408639 w 489342"/>
                    <a:gd name="connsiteY3" fmla="*/ 246276 h 601547"/>
                    <a:gd name="connsiteX4" fmla="*/ 486457 w 489342"/>
                    <a:gd name="connsiteY4" fmla="*/ 102370 h 601547"/>
                    <a:gd name="connsiteX5" fmla="*/ 485915 w 489342"/>
                    <a:gd name="connsiteY5" fmla="*/ 99882 h 601547"/>
                    <a:gd name="connsiteX6" fmla="*/ 316789 w 489342"/>
                    <a:gd name="connsiteY6" fmla="*/ 8550 h 601547"/>
                    <a:gd name="connsiteX7" fmla="*/ 388 w 489342"/>
                    <a:gd name="connsiteY7" fmla="*/ 464638 h 601547"/>
                    <a:gd name="connsiteX8" fmla="*/ 127404 w 489342"/>
                    <a:gd name="connsiteY8" fmla="*/ 601548 h 6015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9342" h="601547">
                      <a:moveTo>
                        <a:pt x="127404" y="601548"/>
                      </a:moveTo>
                      <a:cubicBezTo>
                        <a:pt x="193921" y="601548"/>
                        <a:pt x="249283" y="550319"/>
                        <a:pt x="254358" y="483997"/>
                      </a:cubicBezTo>
                      <a:cubicBezTo>
                        <a:pt x="260737" y="400633"/>
                        <a:pt x="276300" y="341984"/>
                        <a:pt x="310895" y="305539"/>
                      </a:cubicBezTo>
                      <a:cubicBezTo>
                        <a:pt x="327291" y="288272"/>
                        <a:pt x="356578" y="266563"/>
                        <a:pt x="408639" y="246276"/>
                      </a:cubicBezTo>
                      <a:cubicBezTo>
                        <a:pt x="466465" y="223739"/>
                        <a:pt x="499666" y="163012"/>
                        <a:pt x="486457" y="102370"/>
                      </a:cubicBezTo>
                      <a:cubicBezTo>
                        <a:pt x="486276" y="101542"/>
                        <a:pt x="486096" y="100710"/>
                        <a:pt x="485915" y="99882"/>
                      </a:cubicBezTo>
                      <a:cubicBezTo>
                        <a:pt x="469390" y="24147"/>
                        <a:pt x="389056" y="-19490"/>
                        <a:pt x="316789" y="8550"/>
                      </a:cubicBezTo>
                      <a:cubicBezTo>
                        <a:pt x="78325" y="101085"/>
                        <a:pt x="15781" y="266706"/>
                        <a:pt x="388" y="464638"/>
                      </a:cubicBezTo>
                      <a:cubicBezTo>
                        <a:pt x="-5353" y="538504"/>
                        <a:pt x="53310" y="601548"/>
                        <a:pt x="127404" y="601548"/>
                      </a:cubicBezTo>
                      <a:close/>
                    </a:path>
                  </a:pathLst>
                </a:custGeom>
                <a:solidFill>
                  <a:srgbClr val="EAF4F4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33" name="Forme libre : forme 32">
                  <a:extLst>
                    <a:ext uri="{FF2B5EF4-FFF2-40B4-BE49-F238E27FC236}">
                      <a16:creationId xmlns:a16="http://schemas.microsoft.com/office/drawing/2014/main" id="{F62B9E79-4CFB-1B49-1D0A-4182466B4960}"/>
                    </a:ext>
                  </a:extLst>
                </p:cNvPr>
                <p:cNvSpPr/>
                <p:nvPr/>
              </p:nvSpPr>
              <p:spPr>
                <a:xfrm>
                  <a:off x="1196328" y="2538558"/>
                  <a:ext cx="279083" cy="319219"/>
                </a:xfrm>
                <a:custGeom>
                  <a:avLst/>
                  <a:gdLst>
                    <a:gd name="connsiteX0" fmla="*/ 38814 w 279083"/>
                    <a:gd name="connsiteY0" fmla="*/ 68644 h 319219"/>
                    <a:gd name="connsiteX1" fmla="*/ 4885 w 279083"/>
                    <a:gd name="connsiteY1" fmla="*/ 156642 h 319219"/>
                    <a:gd name="connsiteX2" fmla="*/ 117583 w 279083"/>
                    <a:gd name="connsiteY2" fmla="*/ 318847 h 319219"/>
                    <a:gd name="connsiteX3" fmla="*/ 249560 w 279083"/>
                    <a:gd name="connsiteY3" fmla="*/ 227277 h 319219"/>
                    <a:gd name="connsiteX4" fmla="*/ 265077 w 279083"/>
                    <a:gd name="connsiteY4" fmla="*/ 185938 h 319219"/>
                    <a:gd name="connsiteX5" fmla="*/ 274371 w 279083"/>
                    <a:gd name="connsiteY5" fmla="*/ 93013 h 319219"/>
                    <a:gd name="connsiteX6" fmla="*/ 38814 w 279083"/>
                    <a:gd name="connsiteY6" fmla="*/ 68644 h 319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9083" h="319219">
                      <a:moveTo>
                        <a:pt x="38814" y="68644"/>
                      </a:moveTo>
                      <a:cubicBezTo>
                        <a:pt x="24620" y="96547"/>
                        <a:pt x="13533" y="125947"/>
                        <a:pt x="4885" y="156642"/>
                      </a:cubicBezTo>
                      <a:cubicBezTo>
                        <a:pt x="-16995" y="234327"/>
                        <a:pt x="37111" y="312716"/>
                        <a:pt x="117583" y="318847"/>
                      </a:cubicBezTo>
                      <a:cubicBezTo>
                        <a:pt x="177707" y="323428"/>
                        <a:pt x="233326" y="285346"/>
                        <a:pt x="249560" y="227277"/>
                      </a:cubicBezTo>
                      <a:cubicBezTo>
                        <a:pt x="253822" y="212037"/>
                        <a:pt x="258940" y="198272"/>
                        <a:pt x="265077" y="185938"/>
                      </a:cubicBezTo>
                      <a:cubicBezTo>
                        <a:pt x="279441" y="157056"/>
                        <a:pt x="283152" y="124049"/>
                        <a:pt x="274371" y="93013"/>
                      </a:cubicBezTo>
                      <a:cubicBezTo>
                        <a:pt x="243001" y="-17888"/>
                        <a:pt x="91070" y="-34079"/>
                        <a:pt x="38814" y="68644"/>
                      </a:cubicBezTo>
                      <a:close/>
                    </a:path>
                  </a:pathLst>
                </a:custGeom>
                <a:solidFill>
                  <a:srgbClr val="F8FFFC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34" name="Forme libre : forme 33">
                  <a:extLst>
                    <a:ext uri="{FF2B5EF4-FFF2-40B4-BE49-F238E27FC236}">
                      <a16:creationId xmlns:a16="http://schemas.microsoft.com/office/drawing/2014/main" id="{A38ED0A1-B3E9-D70C-497F-3B5163E1A96B}"/>
                    </a:ext>
                  </a:extLst>
                </p:cNvPr>
                <p:cNvSpPr/>
                <p:nvPr/>
              </p:nvSpPr>
              <p:spPr>
                <a:xfrm>
                  <a:off x="1179789" y="2535797"/>
                  <a:ext cx="1780010" cy="1148964"/>
                </a:xfrm>
                <a:custGeom>
                  <a:avLst/>
                  <a:gdLst>
                    <a:gd name="connsiteX0" fmla="*/ 1780010 w 1780010"/>
                    <a:gd name="connsiteY0" fmla="*/ 462205 h 1148964"/>
                    <a:gd name="connsiteX1" fmla="*/ 885796 w 1780010"/>
                    <a:gd name="connsiteY1" fmla="*/ 1148965 h 1148964"/>
                    <a:gd name="connsiteX2" fmla="*/ 0 w 1780010"/>
                    <a:gd name="connsiteY2" fmla="*/ 652151 h 1148964"/>
                    <a:gd name="connsiteX3" fmla="*/ 703960 w 1780010"/>
                    <a:gd name="connsiteY3" fmla="*/ 956607 h 1148964"/>
                    <a:gd name="connsiteX4" fmla="*/ 1669961 w 1780010"/>
                    <a:gd name="connsiteY4" fmla="*/ 0 h 1148964"/>
                    <a:gd name="connsiteX5" fmla="*/ 1780010 w 1780010"/>
                    <a:gd name="connsiteY5" fmla="*/ 462205 h 1148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80010" h="1148964">
                      <a:moveTo>
                        <a:pt x="1780010" y="462205"/>
                      </a:moveTo>
                      <a:cubicBezTo>
                        <a:pt x="1780010" y="841478"/>
                        <a:pt x="1730047" y="1148965"/>
                        <a:pt x="885796" y="1148965"/>
                      </a:cubicBezTo>
                      <a:cubicBezTo>
                        <a:pt x="188252" y="1148965"/>
                        <a:pt x="32916" y="939046"/>
                        <a:pt x="0" y="652151"/>
                      </a:cubicBezTo>
                      <a:cubicBezTo>
                        <a:pt x="176233" y="839580"/>
                        <a:pt x="426411" y="956607"/>
                        <a:pt x="703960" y="956607"/>
                      </a:cubicBezTo>
                      <a:cubicBezTo>
                        <a:pt x="1234356" y="956607"/>
                        <a:pt x="1664929" y="529169"/>
                        <a:pt x="1669961" y="0"/>
                      </a:cubicBezTo>
                      <a:cubicBezTo>
                        <a:pt x="1769018" y="122007"/>
                        <a:pt x="1780010" y="284174"/>
                        <a:pt x="1780010" y="462205"/>
                      </a:cubicBezTo>
                      <a:close/>
                    </a:path>
                  </a:pathLst>
                </a:custGeom>
                <a:solidFill>
                  <a:srgbClr val="B6D7E1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35" name="Forme libre : forme 34">
                  <a:extLst>
                    <a:ext uri="{FF2B5EF4-FFF2-40B4-BE49-F238E27FC236}">
                      <a16:creationId xmlns:a16="http://schemas.microsoft.com/office/drawing/2014/main" id="{ADDF9FE8-3A57-5166-BCA7-BDFE3813A51A}"/>
                    </a:ext>
                  </a:extLst>
                </p:cNvPr>
                <p:cNvSpPr/>
                <p:nvPr/>
              </p:nvSpPr>
              <p:spPr>
                <a:xfrm>
                  <a:off x="1349172" y="2633883"/>
                  <a:ext cx="1432825" cy="826918"/>
                </a:xfrm>
                <a:custGeom>
                  <a:avLst/>
                  <a:gdLst>
                    <a:gd name="connsiteX0" fmla="*/ 1432825 w 1432825"/>
                    <a:gd name="connsiteY0" fmla="*/ 413459 h 826918"/>
                    <a:gd name="connsiteX1" fmla="*/ 716413 w 1432825"/>
                    <a:gd name="connsiteY1" fmla="*/ 826918 h 826918"/>
                    <a:gd name="connsiteX2" fmla="*/ 0 w 1432825"/>
                    <a:gd name="connsiteY2" fmla="*/ 413459 h 826918"/>
                    <a:gd name="connsiteX3" fmla="*/ 716413 w 1432825"/>
                    <a:gd name="connsiteY3" fmla="*/ 0 h 826918"/>
                    <a:gd name="connsiteX4" fmla="*/ 1432825 w 1432825"/>
                    <a:gd name="connsiteY4" fmla="*/ 413459 h 826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2825" h="826918">
                      <a:moveTo>
                        <a:pt x="1432825" y="413459"/>
                      </a:moveTo>
                      <a:cubicBezTo>
                        <a:pt x="1432825" y="641806"/>
                        <a:pt x="1112076" y="826918"/>
                        <a:pt x="716413" y="826918"/>
                      </a:cubicBezTo>
                      <a:cubicBezTo>
                        <a:pt x="320749" y="826918"/>
                        <a:pt x="0" y="641806"/>
                        <a:pt x="0" y="413459"/>
                      </a:cubicBezTo>
                      <a:cubicBezTo>
                        <a:pt x="0" y="185112"/>
                        <a:pt x="320749" y="0"/>
                        <a:pt x="716413" y="0"/>
                      </a:cubicBezTo>
                      <a:cubicBezTo>
                        <a:pt x="1112076" y="0"/>
                        <a:pt x="1432825" y="185112"/>
                        <a:pt x="1432825" y="413459"/>
                      </a:cubicBezTo>
                      <a:close/>
                    </a:path>
                  </a:pathLst>
                </a:custGeom>
                <a:solidFill>
                  <a:srgbClr val="26656E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36" name="Forme libre : forme 35">
                  <a:extLst>
                    <a:ext uri="{FF2B5EF4-FFF2-40B4-BE49-F238E27FC236}">
                      <a16:creationId xmlns:a16="http://schemas.microsoft.com/office/drawing/2014/main" id="{FACCCF2B-228E-285F-5213-67725095FCA3}"/>
                    </a:ext>
                  </a:extLst>
                </p:cNvPr>
                <p:cNvSpPr/>
                <p:nvPr/>
              </p:nvSpPr>
              <p:spPr>
                <a:xfrm>
                  <a:off x="1349196" y="2781457"/>
                  <a:ext cx="1432777" cy="679363"/>
                </a:xfrm>
                <a:custGeom>
                  <a:avLst/>
                  <a:gdLst>
                    <a:gd name="connsiteX0" fmla="*/ 1432778 w 1432777"/>
                    <a:gd name="connsiteY0" fmla="*/ 265890 h 679363"/>
                    <a:gd name="connsiteX1" fmla="*/ 716389 w 1432777"/>
                    <a:gd name="connsiteY1" fmla="*/ 679363 h 679363"/>
                    <a:gd name="connsiteX2" fmla="*/ 0 w 1432777"/>
                    <a:gd name="connsiteY2" fmla="*/ 265890 h 679363"/>
                    <a:gd name="connsiteX3" fmla="*/ 5394 w 1432777"/>
                    <a:gd name="connsiteY3" fmla="*/ 214847 h 679363"/>
                    <a:gd name="connsiteX4" fmla="*/ 661241 w 1432777"/>
                    <a:gd name="connsiteY4" fmla="*/ 514375 h 679363"/>
                    <a:gd name="connsiteX5" fmla="*/ 1265017 w 1432777"/>
                    <a:gd name="connsiteY5" fmla="*/ 0 h 679363"/>
                    <a:gd name="connsiteX6" fmla="*/ 1432778 w 1432777"/>
                    <a:gd name="connsiteY6" fmla="*/ 265890 h 679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32777" h="679363">
                      <a:moveTo>
                        <a:pt x="1432778" y="265890"/>
                      </a:moveTo>
                      <a:cubicBezTo>
                        <a:pt x="1432778" y="494245"/>
                        <a:pt x="1112044" y="679363"/>
                        <a:pt x="716389" y="679363"/>
                      </a:cubicBezTo>
                      <a:cubicBezTo>
                        <a:pt x="320734" y="679363"/>
                        <a:pt x="0" y="494245"/>
                        <a:pt x="0" y="265890"/>
                      </a:cubicBezTo>
                      <a:cubicBezTo>
                        <a:pt x="0" y="248585"/>
                        <a:pt x="1850" y="231538"/>
                        <a:pt x="5394" y="214847"/>
                      </a:cubicBezTo>
                      <a:cubicBezTo>
                        <a:pt x="90533" y="411623"/>
                        <a:pt x="357812" y="540408"/>
                        <a:pt x="661241" y="514375"/>
                      </a:cubicBezTo>
                      <a:cubicBezTo>
                        <a:pt x="1015661" y="483924"/>
                        <a:pt x="1285456" y="253875"/>
                        <a:pt x="1265017" y="0"/>
                      </a:cubicBezTo>
                      <a:cubicBezTo>
                        <a:pt x="1369719" y="71839"/>
                        <a:pt x="1432778" y="164679"/>
                        <a:pt x="1432778" y="265890"/>
                      </a:cubicBezTo>
                      <a:close/>
                    </a:path>
                  </a:pathLst>
                </a:custGeom>
                <a:solidFill>
                  <a:srgbClr val="1E5158"/>
                </a:solidFill>
                <a:ln w="47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grpSp>
              <p:nvGrpSpPr>
                <p:cNvPr id="37" name="Graphique 2">
                  <a:extLst>
                    <a:ext uri="{FF2B5EF4-FFF2-40B4-BE49-F238E27FC236}">
                      <a16:creationId xmlns:a16="http://schemas.microsoft.com/office/drawing/2014/main" id="{B80343AC-7580-5E54-26B8-34241E4C75A0}"/>
                    </a:ext>
                  </a:extLst>
                </p:cNvPr>
                <p:cNvGrpSpPr/>
                <p:nvPr/>
              </p:nvGrpSpPr>
              <p:grpSpPr>
                <a:xfrm>
                  <a:off x="1564250" y="2932573"/>
                  <a:ext cx="1002693" cy="237165"/>
                  <a:chOff x="1564250" y="2932573"/>
                  <a:chExt cx="1002693" cy="237165"/>
                </a:xfrm>
                <a:solidFill>
                  <a:srgbClr val="31FFD7"/>
                </a:solidFill>
              </p:grpSpPr>
              <p:sp>
                <p:nvSpPr>
                  <p:cNvPr id="38" name="Forme libre : forme 37">
                    <a:extLst>
                      <a:ext uri="{FF2B5EF4-FFF2-40B4-BE49-F238E27FC236}">
                        <a16:creationId xmlns:a16="http://schemas.microsoft.com/office/drawing/2014/main" id="{659A111B-A2F5-BBE7-99A9-280B12BD8FD6}"/>
                      </a:ext>
                    </a:extLst>
                  </p:cNvPr>
                  <p:cNvSpPr/>
                  <p:nvPr/>
                </p:nvSpPr>
                <p:spPr>
                  <a:xfrm>
                    <a:off x="1564250" y="2932574"/>
                    <a:ext cx="338706" cy="237164"/>
                  </a:xfrm>
                  <a:custGeom>
                    <a:avLst/>
                    <a:gdLst>
                      <a:gd name="connsiteX0" fmla="*/ 279135 w 338706"/>
                      <a:gd name="connsiteY0" fmla="*/ 237165 h 237164"/>
                      <a:gd name="connsiteX1" fmla="*/ 275905 w 338706"/>
                      <a:gd name="connsiteY1" fmla="*/ 237074 h 237164"/>
                      <a:gd name="connsiteX2" fmla="*/ 219715 w 338706"/>
                      <a:gd name="connsiteY2" fmla="*/ 174525 h 237164"/>
                      <a:gd name="connsiteX3" fmla="*/ 176087 w 338706"/>
                      <a:gd name="connsiteY3" fmla="*/ 119733 h 237164"/>
                      <a:gd name="connsiteX4" fmla="*/ 116354 w 338706"/>
                      <a:gd name="connsiteY4" fmla="*/ 156302 h 237164"/>
                      <a:gd name="connsiteX5" fmla="*/ 42151 w 338706"/>
                      <a:gd name="connsiteY5" fmla="*/ 195858 h 237164"/>
                      <a:gd name="connsiteX6" fmla="*/ 2595 w 338706"/>
                      <a:gd name="connsiteY6" fmla="*/ 121655 h 237164"/>
                      <a:gd name="connsiteX7" fmla="*/ 196740 w 338706"/>
                      <a:gd name="connsiteY7" fmla="*/ 2625 h 237164"/>
                      <a:gd name="connsiteX8" fmla="*/ 338459 w 338706"/>
                      <a:gd name="connsiteY8" fmla="*/ 180884 h 237164"/>
                      <a:gd name="connsiteX9" fmla="*/ 279135 w 338706"/>
                      <a:gd name="connsiteY9" fmla="*/ 237165 h 2371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38706" h="237164">
                        <a:moveTo>
                          <a:pt x="279135" y="237165"/>
                        </a:moveTo>
                        <a:cubicBezTo>
                          <a:pt x="278064" y="237165"/>
                          <a:pt x="276989" y="237136"/>
                          <a:pt x="275905" y="237074"/>
                        </a:cubicBezTo>
                        <a:cubicBezTo>
                          <a:pt x="243113" y="235319"/>
                          <a:pt x="217955" y="207317"/>
                          <a:pt x="219715" y="174525"/>
                        </a:cubicBezTo>
                        <a:cubicBezTo>
                          <a:pt x="221137" y="147926"/>
                          <a:pt x="202382" y="124376"/>
                          <a:pt x="176087" y="119733"/>
                        </a:cubicBezTo>
                        <a:cubicBezTo>
                          <a:pt x="149812" y="115119"/>
                          <a:pt x="124112" y="130816"/>
                          <a:pt x="116354" y="156302"/>
                        </a:cubicBezTo>
                        <a:cubicBezTo>
                          <a:pt x="106788" y="187715"/>
                          <a:pt x="73568" y="205428"/>
                          <a:pt x="42151" y="195858"/>
                        </a:cubicBezTo>
                        <a:cubicBezTo>
                          <a:pt x="10738" y="186293"/>
                          <a:pt x="-6971" y="153068"/>
                          <a:pt x="2595" y="121655"/>
                        </a:cubicBezTo>
                        <a:cubicBezTo>
                          <a:pt x="27847" y="38728"/>
                          <a:pt x="111321" y="-12448"/>
                          <a:pt x="196740" y="2625"/>
                        </a:cubicBezTo>
                        <a:cubicBezTo>
                          <a:pt x="282169" y="17690"/>
                          <a:pt x="343097" y="94324"/>
                          <a:pt x="338459" y="180884"/>
                        </a:cubicBezTo>
                        <a:cubicBezTo>
                          <a:pt x="336756" y="212592"/>
                          <a:pt x="310514" y="237165"/>
                          <a:pt x="279135" y="237165"/>
                        </a:cubicBezTo>
                        <a:close/>
                      </a:path>
                    </a:pathLst>
                  </a:custGeom>
                  <a:solidFill>
                    <a:srgbClr val="93BCF8"/>
                  </a:solidFill>
                  <a:ln w="47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39" name="Forme libre : forme 38">
                    <a:extLst>
                      <a:ext uri="{FF2B5EF4-FFF2-40B4-BE49-F238E27FC236}">
                        <a16:creationId xmlns:a16="http://schemas.microsoft.com/office/drawing/2014/main" id="{ECE89B98-87CE-5E5B-565E-FD3D106E557D}"/>
                      </a:ext>
                    </a:extLst>
                  </p:cNvPr>
                  <p:cNvSpPr/>
                  <p:nvPr/>
                </p:nvSpPr>
                <p:spPr>
                  <a:xfrm>
                    <a:off x="2228237" y="2932573"/>
                    <a:ext cx="338706" cy="237165"/>
                  </a:xfrm>
                  <a:custGeom>
                    <a:avLst/>
                    <a:gdLst>
                      <a:gd name="connsiteX0" fmla="*/ 59568 w 338706"/>
                      <a:gd name="connsiteY0" fmla="*/ 237166 h 237165"/>
                      <a:gd name="connsiteX1" fmla="*/ 248 w 338706"/>
                      <a:gd name="connsiteY1" fmla="*/ 180885 h 237165"/>
                      <a:gd name="connsiteX2" fmla="*/ 141966 w 338706"/>
                      <a:gd name="connsiteY2" fmla="*/ 2627 h 237165"/>
                      <a:gd name="connsiteX3" fmla="*/ 336112 w 338706"/>
                      <a:gd name="connsiteY3" fmla="*/ 121656 h 237165"/>
                      <a:gd name="connsiteX4" fmla="*/ 296556 w 338706"/>
                      <a:gd name="connsiteY4" fmla="*/ 195859 h 237165"/>
                      <a:gd name="connsiteX5" fmla="*/ 222353 w 338706"/>
                      <a:gd name="connsiteY5" fmla="*/ 156303 h 237165"/>
                      <a:gd name="connsiteX6" fmla="*/ 162620 w 338706"/>
                      <a:gd name="connsiteY6" fmla="*/ 119734 h 237165"/>
                      <a:gd name="connsiteX7" fmla="*/ 118992 w 338706"/>
                      <a:gd name="connsiteY7" fmla="*/ 174526 h 237165"/>
                      <a:gd name="connsiteX8" fmla="*/ 62802 w 338706"/>
                      <a:gd name="connsiteY8" fmla="*/ 237075 h 237165"/>
                      <a:gd name="connsiteX9" fmla="*/ 59568 w 338706"/>
                      <a:gd name="connsiteY9" fmla="*/ 237166 h 2371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38706" h="237165">
                        <a:moveTo>
                          <a:pt x="59568" y="237166"/>
                        </a:moveTo>
                        <a:cubicBezTo>
                          <a:pt x="28184" y="237166"/>
                          <a:pt x="1946" y="212593"/>
                          <a:pt x="248" y="180885"/>
                        </a:cubicBezTo>
                        <a:cubicBezTo>
                          <a:pt x="-4390" y="94325"/>
                          <a:pt x="56538" y="17691"/>
                          <a:pt x="141966" y="2627"/>
                        </a:cubicBezTo>
                        <a:cubicBezTo>
                          <a:pt x="227381" y="-12452"/>
                          <a:pt x="310855" y="38734"/>
                          <a:pt x="336112" y="121656"/>
                        </a:cubicBezTo>
                        <a:cubicBezTo>
                          <a:pt x="345678" y="153069"/>
                          <a:pt x="327969" y="186289"/>
                          <a:pt x="296556" y="195859"/>
                        </a:cubicBezTo>
                        <a:cubicBezTo>
                          <a:pt x="265129" y="205415"/>
                          <a:pt x="231923" y="187716"/>
                          <a:pt x="222353" y="156303"/>
                        </a:cubicBezTo>
                        <a:cubicBezTo>
                          <a:pt x="214595" y="130822"/>
                          <a:pt x="188900" y="115087"/>
                          <a:pt x="162620" y="119734"/>
                        </a:cubicBezTo>
                        <a:cubicBezTo>
                          <a:pt x="136325" y="124372"/>
                          <a:pt x="117565" y="147927"/>
                          <a:pt x="118992" y="174526"/>
                        </a:cubicBezTo>
                        <a:cubicBezTo>
                          <a:pt x="120747" y="207318"/>
                          <a:pt x="95589" y="235325"/>
                          <a:pt x="62802" y="237075"/>
                        </a:cubicBezTo>
                        <a:cubicBezTo>
                          <a:pt x="61713" y="237132"/>
                          <a:pt x="60633" y="237166"/>
                          <a:pt x="59568" y="237166"/>
                        </a:cubicBezTo>
                        <a:close/>
                      </a:path>
                    </a:pathLst>
                  </a:custGeom>
                  <a:solidFill>
                    <a:srgbClr val="93BCF8"/>
                  </a:solidFill>
                  <a:ln w="47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90BEBDD7-90C8-C9BB-AD6E-2207EF2FA6BC}"/>
                  </a:ext>
                </a:extLst>
              </p:cNvPr>
              <p:cNvSpPr/>
              <p:nvPr/>
            </p:nvSpPr>
            <p:spPr>
              <a:xfrm>
                <a:off x="1659508" y="2311242"/>
                <a:ext cx="812153" cy="193218"/>
              </a:xfrm>
              <a:custGeom>
                <a:avLst/>
                <a:gdLst>
                  <a:gd name="connsiteX0" fmla="*/ 812154 w 812153"/>
                  <a:gd name="connsiteY0" fmla="*/ 32811 h 193218"/>
                  <a:gd name="connsiteX1" fmla="*/ 406077 w 812153"/>
                  <a:gd name="connsiteY1" fmla="*/ 193218 h 193218"/>
                  <a:gd name="connsiteX2" fmla="*/ 0 w 812153"/>
                  <a:gd name="connsiteY2" fmla="*/ 32811 h 193218"/>
                  <a:gd name="connsiteX3" fmla="*/ 406077 w 812153"/>
                  <a:gd name="connsiteY3" fmla="*/ 0 h 193218"/>
                  <a:gd name="connsiteX4" fmla="*/ 812154 w 812153"/>
                  <a:gd name="connsiteY4" fmla="*/ 32811 h 193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153" h="193218">
                    <a:moveTo>
                      <a:pt x="812154" y="32811"/>
                    </a:moveTo>
                    <a:cubicBezTo>
                      <a:pt x="768735" y="124785"/>
                      <a:pt x="603391" y="193218"/>
                      <a:pt x="406077" y="193218"/>
                    </a:cubicBezTo>
                    <a:cubicBezTo>
                      <a:pt x="208763" y="193218"/>
                      <a:pt x="43418" y="124780"/>
                      <a:pt x="0" y="32811"/>
                    </a:cubicBezTo>
                    <a:cubicBezTo>
                      <a:pt x="109240" y="11497"/>
                      <a:pt x="242806" y="0"/>
                      <a:pt x="406077" y="0"/>
                    </a:cubicBezTo>
                    <a:cubicBezTo>
                      <a:pt x="569348" y="0"/>
                      <a:pt x="702913" y="11497"/>
                      <a:pt x="812154" y="32811"/>
                    </a:cubicBezTo>
                    <a:close/>
                  </a:path>
                </a:pathLst>
              </a:custGeom>
              <a:solidFill>
                <a:srgbClr val="B6D7E1"/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32B81277-AB10-D770-D7A5-6FA53BD0A7C0}"/>
                  </a:ext>
                </a:extLst>
              </p:cNvPr>
              <p:cNvSpPr/>
              <p:nvPr/>
            </p:nvSpPr>
            <p:spPr>
              <a:xfrm>
                <a:off x="1715983" y="2319908"/>
                <a:ext cx="755673" cy="184532"/>
              </a:xfrm>
              <a:custGeom>
                <a:avLst/>
                <a:gdLst>
                  <a:gd name="connsiteX0" fmla="*/ 755674 w 755673"/>
                  <a:gd name="connsiteY0" fmla="*/ 24145 h 184532"/>
                  <a:gd name="connsiteX1" fmla="*/ 349611 w 755673"/>
                  <a:gd name="connsiteY1" fmla="*/ 184533 h 184532"/>
                  <a:gd name="connsiteX2" fmla="*/ 0 w 755673"/>
                  <a:gd name="connsiteY2" fmla="*/ 89871 h 184532"/>
                  <a:gd name="connsiteX3" fmla="*/ 224075 w 755673"/>
                  <a:gd name="connsiteY3" fmla="*/ 133180 h 184532"/>
                  <a:gd name="connsiteX4" fmla="*/ 575826 w 755673"/>
                  <a:gd name="connsiteY4" fmla="*/ 0 h 184532"/>
                  <a:gd name="connsiteX5" fmla="*/ 755674 w 755673"/>
                  <a:gd name="connsiteY5" fmla="*/ 24145 h 184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5673" h="184532">
                    <a:moveTo>
                      <a:pt x="755674" y="24145"/>
                    </a:moveTo>
                    <a:cubicBezTo>
                      <a:pt x="712265" y="116109"/>
                      <a:pt x="546934" y="184533"/>
                      <a:pt x="349611" y="184533"/>
                    </a:cubicBezTo>
                    <a:cubicBezTo>
                      <a:pt x="203236" y="184533"/>
                      <a:pt x="74436" y="146884"/>
                      <a:pt x="0" y="89871"/>
                    </a:cubicBezTo>
                    <a:cubicBezTo>
                      <a:pt x="63739" y="117231"/>
                      <a:pt x="140924" y="133180"/>
                      <a:pt x="224075" y="133180"/>
                    </a:cubicBezTo>
                    <a:cubicBezTo>
                      <a:pt x="377076" y="133180"/>
                      <a:pt x="509800" y="79122"/>
                      <a:pt x="575826" y="0"/>
                    </a:cubicBezTo>
                    <a:cubicBezTo>
                      <a:pt x="642110" y="5546"/>
                      <a:pt x="701872" y="13647"/>
                      <a:pt x="755674" y="24145"/>
                    </a:cubicBezTo>
                    <a:close/>
                  </a:path>
                </a:pathLst>
              </a:custGeom>
              <a:solidFill>
                <a:srgbClr val="9FC3CC"/>
              </a:solidFill>
              <a:ln w="47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7577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1" name="Google Shape;4381;p37"/>
          <p:cNvSpPr txBox="1">
            <a:spLocks noGrp="1"/>
          </p:cNvSpPr>
          <p:nvPr>
            <p:ph type="title"/>
          </p:nvPr>
        </p:nvSpPr>
        <p:spPr>
          <a:xfrm>
            <a:off x="622249" y="1934525"/>
            <a:ext cx="4440817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Analyse Exploratoire</a:t>
            </a:r>
            <a:endParaRPr dirty="0"/>
          </a:p>
        </p:txBody>
      </p:sp>
      <p:sp>
        <p:nvSpPr>
          <p:cNvPr id="4382" name="Google Shape;4382;p37"/>
          <p:cNvSpPr txBox="1">
            <a:spLocks noGrp="1"/>
          </p:cNvSpPr>
          <p:nvPr>
            <p:ph type="title" idx="2"/>
          </p:nvPr>
        </p:nvSpPr>
        <p:spPr>
          <a:xfrm>
            <a:off x="622250" y="953225"/>
            <a:ext cx="50394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385" name="Google Shape;4385;p37"/>
          <p:cNvSpPr/>
          <p:nvPr/>
        </p:nvSpPr>
        <p:spPr>
          <a:xfrm>
            <a:off x="5449675" y="1131075"/>
            <a:ext cx="2910600" cy="2910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9E6BBF40-BF7A-B32E-55C0-CE17FE56E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6708" y="1652836"/>
            <a:ext cx="1399225" cy="139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89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B965E9-9790-04CF-5CDD-DB1405F1E33A}"/>
              </a:ext>
            </a:extLst>
          </p:cNvPr>
          <p:cNvSpPr txBox="1">
            <a:spLocks/>
          </p:cNvSpPr>
          <p:nvPr/>
        </p:nvSpPr>
        <p:spPr>
          <a:xfrm>
            <a:off x="95622" y="69922"/>
            <a:ext cx="4704977" cy="615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fr-FR" sz="2400" dirty="0"/>
              <a:t>Analyse Exploratoire</a:t>
            </a:r>
          </a:p>
        </p:txBody>
      </p:sp>
      <p:sp>
        <p:nvSpPr>
          <p:cNvPr id="3" name="Google Shape;4385;p37">
            <a:extLst>
              <a:ext uri="{FF2B5EF4-FFF2-40B4-BE49-F238E27FC236}">
                <a16:creationId xmlns:a16="http://schemas.microsoft.com/office/drawing/2014/main" id="{9E3E07BB-CEB0-C2BF-DE80-13C92EB20646}"/>
              </a:ext>
            </a:extLst>
          </p:cNvPr>
          <p:cNvSpPr/>
          <p:nvPr/>
        </p:nvSpPr>
        <p:spPr>
          <a:xfrm rot="10800000">
            <a:off x="7837275" y="-1612125"/>
            <a:ext cx="2910600" cy="2910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Graphique 23">
            <a:extLst>
              <a:ext uri="{FF2B5EF4-FFF2-40B4-BE49-F238E27FC236}">
                <a16:creationId xmlns:a16="http://schemas.microsoft.com/office/drawing/2014/main" id="{FD57F0F7-926E-0254-411D-1A0EC5B2C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6184" y="102579"/>
            <a:ext cx="732194" cy="732194"/>
          </a:xfrm>
          <a:prstGeom prst="rect">
            <a:avLst/>
          </a:prstGeom>
        </p:spPr>
      </p:pic>
      <p:pic>
        <p:nvPicPr>
          <p:cNvPr id="4334" name="Image 4333">
            <a:extLst>
              <a:ext uri="{FF2B5EF4-FFF2-40B4-BE49-F238E27FC236}">
                <a16:creationId xmlns:a16="http://schemas.microsoft.com/office/drawing/2014/main" id="{89607C92-041E-E9C2-BC93-75810C9916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048" y="770961"/>
            <a:ext cx="4933903" cy="360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28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B965E9-9790-04CF-5CDD-DB1405F1E33A}"/>
              </a:ext>
            </a:extLst>
          </p:cNvPr>
          <p:cNvSpPr txBox="1">
            <a:spLocks/>
          </p:cNvSpPr>
          <p:nvPr/>
        </p:nvSpPr>
        <p:spPr>
          <a:xfrm>
            <a:off x="95622" y="69922"/>
            <a:ext cx="4704977" cy="615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fr-FR" sz="2400" dirty="0"/>
              <a:t>Analyse Exploratoire</a:t>
            </a:r>
          </a:p>
        </p:txBody>
      </p:sp>
      <p:sp>
        <p:nvSpPr>
          <p:cNvPr id="3" name="Google Shape;4385;p37">
            <a:extLst>
              <a:ext uri="{FF2B5EF4-FFF2-40B4-BE49-F238E27FC236}">
                <a16:creationId xmlns:a16="http://schemas.microsoft.com/office/drawing/2014/main" id="{9E3E07BB-CEB0-C2BF-DE80-13C92EB20646}"/>
              </a:ext>
            </a:extLst>
          </p:cNvPr>
          <p:cNvSpPr/>
          <p:nvPr/>
        </p:nvSpPr>
        <p:spPr>
          <a:xfrm rot="10800000">
            <a:off x="7837275" y="-1612125"/>
            <a:ext cx="2910600" cy="2910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Graphique 23">
            <a:extLst>
              <a:ext uri="{FF2B5EF4-FFF2-40B4-BE49-F238E27FC236}">
                <a16:creationId xmlns:a16="http://schemas.microsoft.com/office/drawing/2014/main" id="{FD57F0F7-926E-0254-411D-1A0EC5B2C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6184" y="102579"/>
            <a:ext cx="732194" cy="732194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BFC112C5-8FCE-471F-2AFF-7B2102881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9027" y="1615439"/>
            <a:ext cx="1912620" cy="191262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2F293B3-1AC5-BB15-9C61-79D897633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69" y="2003515"/>
            <a:ext cx="2810675" cy="113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ous-titre 3">
            <a:extLst>
              <a:ext uri="{FF2B5EF4-FFF2-40B4-BE49-F238E27FC236}">
                <a16:creationId xmlns:a16="http://schemas.microsoft.com/office/drawing/2014/main" id="{25C131C7-6A10-731C-A96F-08B233F28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1615439"/>
            <a:ext cx="2569442" cy="615878"/>
          </a:xfrm>
        </p:spPr>
        <p:txBody>
          <a:bodyPr/>
          <a:lstStyle/>
          <a:p>
            <a:pPr marL="127000" indent="0"/>
            <a:r>
              <a:rPr lang="fr-FR" sz="2800" dirty="0"/>
              <a:t>1369 lignes</a:t>
            </a:r>
          </a:p>
        </p:txBody>
      </p:sp>
      <p:sp>
        <p:nvSpPr>
          <p:cNvPr id="7" name="Sous-titre 3">
            <a:extLst>
              <a:ext uri="{FF2B5EF4-FFF2-40B4-BE49-F238E27FC236}">
                <a16:creationId xmlns:a16="http://schemas.microsoft.com/office/drawing/2014/main" id="{656C35F3-8B45-A352-2D14-3CAAEE1F76A6}"/>
              </a:ext>
            </a:extLst>
          </p:cNvPr>
          <p:cNvSpPr txBox="1">
            <a:spLocks/>
          </p:cNvSpPr>
          <p:nvPr/>
        </p:nvSpPr>
        <p:spPr>
          <a:xfrm>
            <a:off x="4572000" y="2832045"/>
            <a:ext cx="2569442" cy="615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127000" indent="0"/>
            <a:r>
              <a:rPr lang="fr-FR" sz="2800" dirty="0"/>
              <a:t>5 colonnes</a:t>
            </a:r>
          </a:p>
        </p:txBody>
      </p:sp>
    </p:spTree>
    <p:extLst>
      <p:ext uri="{BB962C8B-B14F-4D97-AF65-F5344CB8AC3E}">
        <p14:creationId xmlns:p14="http://schemas.microsoft.com/office/powerpoint/2010/main" val="215806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B965E9-9790-04CF-5CDD-DB1405F1E33A}"/>
              </a:ext>
            </a:extLst>
          </p:cNvPr>
          <p:cNvSpPr txBox="1">
            <a:spLocks/>
          </p:cNvSpPr>
          <p:nvPr/>
        </p:nvSpPr>
        <p:spPr>
          <a:xfrm>
            <a:off x="95622" y="69922"/>
            <a:ext cx="4704977" cy="615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fr-FR" sz="2400" dirty="0"/>
              <a:t>Analyse Exploratoire</a:t>
            </a:r>
          </a:p>
        </p:txBody>
      </p:sp>
      <p:sp>
        <p:nvSpPr>
          <p:cNvPr id="3" name="Google Shape;4385;p37">
            <a:extLst>
              <a:ext uri="{FF2B5EF4-FFF2-40B4-BE49-F238E27FC236}">
                <a16:creationId xmlns:a16="http://schemas.microsoft.com/office/drawing/2014/main" id="{9E3E07BB-CEB0-C2BF-DE80-13C92EB20646}"/>
              </a:ext>
            </a:extLst>
          </p:cNvPr>
          <p:cNvSpPr/>
          <p:nvPr/>
        </p:nvSpPr>
        <p:spPr>
          <a:xfrm rot="10800000">
            <a:off x="7837275" y="-1612125"/>
            <a:ext cx="2910600" cy="2910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Graphique 23">
            <a:extLst>
              <a:ext uri="{FF2B5EF4-FFF2-40B4-BE49-F238E27FC236}">
                <a16:creationId xmlns:a16="http://schemas.microsoft.com/office/drawing/2014/main" id="{FD57F0F7-926E-0254-411D-1A0EC5B2C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6184" y="102579"/>
            <a:ext cx="732194" cy="732194"/>
          </a:xfrm>
          <a:prstGeom prst="rect">
            <a:avLst/>
          </a:prstGeom>
        </p:spPr>
      </p:pic>
      <p:sp>
        <p:nvSpPr>
          <p:cNvPr id="6" name="Sous-titre 3">
            <a:extLst>
              <a:ext uri="{FF2B5EF4-FFF2-40B4-BE49-F238E27FC236}">
                <a16:creationId xmlns:a16="http://schemas.microsoft.com/office/drawing/2014/main" id="{25C131C7-6A10-731C-A96F-08B233F28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148" y="2239645"/>
            <a:ext cx="1566333" cy="615878"/>
          </a:xfrm>
        </p:spPr>
        <p:txBody>
          <a:bodyPr/>
          <a:lstStyle/>
          <a:p>
            <a:pPr marL="127000" indent="0"/>
            <a:r>
              <a:rPr lang="fr-FR" sz="2800" dirty="0" err="1"/>
              <a:t>user_id</a:t>
            </a:r>
            <a:endParaRPr lang="fr-FR" sz="2800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82D9100C-9CA8-00E0-2B2D-38B9CF933774}"/>
              </a:ext>
            </a:extLst>
          </p:cNvPr>
          <p:cNvSpPr txBox="1">
            <a:spLocks/>
          </p:cNvSpPr>
          <p:nvPr/>
        </p:nvSpPr>
        <p:spPr>
          <a:xfrm>
            <a:off x="2344981" y="2232972"/>
            <a:ext cx="1278466" cy="615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127000" indent="0"/>
            <a:r>
              <a:rPr lang="fr-FR" sz="2800" dirty="0" err="1"/>
              <a:t>turns</a:t>
            </a:r>
            <a:endParaRPr lang="fr-FR" sz="2800" dirty="0"/>
          </a:p>
        </p:txBody>
      </p:sp>
      <p:sp>
        <p:nvSpPr>
          <p:cNvPr id="8" name="Sous-titre 3">
            <a:extLst>
              <a:ext uri="{FF2B5EF4-FFF2-40B4-BE49-F238E27FC236}">
                <a16:creationId xmlns:a16="http://schemas.microsoft.com/office/drawing/2014/main" id="{C3191729-C868-2393-FC91-A28279A055F6}"/>
              </a:ext>
            </a:extLst>
          </p:cNvPr>
          <p:cNvSpPr txBox="1">
            <a:spLocks/>
          </p:cNvSpPr>
          <p:nvPr/>
        </p:nvSpPr>
        <p:spPr>
          <a:xfrm>
            <a:off x="3940947" y="2241539"/>
            <a:ext cx="1955801" cy="615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127000" indent="0"/>
            <a:r>
              <a:rPr lang="fr-FR" sz="2800" dirty="0" err="1"/>
              <a:t>wizard_id</a:t>
            </a:r>
            <a:endParaRPr lang="fr-FR" sz="2800" dirty="0"/>
          </a:p>
        </p:txBody>
      </p:sp>
      <p:sp>
        <p:nvSpPr>
          <p:cNvPr id="9" name="Sous-titre 3">
            <a:extLst>
              <a:ext uri="{FF2B5EF4-FFF2-40B4-BE49-F238E27FC236}">
                <a16:creationId xmlns:a16="http://schemas.microsoft.com/office/drawing/2014/main" id="{888979A3-8CCD-BFA3-C98D-508285581B71}"/>
              </a:ext>
            </a:extLst>
          </p:cNvPr>
          <p:cNvSpPr txBox="1">
            <a:spLocks/>
          </p:cNvSpPr>
          <p:nvPr/>
        </p:nvSpPr>
        <p:spPr>
          <a:xfrm>
            <a:off x="6214248" y="2239645"/>
            <a:ext cx="761999" cy="615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127000" indent="0"/>
            <a:r>
              <a:rPr lang="fr-FR" sz="2800" dirty="0"/>
              <a:t>id</a:t>
            </a:r>
          </a:p>
        </p:txBody>
      </p:sp>
      <p:sp>
        <p:nvSpPr>
          <p:cNvPr id="10" name="Sous-titre 3">
            <a:extLst>
              <a:ext uri="{FF2B5EF4-FFF2-40B4-BE49-F238E27FC236}">
                <a16:creationId xmlns:a16="http://schemas.microsoft.com/office/drawing/2014/main" id="{424D9554-B201-0906-8C00-0682D2A297BC}"/>
              </a:ext>
            </a:extLst>
          </p:cNvPr>
          <p:cNvSpPr txBox="1">
            <a:spLocks/>
          </p:cNvSpPr>
          <p:nvPr/>
        </p:nvSpPr>
        <p:spPr>
          <a:xfrm>
            <a:off x="7293749" y="2232972"/>
            <a:ext cx="1388532" cy="615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127000" indent="0"/>
            <a:r>
              <a:rPr lang="fr-FR" sz="2800" dirty="0"/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2452047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 build="p"/>
      <p:bldP spid="8" grpId="0" build="p"/>
      <p:bldP spid="9" grpId="0" build="p"/>
      <p:bldP spid="10" grpId="0" build="p"/>
    </p:bldLst>
  </p:timing>
</p:sld>
</file>

<file path=ppt/theme/theme1.xml><?xml version="1.0" encoding="utf-8"?>
<a:theme xmlns:a="http://schemas.openxmlformats.org/drawingml/2006/main" name="Smart Home Project Proposal by Slidesgo">
  <a:themeElements>
    <a:clrScheme name="Personnalisé 2">
      <a:dk1>
        <a:srgbClr val="0E5CD0"/>
      </a:dk1>
      <a:lt1>
        <a:sysClr val="window" lastClr="FFFFFF"/>
      </a:lt1>
      <a:dk2>
        <a:srgbClr val="5D99F4"/>
      </a:dk2>
      <a:lt2>
        <a:srgbClr val="3882F1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2213</TotalTime>
  <Words>316</Words>
  <Application>Microsoft Office PowerPoint</Application>
  <PresentationFormat>Affichage à l'écran (16:9)</PresentationFormat>
  <Paragraphs>93</Paragraphs>
  <Slides>30</Slides>
  <Notes>30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5" baseType="lpstr">
      <vt:lpstr>Arial</vt:lpstr>
      <vt:lpstr>Black Han Sans</vt:lpstr>
      <vt:lpstr>ABeeZee</vt:lpstr>
      <vt:lpstr>Inter</vt:lpstr>
      <vt:lpstr>Smart Home Project Proposal by Slidesgo</vt:lpstr>
      <vt:lpstr>Chatbot</vt:lpstr>
      <vt:lpstr>Présentation PowerPoint</vt:lpstr>
      <vt:lpstr>Présentation PowerPoint</vt:lpstr>
      <vt:lpstr>Présentation PowerPoint</vt:lpstr>
      <vt:lpstr>Plan</vt:lpstr>
      <vt:lpstr>Analyse Exploratoire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Application LUIS</vt:lpstr>
      <vt:lpstr>Présentation PowerPoint</vt:lpstr>
      <vt:lpstr>Présentation PowerPoint</vt:lpstr>
      <vt:lpstr>Présentation PowerPoint</vt:lpstr>
      <vt:lpstr>Présentation PowerPoint</vt:lpstr>
      <vt:lpstr>Automatisation du Deploiement</vt:lpstr>
      <vt:lpstr>Présentation PowerPoint</vt:lpstr>
      <vt:lpstr>Construction du Chatbot</vt:lpstr>
      <vt:lpstr>Présentation PowerPoint</vt:lpstr>
      <vt:lpstr>Présentation PowerPoint</vt:lpstr>
      <vt:lpstr>Suivi des performances</vt:lpstr>
      <vt:lpstr>Présentation PowerPoint</vt:lpstr>
      <vt:lpstr>Architecture</vt:lpstr>
      <vt:lpstr>Présentation PowerPoint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PROJECT PROPOSAL</dc:title>
  <cp:lastModifiedBy>Reda</cp:lastModifiedBy>
  <cp:revision>50</cp:revision>
  <dcterms:modified xsi:type="dcterms:W3CDTF">2022-11-10T16:53:37Z</dcterms:modified>
</cp:coreProperties>
</file>