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4" r:id="rId3"/>
    <p:sldId id="284" r:id="rId4"/>
    <p:sldId id="286" r:id="rId5"/>
    <p:sldId id="287" r:id="rId6"/>
    <p:sldId id="289" r:id="rId7"/>
    <p:sldId id="295" r:id="rId8"/>
    <p:sldId id="275" r:id="rId9"/>
    <p:sldId id="267" r:id="rId10"/>
    <p:sldId id="288" r:id="rId11"/>
    <p:sldId id="296" r:id="rId12"/>
    <p:sldId id="290" r:id="rId13"/>
    <p:sldId id="291" r:id="rId14"/>
    <p:sldId id="292" r:id="rId15"/>
    <p:sldId id="293" r:id="rId16"/>
    <p:sldId id="257" r:id="rId17"/>
  </p:sldIdLst>
  <p:sldSz cx="9144000" cy="5143500" type="screen16x9"/>
  <p:notesSz cx="6858000" cy="9144000"/>
  <p:embeddedFontLst>
    <p:embeddedFont>
      <p:font typeface="Fira Sans Condensed" panose="020B0604020202020204" charset="0"/>
      <p:regular r:id="rId19"/>
      <p:bold r:id="rId20"/>
      <p:italic r:id="rId21"/>
      <p:boldItalic r:id="rId22"/>
    </p:embeddedFont>
    <p:embeddedFont>
      <p:font typeface="Fira Sans Extra Condensed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Black" panose="020000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9DB"/>
    <a:srgbClr val="70AD25"/>
    <a:srgbClr val="93E7C6"/>
    <a:srgbClr val="BCFFE1"/>
    <a:srgbClr val="D3FFEC"/>
    <a:srgbClr val="94E7C6"/>
    <a:srgbClr val="40C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595B8B-4C5C-4B56-A34E-19190EB90D83}">
  <a:tblStyle styleId="{48595B8B-4C5C-4B56-A34E-19190EB90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60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987bf6c0f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987bf6c0f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518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987bf6c0f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987bf6c0f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029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23e156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23e156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33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987bf6c0f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987bf6c0f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91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987bf6c0f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987bf6c0f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29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5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987bf6c0f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987bf6c0f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87bf6c0f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87bf6c0f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87bf6c0f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87bf6c0f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21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187025" y="29094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5"/>
          <p:cNvGrpSpPr/>
          <p:nvPr/>
        </p:nvGrpSpPr>
        <p:grpSpPr>
          <a:xfrm rot="787436">
            <a:off x="-459016" y="1520853"/>
            <a:ext cx="1527727" cy="1741942"/>
            <a:chOff x="2429275" y="2463400"/>
            <a:chExt cx="457750" cy="521950"/>
          </a:xfrm>
        </p:grpSpPr>
        <p:sp>
          <p:nvSpPr>
            <p:cNvPr id="60" name="Google Shape;60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5"/>
          <p:cNvSpPr/>
          <p:nvPr/>
        </p:nvSpPr>
        <p:spPr>
          <a:xfrm>
            <a:off x="-1316200" y="3539950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5"/>
          <p:cNvCxnSpPr/>
          <p:nvPr/>
        </p:nvCxnSpPr>
        <p:spPr>
          <a:xfrm rot="10800000" flipH="1">
            <a:off x="299600" y="177525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5"/>
          <p:cNvCxnSpPr/>
          <p:nvPr/>
        </p:nvCxnSpPr>
        <p:spPr>
          <a:xfrm rot="10800000">
            <a:off x="-12025" y="205565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5"/>
          <p:cNvCxnSpPr/>
          <p:nvPr/>
        </p:nvCxnSpPr>
        <p:spPr>
          <a:xfrm>
            <a:off x="-240725" y="262722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oogle Shape;67;p15"/>
          <p:cNvGrpSpPr/>
          <p:nvPr/>
        </p:nvGrpSpPr>
        <p:grpSpPr>
          <a:xfrm rot="787436">
            <a:off x="2639209" y="346678"/>
            <a:ext cx="1527727" cy="1741942"/>
            <a:chOff x="2429275" y="2463400"/>
            <a:chExt cx="457750" cy="521950"/>
          </a:xfrm>
        </p:grpSpPr>
        <p:sp>
          <p:nvSpPr>
            <p:cNvPr id="68" name="Google Shape;68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1782025" y="23657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397825" y="601075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3086200" y="881475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2857500" y="1453050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4675900" y="744575"/>
            <a:ext cx="401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Vegetalisation Paris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4675900" y="2681725"/>
            <a:ext cx="4011000" cy="40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des données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 rot="-2012131">
            <a:off x="866561" y="828224"/>
            <a:ext cx="1761154" cy="1937460"/>
          </a:xfrm>
          <a:custGeom>
            <a:avLst/>
            <a:gdLst/>
            <a:ahLst/>
            <a:cxnLst/>
            <a:rect l="l" t="t" r="r" b="b"/>
            <a:pathLst>
              <a:path w="30863" h="31700" extrusionOk="0">
                <a:moveTo>
                  <a:pt x="16886" y="29398"/>
                </a:moveTo>
                <a:cubicBezTo>
                  <a:pt x="25276" y="25611"/>
                  <a:pt x="28017" y="18246"/>
                  <a:pt x="29984" y="11090"/>
                </a:cubicBezTo>
                <a:cubicBezTo>
                  <a:pt x="30486" y="9270"/>
                  <a:pt x="30863" y="7345"/>
                  <a:pt x="30570" y="5482"/>
                </a:cubicBezTo>
                <a:cubicBezTo>
                  <a:pt x="30256" y="3599"/>
                  <a:pt x="29210" y="1758"/>
                  <a:pt x="27494" y="942"/>
                </a:cubicBezTo>
                <a:cubicBezTo>
                  <a:pt x="25548" y="0"/>
                  <a:pt x="23121" y="586"/>
                  <a:pt x="21489" y="2009"/>
                </a:cubicBezTo>
                <a:cubicBezTo>
                  <a:pt x="19878" y="3432"/>
                  <a:pt x="18999" y="5524"/>
                  <a:pt x="18644" y="7637"/>
                </a:cubicBezTo>
                <a:cubicBezTo>
                  <a:pt x="18560" y="6633"/>
                  <a:pt x="18455" y="5587"/>
                  <a:pt x="18016" y="4666"/>
                </a:cubicBezTo>
                <a:cubicBezTo>
                  <a:pt x="17576" y="3746"/>
                  <a:pt x="16677" y="2971"/>
                  <a:pt x="15651" y="2971"/>
                </a:cubicBezTo>
                <a:cubicBezTo>
                  <a:pt x="14354" y="2971"/>
                  <a:pt x="13371" y="4164"/>
                  <a:pt x="12722" y="5336"/>
                </a:cubicBezTo>
                <a:cubicBezTo>
                  <a:pt x="11404" y="7658"/>
                  <a:pt x="10546" y="10232"/>
                  <a:pt x="10190" y="12889"/>
                </a:cubicBezTo>
                <a:cubicBezTo>
                  <a:pt x="10274" y="11927"/>
                  <a:pt x="10379" y="10943"/>
                  <a:pt x="10128" y="10002"/>
                </a:cubicBezTo>
                <a:cubicBezTo>
                  <a:pt x="9898" y="9060"/>
                  <a:pt x="9291" y="8181"/>
                  <a:pt x="8370" y="7889"/>
                </a:cubicBezTo>
                <a:cubicBezTo>
                  <a:pt x="7470" y="7596"/>
                  <a:pt x="6445" y="7951"/>
                  <a:pt x="5734" y="8600"/>
                </a:cubicBezTo>
                <a:cubicBezTo>
                  <a:pt x="5043" y="9270"/>
                  <a:pt x="4520" y="10086"/>
                  <a:pt x="4206" y="11006"/>
                </a:cubicBezTo>
                <a:cubicBezTo>
                  <a:pt x="1" y="22305"/>
                  <a:pt x="8558" y="30486"/>
                  <a:pt x="8558" y="30486"/>
                </a:cubicBezTo>
                <a:cubicBezTo>
                  <a:pt x="8558" y="30486"/>
                  <a:pt x="11802" y="31700"/>
                  <a:pt x="16886" y="29398"/>
                </a:cubicBezTo>
                <a:close/>
              </a:path>
            </a:pathLst>
          </a:custGeom>
          <a:solidFill>
            <a:srgbClr val="12E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rot="10800000" flipH="1">
            <a:off x="1839200" y="112230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1527575" y="140270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1298875" y="197427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950900" y="362672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678250" y="435407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5"/>
          <p:cNvCxnSpPr>
            <a:endCxn id="82" idx="0"/>
          </p:cNvCxnSpPr>
          <p:nvPr/>
        </p:nvCxnSpPr>
        <p:spPr>
          <a:xfrm>
            <a:off x="1844450" y="168317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/>
          <p:nvPr/>
        </p:nvSpPr>
        <p:spPr>
          <a:xfrm>
            <a:off x="2509525" y="3105500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236875" y="3832850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5"/>
          <p:cNvCxnSpPr>
            <a:endCxn id="85" idx="0"/>
          </p:cNvCxnSpPr>
          <p:nvPr/>
        </p:nvCxnSpPr>
        <p:spPr>
          <a:xfrm>
            <a:off x="3403075" y="1161950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-588700" y="427967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38650" y="500702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5"/>
          <p:cNvCxnSpPr>
            <a:endCxn id="88" idx="0"/>
          </p:cNvCxnSpPr>
          <p:nvPr/>
        </p:nvCxnSpPr>
        <p:spPr>
          <a:xfrm>
            <a:off x="304850" y="233612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76;p15">
            <a:extLst>
              <a:ext uri="{FF2B5EF4-FFF2-40B4-BE49-F238E27FC236}">
                <a16:creationId xmlns:a16="http://schemas.microsoft.com/office/drawing/2014/main" id="{80462145-CD6F-4E65-B28C-00767DF4D287}"/>
              </a:ext>
            </a:extLst>
          </p:cNvPr>
          <p:cNvSpPr txBox="1">
            <a:spLocks/>
          </p:cNvSpPr>
          <p:nvPr/>
        </p:nvSpPr>
        <p:spPr>
          <a:xfrm>
            <a:off x="5607750" y="3535766"/>
            <a:ext cx="2781808" cy="96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- Arbres par lieu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 - Les dimension d’arbres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III - Visualisation géographique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Les 3 arbres ayant la plus grande circonférence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42" name="Google Shape;542;p26"/>
          <p:cNvGrpSpPr/>
          <p:nvPr/>
        </p:nvGrpSpPr>
        <p:grpSpPr>
          <a:xfrm>
            <a:off x="512214" y="1175469"/>
            <a:ext cx="2615913" cy="3032827"/>
            <a:chOff x="457050" y="1130850"/>
            <a:chExt cx="2739750" cy="3176400"/>
          </a:xfrm>
        </p:grpSpPr>
        <p:sp>
          <p:nvSpPr>
            <p:cNvPr id="543" name="Google Shape;543;p26"/>
            <p:cNvSpPr/>
            <p:nvPr/>
          </p:nvSpPr>
          <p:spPr>
            <a:xfrm>
              <a:off x="457050" y="1130850"/>
              <a:ext cx="2739600" cy="3176400"/>
            </a:xfrm>
            <a:prstGeom prst="rect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457200" y="1130850"/>
              <a:ext cx="2739600" cy="1493700"/>
            </a:xfrm>
            <a:prstGeom prst="wedgeRectCallout">
              <a:avLst>
                <a:gd name="adj1" fmla="val -21034"/>
                <a:gd name="adj2" fmla="val 77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6"/>
          <p:cNvGrpSpPr/>
          <p:nvPr/>
        </p:nvGrpSpPr>
        <p:grpSpPr>
          <a:xfrm>
            <a:off x="3291513" y="1175469"/>
            <a:ext cx="2615913" cy="3032827"/>
            <a:chOff x="457050" y="1130850"/>
            <a:chExt cx="2739750" cy="3176400"/>
          </a:xfrm>
        </p:grpSpPr>
        <p:sp>
          <p:nvSpPr>
            <p:cNvPr id="546" name="Google Shape;546;p26"/>
            <p:cNvSpPr/>
            <p:nvPr/>
          </p:nvSpPr>
          <p:spPr>
            <a:xfrm>
              <a:off x="457050" y="1130850"/>
              <a:ext cx="2739600" cy="3176400"/>
            </a:xfrm>
            <a:prstGeom prst="rect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457200" y="1130850"/>
              <a:ext cx="2739600" cy="1493700"/>
            </a:xfrm>
            <a:prstGeom prst="wedgeRectCallout">
              <a:avLst>
                <a:gd name="adj1" fmla="val -21034"/>
                <a:gd name="adj2" fmla="val 77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6"/>
          <p:cNvGrpSpPr/>
          <p:nvPr/>
        </p:nvGrpSpPr>
        <p:grpSpPr>
          <a:xfrm>
            <a:off x="6070812" y="1175469"/>
            <a:ext cx="2615913" cy="3032827"/>
            <a:chOff x="457050" y="1130850"/>
            <a:chExt cx="2739750" cy="3176400"/>
          </a:xfrm>
        </p:grpSpPr>
        <p:sp>
          <p:nvSpPr>
            <p:cNvPr id="549" name="Google Shape;549;p26"/>
            <p:cNvSpPr/>
            <p:nvPr/>
          </p:nvSpPr>
          <p:spPr>
            <a:xfrm>
              <a:off x="457050" y="1130850"/>
              <a:ext cx="2739600" cy="3176400"/>
            </a:xfrm>
            <a:prstGeom prst="rect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457200" y="1130850"/>
              <a:ext cx="2739600" cy="1493700"/>
            </a:xfrm>
            <a:prstGeom prst="wedgeRectCallout">
              <a:avLst>
                <a:gd name="adj1" fmla="val -21034"/>
                <a:gd name="adj2" fmla="val 77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6"/>
          <p:cNvSpPr txBox="1"/>
          <p:nvPr/>
        </p:nvSpPr>
        <p:spPr>
          <a:xfrm>
            <a:off x="3343900" y="3085545"/>
            <a:ext cx="2516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Ayant en moyenne pour circonférence 228 cm</a:t>
            </a:r>
            <a:endParaRPr lang="fr-F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6125725" y="3085545"/>
            <a:ext cx="2516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Ayant en moyenne pour circonférence 226 cm</a:t>
            </a:r>
            <a:endParaRPr lang="fr-F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556525" y="3085545"/>
            <a:ext cx="2516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Ayant en moyenne pour circonférence 229 cm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4" name="Google Shape;554;p26"/>
          <p:cNvGrpSpPr/>
          <p:nvPr/>
        </p:nvGrpSpPr>
        <p:grpSpPr>
          <a:xfrm>
            <a:off x="2128958" y="1251681"/>
            <a:ext cx="820483" cy="1630394"/>
            <a:chOff x="1170750" y="2449800"/>
            <a:chExt cx="511300" cy="1016075"/>
          </a:xfrm>
        </p:grpSpPr>
        <p:sp>
          <p:nvSpPr>
            <p:cNvPr id="555" name="Google Shape;555;p26"/>
            <p:cNvSpPr/>
            <p:nvPr/>
          </p:nvSpPr>
          <p:spPr>
            <a:xfrm>
              <a:off x="1170750" y="2449800"/>
              <a:ext cx="511300" cy="748300"/>
            </a:xfrm>
            <a:custGeom>
              <a:avLst/>
              <a:gdLst/>
              <a:ahLst/>
              <a:cxnLst/>
              <a:rect l="l" t="t" r="r" b="b"/>
              <a:pathLst>
                <a:path w="20452" h="29932" extrusionOk="0">
                  <a:moveTo>
                    <a:pt x="12297" y="0"/>
                  </a:moveTo>
                  <a:cubicBezTo>
                    <a:pt x="12210" y="0"/>
                    <a:pt x="12122" y="32"/>
                    <a:pt x="12052" y="103"/>
                  </a:cubicBezTo>
                  <a:cubicBezTo>
                    <a:pt x="9897" y="2865"/>
                    <a:pt x="7679" y="5773"/>
                    <a:pt x="6800" y="9225"/>
                  </a:cubicBezTo>
                  <a:cubicBezTo>
                    <a:pt x="5963" y="12469"/>
                    <a:pt x="6445" y="15921"/>
                    <a:pt x="7470" y="19080"/>
                  </a:cubicBezTo>
                  <a:cubicBezTo>
                    <a:pt x="7470" y="19080"/>
                    <a:pt x="7470" y="19101"/>
                    <a:pt x="7470" y="19101"/>
                  </a:cubicBezTo>
                  <a:cubicBezTo>
                    <a:pt x="7455" y="19366"/>
                    <a:pt x="7667" y="19599"/>
                    <a:pt x="7896" y="19599"/>
                  </a:cubicBezTo>
                  <a:cubicBezTo>
                    <a:pt x="7994" y="19599"/>
                    <a:pt x="8094" y="19557"/>
                    <a:pt x="8181" y="19457"/>
                  </a:cubicBezTo>
                  <a:cubicBezTo>
                    <a:pt x="12554" y="14101"/>
                    <a:pt x="14207" y="7007"/>
                    <a:pt x="12638" y="249"/>
                  </a:cubicBezTo>
                  <a:cubicBezTo>
                    <a:pt x="12586" y="92"/>
                    <a:pt x="12443" y="0"/>
                    <a:pt x="12297" y="0"/>
                  </a:cubicBezTo>
                  <a:close/>
                  <a:moveTo>
                    <a:pt x="1330" y="9459"/>
                  </a:moveTo>
                  <a:cubicBezTo>
                    <a:pt x="1130" y="9459"/>
                    <a:pt x="912" y="9604"/>
                    <a:pt x="900" y="9832"/>
                  </a:cubicBezTo>
                  <a:cubicBezTo>
                    <a:pt x="649" y="12950"/>
                    <a:pt x="0" y="16298"/>
                    <a:pt x="1151" y="19311"/>
                  </a:cubicBezTo>
                  <a:cubicBezTo>
                    <a:pt x="2155" y="21863"/>
                    <a:pt x="4101" y="23935"/>
                    <a:pt x="6424" y="25337"/>
                  </a:cubicBezTo>
                  <a:cubicBezTo>
                    <a:pt x="6454" y="25352"/>
                    <a:pt x="6485" y="25359"/>
                    <a:pt x="6515" y="25359"/>
                  </a:cubicBezTo>
                  <a:cubicBezTo>
                    <a:pt x="6691" y="25359"/>
                    <a:pt x="6836" y="25127"/>
                    <a:pt x="6675" y="25002"/>
                  </a:cubicBezTo>
                  <a:lnTo>
                    <a:pt x="6633" y="24981"/>
                  </a:lnTo>
                  <a:cubicBezTo>
                    <a:pt x="6779" y="24939"/>
                    <a:pt x="6884" y="24793"/>
                    <a:pt x="6863" y="24625"/>
                  </a:cubicBezTo>
                  <a:cubicBezTo>
                    <a:pt x="6738" y="22198"/>
                    <a:pt x="6194" y="19792"/>
                    <a:pt x="5210" y="17553"/>
                  </a:cubicBezTo>
                  <a:cubicBezTo>
                    <a:pt x="4038" y="14896"/>
                    <a:pt x="2134" y="12636"/>
                    <a:pt x="1653" y="9728"/>
                  </a:cubicBezTo>
                  <a:cubicBezTo>
                    <a:pt x="1617" y="9540"/>
                    <a:pt x="1479" y="9459"/>
                    <a:pt x="1330" y="9459"/>
                  </a:cubicBezTo>
                  <a:close/>
                  <a:moveTo>
                    <a:pt x="20036" y="14944"/>
                  </a:moveTo>
                  <a:cubicBezTo>
                    <a:pt x="19983" y="14944"/>
                    <a:pt x="19930" y="14955"/>
                    <a:pt x="19878" y="14979"/>
                  </a:cubicBezTo>
                  <a:cubicBezTo>
                    <a:pt x="14040" y="18097"/>
                    <a:pt x="9332" y="22868"/>
                    <a:pt x="6591" y="28873"/>
                  </a:cubicBezTo>
                  <a:cubicBezTo>
                    <a:pt x="6403" y="28956"/>
                    <a:pt x="6298" y="29186"/>
                    <a:pt x="6340" y="29396"/>
                  </a:cubicBezTo>
                  <a:lnTo>
                    <a:pt x="6340" y="29417"/>
                  </a:lnTo>
                  <a:cubicBezTo>
                    <a:pt x="6282" y="29533"/>
                    <a:pt x="6367" y="29649"/>
                    <a:pt x="6480" y="29649"/>
                  </a:cubicBezTo>
                  <a:cubicBezTo>
                    <a:pt x="6489" y="29649"/>
                    <a:pt x="6498" y="29648"/>
                    <a:pt x="6507" y="29647"/>
                  </a:cubicBezTo>
                  <a:cubicBezTo>
                    <a:pt x="6784" y="29851"/>
                    <a:pt x="7106" y="29931"/>
                    <a:pt x="7449" y="29931"/>
                  </a:cubicBezTo>
                  <a:cubicBezTo>
                    <a:pt x="8298" y="29931"/>
                    <a:pt x="9268" y="29437"/>
                    <a:pt x="9939" y="29124"/>
                  </a:cubicBezTo>
                  <a:cubicBezTo>
                    <a:pt x="11717" y="28287"/>
                    <a:pt x="13328" y="26969"/>
                    <a:pt x="14730" y="25588"/>
                  </a:cubicBezTo>
                  <a:cubicBezTo>
                    <a:pt x="17513" y="22763"/>
                    <a:pt x="19480" y="19227"/>
                    <a:pt x="20401" y="15377"/>
                  </a:cubicBezTo>
                  <a:cubicBezTo>
                    <a:pt x="20451" y="15140"/>
                    <a:pt x="20256" y="14944"/>
                    <a:pt x="20036" y="149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327775" y="2823400"/>
              <a:ext cx="354275" cy="374675"/>
            </a:xfrm>
            <a:custGeom>
              <a:avLst/>
              <a:gdLst/>
              <a:ahLst/>
              <a:cxnLst/>
              <a:rect l="l" t="t" r="r" b="b"/>
              <a:pathLst>
                <a:path w="14171" h="14987" extrusionOk="0">
                  <a:moveTo>
                    <a:pt x="13754" y="0"/>
                  </a:moveTo>
                  <a:cubicBezTo>
                    <a:pt x="13702" y="0"/>
                    <a:pt x="13648" y="11"/>
                    <a:pt x="13597" y="35"/>
                  </a:cubicBezTo>
                  <a:cubicBezTo>
                    <a:pt x="8512" y="2714"/>
                    <a:pt x="4286" y="6773"/>
                    <a:pt x="1419" y="11753"/>
                  </a:cubicBezTo>
                  <a:cubicBezTo>
                    <a:pt x="1419" y="11878"/>
                    <a:pt x="1440" y="12025"/>
                    <a:pt x="1461" y="12171"/>
                  </a:cubicBezTo>
                  <a:cubicBezTo>
                    <a:pt x="1461" y="12318"/>
                    <a:pt x="1377" y="12464"/>
                    <a:pt x="1231" y="12506"/>
                  </a:cubicBezTo>
                  <a:lnTo>
                    <a:pt x="1273" y="12548"/>
                  </a:lnTo>
                  <a:cubicBezTo>
                    <a:pt x="1429" y="12669"/>
                    <a:pt x="1282" y="12892"/>
                    <a:pt x="1120" y="12892"/>
                  </a:cubicBezTo>
                  <a:cubicBezTo>
                    <a:pt x="1087" y="12892"/>
                    <a:pt x="1053" y="12883"/>
                    <a:pt x="1022" y="12862"/>
                  </a:cubicBezTo>
                  <a:cubicBezTo>
                    <a:pt x="980" y="12841"/>
                    <a:pt x="917" y="12799"/>
                    <a:pt x="875" y="12778"/>
                  </a:cubicBezTo>
                  <a:cubicBezTo>
                    <a:pt x="666" y="13154"/>
                    <a:pt x="477" y="13531"/>
                    <a:pt x="310" y="13929"/>
                  </a:cubicBezTo>
                  <a:cubicBezTo>
                    <a:pt x="122" y="14012"/>
                    <a:pt x="17" y="14242"/>
                    <a:pt x="59" y="14452"/>
                  </a:cubicBezTo>
                  <a:lnTo>
                    <a:pt x="59" y="14473"/>
                  </a:lnTo>
                  <a:cubicBezTo>
                    <a:pt x="1" y="14589"/>
                    <a:pt x="86" y="14705"/>
                    <a:pt x="199" y="14705"/>
                  </a:cubicBezTo>
                  <a:cubicBezTo>
                    <a:pt x="208" y="14705"/>
                    <a:pt x="217" y="14704"/>
                    <a:pt x="226" y="14703"/>
                  </a:cubicBezTo>
                  <a:cubicBezTo>
                    <a:pt x="502" y="14906"/>
                    <a:pt x="818" y="14987"/>
                    <a:pt x="1152" y="14987"/>
                  </a:cubicBezTo>
                  <a:cubicBezTo>
                    <a:pt x="1402" y="14987"/>
                    <a:pt x="1662" y="14942"/>
                    <a:pt x="1921" y="14870"/>
                  </a:cubicBezTo>
                  <a:cubicBezTo>
                    <a:pt x="4558" y="10016"/>
                    <a:pt x="8470" y="5957"/>
                    <a:pt x="13262" y="3195"/>
                  </a:cubicBezTo>
                  <a:cubicBezTo>
                    <a:pt x="13617" y="2295"/>
                    <a:pt x="13889" y="1374"/>
                    <a:pt x="14120" y="454"/>
                  </a:cubicBezTo>
                  <a:cubicBezTo>
                    <a:pt x="14170" y="200"/>
                    <a:pt x="13974" y="0"/>
                    <a:pt x="13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319300" y="2449800"/>
              <a:ext cx="176825" cy="489050"/>
            </a:xfrm>
            <a:custGeom>
              <a:avLst/>
              <a:gdLst/>
              <a:ahLst/>
              <a:cxnLst/>
              <a:rect l="l" t="t" r="r" b="b"/>
              <a:pathLst>
                <a:path w="7073" h="19562" extrusionOk="0">
                  <a:moveTo>
                    <a:pt x="6339" y="0"/>
                  </a:moveTo>
                  <a:cubicBezTo>
                    <a:pt x="6250" y="0"/>
                    <a:pt x="6159" y="32"/>
                    <a:pt x="6089" y="103"/>
                  </a:cubicBezTo>
                  <a:cubicBezTo>
                    <a:pt x="3934" y="2865"/>
                    <a:pt x="1716" y="5773"/>
                    <a:pt x="837" y="9204"/>
                  </a:cubicBezTo>
                  <a:cubicBezTo>
                    <a:pt x="0" y="12469"/>
                    <a:pt x="482" y="15921"/>
                    <a:pt x="1507" y="19080"/>
                  </a:cubicBezTo>
                  <a:cubicBezTo>
                    <a:pt x="1507" y="19080"/>
                    <a:pt x="1507" y="19101"/>
                    <a:pt x="1507" y="19101"/>
                  </a:cubicBezTo>
                  <a:cubicBezTo>
                    <a:pt x="1507" y="19311"/>
                    <a:pt x="1612" y="19478"/>
                    <a:pt x="1800" y="19562"/>
                  </a:cubicBezTo>
                  <a:cubicBezTo>
                    <a:pt x="1193" y="16988"/>
                    <a:pt x="1026" y="14268"/>
                    <a:pt x="1695" y="11694"/>
                  </a:cubicBezTo>
                  <a:cubicBezTo>
                    <a:pt x="2574" y="8242"/>
                    <a:pt x="4792" y="5334"/>
                    <a:pt x="6947" y="2572"/>
                  </a:cubicBezTo>
                  <a:cubicBezTo>
                    <a:pt x="6989" y="2530"/>
                    <a:pt x="7031" y="2509"/>
                    <a:pt x="7073" y="2488"/>
                  </a:cubicBezTo>
                  <a:cubicBezTo>
                    <a:pt x="6968" y="1735"/>
                    <a:pt x="6842" y="1002"/>
                    <a:pt x="6675" y="249"/>
                  </a:cubicBezTo>
                  <a:cubicBezTo>
                    <a:pt x="6636" y="92"/>
                    <a:pt x="6489" y="0"/>
                    <a:pt x="6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235600" y="2764650"/>
              <a:ext cx="88950" cy="190950"/>
            </a:xfrm>
            <a:custGeom>
              <a:avLst/>
              <a:gdLst/>
              <a:ahLst/>
              <a:cxnLst/>
              <a:rect l="l" t="t" r="r" b="b"/>
              <a:pathLst>
                <a:path w="3558" h="7638" extrusionOk="0">
                  <a:moveTo>
                    <a:pt x="1" y="0"/>
                  </a:moveTo>
                  <a:lnTo>
                    <a:pt x="1" y="0"/>
                  </a:lnTo>
                  <a:cubicBezTo>
                    <a:pt x="587" y="2720"/>
                    <a:pt x="2365" y="4896"/>
                    <a:pt x="3474" y="7428"/>
                  </a:cubicBezTo>
                  <a:cubicBezTo>
                    <a:pt x="3516" y="7491"/>
                    <a:pt x="3537" y="7574"/>
                    <a:pt x="3558" y="7637"/>
                  </a:cubicBezTo>
                  <a:cubicBezTo>
                    <a:pt x="3328" y="6717"/>
                    <a:pt x="2993" y="5817"/>
                    <a:pt x="2616" y="4959"/>
                  </a:cubicBezTo>
                  <a:cubicBezTo>
                    <a:pt x="1842" y="3243"/>
                    <a:pt x="775" y="167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201125" y="2513825"/>
              <a:ext cx="461300" cy="952050"/>
            </a:xfrm>
            <a:custGeom>
              <a:avLst/>
              <a:gdLst/>
              <a:ahLst/>
              <a:cxnLst/>
              <a:rect l="l" t="t" r="r" b="b"/>
              <a:pathLst>
                <a:path w="18452" h="38082" extrusionOk="0">
                  <a:moveTo>
                    <a:pt x="10714" y="0"/>
                  </a:moveTo>
                  <a:cubicBezTo>
                    <a:pt x="10696" y="0"/>
                    <a:pt x="10680" y="11"/>
                    <a:pt x="10691" y="32"/>
                  </a:cubicBezTo>
                  <a:cubicBezTo>
                    <a:pt x="10523" y="1266"/>
                    <a:pt x="10377" y="2501"/>
                    <a:pt x="10189" y="3714"/>
                  </a:cubicBezTo>
                  <a:cubicBezTo>
                    <a:pt x="9812" y="3275"/>
                    <a:pt x="9393" y="2835"/>
                    <a:pt x="8954" y="2459"/>
                  </a:cubicBezTo>
                  <a:cubicBezTo>
                    <a:pt x="8935" y="2439"/>
                    <a:pt x="8915" y="2431"/>
                    <a:pt x="8897" y="2431"/>
                  </a:cubicBezTo>
                  <a:cubicBezTo>
                    <a:pt x="8838" y="2431"/>
                    <a:pt x="8796" y="2520"/>
                    <a:pt x="8828" y="2584"/>
                  </a:cubicBezTo>
                  <a:cubicBezTo>
                    <a:pt x="9226" y="3128"/>
                    <a:pt x="9665" y="3630"/>
                    <a:pt x="10147" y="4112"/>
                  </a:cubicBezTo>
                  <a:cubicBezTo>
                    <a:pt x="9917" y="5681"/>
                    <a:pt x="9603" y="7229"/>
                    <a:pt x="9184" y="8736"/>
                  </a:cubicBezTo>
                  <a:cubicBezTo>
                    <a:pt x="8556" y="7920"/>
                    <a:pt x="7929" y="7125"/>
                    <a:pt x="7238" y="6351"/>
                  </a:cubicBezTo>
                  <a:cubicBezTo>
                    <a:pt x="7214" y="6331"/>
                    <a:pt x="7188" y="6323"/>
                    <a:pt x="7163" y="6323"/>
                  </a:cubicBezTo>
                  <a:cubicBezTo>
                    <a:pt x="7079" y="6323"/>
                    <a:pt x="7006" y="6416"/>
                    <a:pt x="7071" y="6497"/>
                  </a:cubicBezTo>
                  <a:cubicBezTo>
                    <a:pt x="7761" y="7355"/>
                    <a:pt x="8452" y="8213"/>
                    <a:pt x="9080" y="9112"/>
                  </a:cubicBezTo>
                  <a:cubicBezTo>
                    <a:pt x="9017" y="9301"/>
                    <a:pt x="8954" y="9510"/>
                    <a:pt x="8912" y="9698"/>
                  </a:cubicBezTo>
                  <a:cubicBezTo>
                    <a:pt x="8598" y="10619"/>
                    <a:pt x="8284" y="11519"/>
                    <a:pt x="7971" y="12418"/>
                  </a:cubicBezTo>
                  <a:cubicBezTo>
                    <a:pt x="7615" y="11749"/>
                    <a:pt x="7280" y="11079"/>
                    <a:pt x="6924" y="10431"/>
                  </a:cubicBezTo>
                  <a:cubicBezTo>
                    <a:pt x="6910" y="10387"/>
                    <a:pt x="6880" y="10369"/>
                    <a:pt x="6849" y="10369"/>
                  </a:cubicBezTo>
                  <a:cubicBezTo>
                    <a:pt x="6791" y="10369"/>
                    <a:pt x="6730" y="10433"/>
                    <a:pt x="6757" y="10514"/>
                  </a:cubicBezTo>
                  <a:cubicBezTo>
                    <a:pt x="7134" y="11268"/>
                    <a:pt x="7510" y="12021"/>
                    <a:pt x="7866" y="12774"/>
                  </a:cubicBezTo>
                  <a:cubicBezTo>
                    <a:pt x="7134" y="14804"/>
                    <a:pt x="6506" y="16854"/>
                    <a:pt x="6025" y="18947"/>
                  </a:cubicBezTo>
                  <a:cubicBezTo>
                    <a:pt x="5795" y="19951"/>
                    <a:pt x="5606" y="20976"/>
                    <a:pt x="5397" y="22001"/>
                  </a:cubicBezTo>
                  <a:cubicBezTo>
                    <a:pt x="5020" y="21185"/>
                    <a:pt x="4665" y="20369"/>
                    <a:pt x="4330" y="19532"/>
                  </a:cubicBezTo>
                  <a:cubicBezTo>
                    <a:pt x="4476" y="18926"/>
                    <a:pt x="4665" y="18319"/>
                    <a:pt x="4874" y="17733"/>
                  </a:cubicBezTo>
                  <a:cubicBezTo>
                    <a:pt x="4917" y="17633"/>
                    <a:pt x="4822" y="17542"/>
                    <a:pt x="4739" y="17542"/>
                  </a:cubicBezTo>
                  <a:cubicBezTo>
                    <a:pt x="4700" y="17542"/>
                    <a:pt x="4664" y="17561"/>
                    <a:pt x="4644" y="17607"/>
                  </a:cubicBezTo>
                  <a:cubicBezTo>
                    <a:pt x="4393" y="18068"/>
                    <a:pt x="4225" y="18570"/>
                    <a:pt x="4163" y="19093"/>
                  </a:cubicBezTo>
                  <a:cubicBezTo>
                    <a:pt x="3849" y="18361"/>
                    <a:pt x="3556" y="17628"/>
                    <a:pt x="3242" y="16875"/>
                  </a:cubicBezTo>
                  <a:cubicBezTo>
                    <a:pt x="3409" y="16352"/>
                    <a:pt x="3681" y="15871"/>
                    <a:pt x="4058" y="15452"/>
                  </a:cubicBezTo>
                  <a:cubicBezTo>
                    <a:pt x="4124" y="15369"/>
                    <a:pt x="4033" y="15260"/>
                    <a:pt x="3940" y="15260"/>
                  </a:cubicBezTo>
                  <a:cubicBezTo>
                    <a:pt x="3916" y="15260"/>
                    <a:pt x="3891" y="15268"/>
                    <a:pt x="3870" y="15285"/>
                  </a:cubicBezTo>
                  <a:cubicBezTo>
                    <a:pt x="3514" y="15620"/>
                    <a:pt x="3263" y="16059"/>
                    <a:pt x="3116" y="16519"/>
                  </a:cubicBezTo>
                  <a:cubicBezTo>
                    <a:pt x="2719" y="15557"/>
                    <a:pt x="2342" y="14594"/>
                    <a:pt x="1986" y="13611"/>
                  </a:cubicBezTo>
                  <a:cubicBezTo>
                    <a:pt x="2049" y="13611"/>
                    <a:pt x="2091" y="13569"/>
                    <a:pt x="2070" y="13506"/>
                  </a:cubicBezTo>
                  <a:cubicBezTo>
                    <a:pt x="1966" y="13151"/>
                    <a:pt x="1966" y="12753"/>
                    <a:pt x="2070" y="12397"/>
                  </a:cubicBezTo>
                  <a:cubicBezTo>
                    <a:pt x="2097" y="12305"/>
                    <a:pt x="2014" y="12237"/>
                    <a:pt x="1940" y="12237"/>
                  </a:cubicBezTo>
                  <a:cubicBezTo>
                    <a:pt x="1896" y="12237"/>
                    <a:pt x="1855" y="12260"/>
                    <a:pt x="1840" y="12314"/>
                  </a:cubicBezTo>
                  <a:cubicBezTo>
                    <a:pt x="1777" y="12565"/>
                    <a:pt x="1756" y="12816"/>
                    <a:pt x="1777" y="13067"/>
                  </a:cubicBezTo>
                  <a:cubicBezTo>
                    <a:pt x="1296" y="11812"/>
                    <a:pt x="815" y="10535"/>
                    <a:pt x="334" y="9259"/>
                  </a:cubicBezTo>
                  <a:cubicBezTo>
                    <a:pt x="311" y="9199"/>
                    <a:pt x="259" y="9174"/>
                    <a:pt x="205" y="9174"/>
                  </a:cubicBezTo>
                  <a:cubicBezTo>
                    <a:pt x="107" y="9174"/>
                    <a:pt x="0" y="9256"/>
                    <a:pt x="41" y="9364"/>
                  </a:cubicBezTo>
                  <a:cubicBezTo>
                    <a:pt x="334" y="10472"/>
                    <a:pt x="689" y="11602"/>
                    <a:pt x="1066" y="12711"/>
                  </a:cubicBezTo>
                  <a:cubicBezTo>
                    <a:pt x="794" y="12565"/>
                    <a:pt x="522" y="12439"/>
                    <a:pt x="229" y="12356"/>
                  </a:cubicBezTo>
                  <a:cubicBezTo>
                    <a:pt x="223" y="12354"/>
                    <a:pt x="218" y="12354"/>
                    <a:pt x="213" y="12354"/>
                  </a:cubicBezTo>
                  <a:cubicBezTo>
                    <a:pt x="140" y="12354"/>
                    <a:pt x="109" y="12483"/>
                    <a:pt x="187" y="12502"/>
                  </a:cubicBezTo>
                  <a:cubicBezTo>
                    <a:pt x="522" y="12628"/>
                    <a:pt x="857" y="12774"/>
                    <a:pt x="1150" y="12962"/>
                  </a:cubicBezTo>
                  <a:cubicBezTo>
                    <a:pt x="1526" y="14092"/>
                    <a:pt x="1945" y="15201"/>
                    <a:pt x="2363" y="16310"/>
                  </a:cubicBezTo>
                  <a:cubicBezTo>
                    <a:pt x="1882" y="16038"/>
                    <a:pt x="1359" y="15808"/>
                    <a:pt x="836" y="15620"/>
                  </a:cubicBezTo>
                  <a:cubicBezTo>
                    <a:pt x="824" y="15614"/>
                    <a:pt x="813" y="15611"/>
                    <a:pt x="803" y="15611"/>
                  </a:cubicBezTo>
                  <a:cubicBezTo>
                    <a:pt x="743" y="15611"/>
                    <a:pt x="722" y="15709"/>
                    <a:pt x="794" y="15745"/>
                  </a:cubicBezTo>
                  <a:cubicBezTo>
                    <a:pt x="1380" y="15975"/>
                    <a:pt x="1945" y="16268"/>
                    <a:pt x="2489" y="16624"/>
                  </a:cubicBezTo>
                  <a:cubicBezTo>
                    <a:pt x="2803" y="17398"/>
                    <a:pt x="3116" y="18193"/>
                    <a:pt x="3451" y="18967"/>
                  </a:cubicBezTo>
                  <a:cubicBezTo>
                    <a:pt x="3033" y="18821"/>
                    <a:pt x="2614" y="18716"/>
                    <a:pt x="2175" y="18695"/>
                  </a:cubicBezTo>
                  <a:cubicBezTo>
                    <a:pt x="2070" y="18695"/>
                    <a:pt x="2070" y="18863"/>
                    <a:pt x="2175" y="18863"/>
                  </a:cubicBezTo>
                  <a:cubicBezTo>
                    <a:pt x="2656" y="18926"/>
                    <a:pt x="3137" y="19051"/>
                    <a:pt x="3577" y="19239"/>
                  </a:cubicBezTo>
                  <a:cubicBezTo>
                    <a:pt x="4058" y="20432"/>
                    <a:pt x="4560" y="21583"/>
                    <a:pt x="5083" y="22755"/>
                  </a:cubicBezTo>
                  <a:cubicBezTo>
                    <a:pt x="5104" y="22817"/>
                    <a:pt x="5167" y="22859"/>
                    <a:pt x="5230" y="22901"/>
                  </a:cubicBezTo>
                  <a:cubicBezTo>
                    <a:pt x="4225" y="27944"/>
                    <a:pt x="3200" y="32986"/>
                    <a:pt x="480" y="37443"/>
                  </a:cubicBezTo>
                  <a:cubicBezTo>
                    <a:pt x="286" y="37757"/>
                    <a:pt x="572" y="38081"/>
                    <a:pt x="842" y="38081"/>
                  </a:cubicBezTo>
                  <a:cubicBezTo>
                    <a:pt x="951" y="38081"/>
                    <a:pt x="1057" y="38029"/>
                    <a:pt x="1129" y="37903"/>
                  </a:cubicBezTo>
                  <a:cubicBezTo>
                    <a:pt x="3221" y="34451"/>
                    <a:pt x="4372" y="30664"/>
                    <a:pt x="5230" y="26814"/>
                  </a:cubicBezTo>
                  <a:cubicBezTo>
                    <a:pt x="6966" y="25851"/>
                    <a:pt x="8640" y="24763"/>
                    <a:pt x="10230" y="23571"/>
                  </a:cubicBezTo>
                  <a:cubicBezTo>
                    <a:pt x="10377" y="23592"/>
                    <a:pt x="10502" y="23612"/>
                    <a:pt x="10649" y="23633"/>
                  </a:cubicBezTo>
                  <a:cubicBezTo>
                    <a:pt x="11297" y="23696"/>
                    <a:pt x="11967" y="23738"/>
                    <a:pt x="12616" y="23780"/>
                  </a:cubicBezTo>
                  <a:cubicBezTo>
                    <a:pt x="12825" y="23780"/>
                    <a:pt x="12846" y="23466"/>
                    <a:pt x="12637" y="23445"/>
                  </a:cubicBezTo>
                  <a:cubicBezTo>
                    <a:pt x="12239" y="23382"/>
                    <a:pt x="11821" y="23361"/>
                    <a:pt x="11423" y="23340"/>
                  </a:cubicBezTo>
                  <a:cubicBezTo>
                    <a:pt x="11172" y="23320"/>
                    <a:pt x="10921" y="23320"/>
                    <a:pt x="10691" y="23278"/>
                  </a:cubicBezTo>
                  <a:lnTo>
                    <a:pt x="10628" y="23278"/>
                  </a:lnTo>
                  <a:cubicBezTo>
                    <a:pt x="11779" y="22378"/>
                    <a:pt x="12846" y="21416"/>
                    <a:pt x="13850" y="20390"/>
                  </a:cubicBezTo>
                  <a:cubicBezTo>
                    <a:pt x="14013" y="20409"/>
                    <a:pt x="14178" y="20418"/>
                    <a:pt x="14344" y="20418"/>
                  </a:cubicBezTo>
                  <a:cubicBezTo>
                    <a:pt x="14729" y="20418"/>
                    <a:pt x="15116" y="20367"/>
                    <a:pt x="15482" y="20265"/>
                  </a:cubicBezTo>
                  <a:cubicBezTo>
                    <a:pt x="15691" y="20202"/>
                    <a:pt x="15629" y="19930"/>
                    <a:pt x="15419" y="19930"/>
                  </a:cubicBezTo>
                  <a:cubicBezTo>
                    <a:pt x="15022" y="19993"/>
                    <a:pt x="14603" y="20014"/>
                    <a:pt x="14206" y="20035"/>
                  </a:cubicBezTo>
                  <a:cubicBezTo>
                    <a:pt x="15064" y="19114"/>
                    <a:pt x="15838" y="18131"/>
                    <a:pt x="16528" y="17084"/>
                  </a:cubicBezTo>
                  <a:cubicBezTo>
                    <a:pt x="16884" y="17042"/>
                    <a:pt x="17219" y="16980"/>
                    <a:pt x="17554" y="16875"/>
                  </a:cubicBezTo>
                  <a:cubicBezTo>
                    <a:pt x="17679" y="16812"/>
                    <a:pt x="17637" y="16624"/>
                    <a:pt x="17512" y="16624"/>
                  </a:cubicBezTo>
                  <a:cubicBezTo>
                    <a:pt x="17261" y="16624"/>
                    <a:pt x="17010" y="16666"/>
                    <a:pt x="16779" y="16708"/>
                  </a:cubicBezTo>
                  <a:cubicBezTo>
                    <a:pt x="17428" y="15682"/>
                    <a:pt x="17972" y="14615"/>
                    <a:pt x="18411" y="13465"/>
                  </a:cubicBezTo>
                  <a:cubicBezTo>
                    <a:pt x="18451" y="13372"/>
                    <a:pt x="18374" y="13304"/>
                    <a:pt x="18295" y="13304"/>
                  </a:cubicBezTo>
                  <a:cubicBezTo>
                    <a:pt x="18250" y="13304"/>
                    <a:pt x="18204" y="13327"/>
                    <a:pt x="18181" y="13381"/>
                  </a:cubicBezTo>
                  <a:cubicBezTo>
                    <a:pt x="17679" y="14448"/>
                    <a:pt x="17093" y="15452"/>
                    <a:pt x="16424" y="16394"/>
                  </a:cubicBezTo>
                  <a:cubicBezTo>
                    <a:pt x="16340" y="15787"/>
                    <a:pt x="16382" y="15180"/>
                    <a:pt x="16507" y="14573"/>
                  </a:cubicBezTo>
                  <a:cubicBezTo>
                    <a:pt x="16534" y="14495"/>
                    <a:pt x="16470" y="14433"/>
                    <a:pt x="16408" y="14433"/>
                  </a:cubicBezTo>
                  <a:cubicBezTo>
                    <a:pt x="16371" y="14433"/>
                    <a:pt x="16335" y="14456"/>
                    <a:pt x="16319" y="14511"/>
                  </a:cubicBezTo>
                  <a:cubicBezTo>
                    <a:pt x="16110" y="15201"/>
                    <a:pt x="16068" y="15954"/>
                    <a:pt x="16194" y="16687"/>
                  </a:cubicBezTo>
                  <a:cubicBezTo>
                    <a:pt x="15440" y="17712"/>
                    <a:pt x="14582" y="18654"/>
                    <a:pt x="13662" y="19511"/>
                  </a:cubicBezTo>
                  <a:cubicBezTo>
                    <a:pt x="13578" y="18821"/>
                    <a:pt x="13557" y="18131"/>
                    <a:pt x="13620" y="17419"/>
                  </a:cubicBezTo>
                  <a:cubicBezTo>
                    <a:pt x="13610" y="17367"/>
                    <a:pt x="13562" y="17341"/>
                    <a:pt x="13521" y="17341"/>
                  </a:cubicBezTo>
                  <a:cubicBezTo>
                    <a:pt x="13479" y="17341"/>
                    <a:pt x="13442" y="17367"/>
                    <a:pt x="13453" y="17419"/>
                  </a:cubicBezTo>
                  <a:cubicBezTo>
                    <a:pt x="13348" y="18193"/>
                    <a:pt x="13327" y="18988"/>
                    <a:pt x="13390" y="19763"/>
                  </a:cubicBezTo>
                  <a:cubicBezTo>
                    <a:pt x="12406" y="20662"/>
                    <a:pt x="11381" y="21499"/>
                    <a:pt x="10293" y="22294"/>
                  </a:cubicBezTo>
                  <a:cubicBezTo>
                    <a:pt x="10398" y="21583"/>
                    <a:pt x="10544" y="20892"/>
                    <a:pt x="10753" y="20223"/>
                  </a:cubicBezTo>
                  <a:cubicBezTo>
                    <a:pt x="10767" y="20131"/>
                    <a:pt x="10697" y="20072"/>
                    <a:pt x="10628" y="20072"/>
                  </a:cubicBezTo>
                  <a:cubicBezTo>
                    <a:pt x="10587" y="20072"/>
                    <a:pt x="10547" y="20093"/>
                    <a:pt x="10523" y="20139"/>
                  </a:cubicBezTo>
                  <a:cubicBezTo>
                    <a:pt x="10335" y="20662"/>
                    <a:pt x="10189" y="21206"/>
                    <a:pt x="10105" y="21750"/>
                  </a:cubicBezTo>
                  <a:cubicBezTo>
                    <a:pt x="10063" y="21960"/>
                    <a:pt x="9979" y="22273"/>
                    <a:pt x="9917" y="22587"/>
                  </a:cubicBezTo>
                  <a:cubicBezTo>
                    <a:pt x="8473" y="23654"/>
                    <a:pt x="6945" y="24680"/>
                    <a:pt x="5460" y="25789"/>
                  </a:cubicBezTo>
                  <a:cubicBezTo>
                    <a:pt x="5899" y="23696"/>
                    <a:pt x="6276" y="21604"/>
                    <a:pt x="6715" y="19532"/>
                  </a:cubicBezTo>
                  <a:cubicBezTo>
                    <a:pt x="7217" y="17189"/>
                    <a:pt x="7887" y="14950"/>
                    <a:pt x="8556" y="12711"/>
                  </a:cubicBezTo>
                  <a:cubicBezTo>
                    <a:pt x="9184" y="12314"/>
                    <a:pt x="9770" y="11895"/>
                    <a:pt x="10356" y="11456"/>
                  </a:cubicBezTo>
                  <a:cubicBezTo>
                    <a:pt x="10442" y="11369"/>
                    <a:pt x="10386" y="11226"/>
                    <a:pt x="10281" y="11226"/>
                  </a:cubicBezTo>
                  <a:cubicBezTo>
                    <a:pt x="10259" y="11226"/>
                    <a:pt x="10235" y="11232"/>
                    <a:pt x="10209" y="11247"/>
                  </a:cubicBezTo>
                  <a:cubicBezTo>
                    <a:pt x="9686" y="11540"/>
                    <a:pt x="9184" y="11874"/>
                    <a:pt x="8703" y="12230"/>
                  </a:cubicBezTo>
                  <a:cubicBezTo>
                    <a:pt x="8954" y="11309"/>
                    <a:pt x="9247" y="10410"/>
                    <a:pt x="9498" y="9489"/>
                  </a:cubicBezTo>
                  <a:cubicBezTo>
                    <a:pt x="9540" y="9343"/>
                    <a:pt x="9582" y="9196"/>
                    <a:pt x="9624" y="9050"/>
                  </a:cubicBezTo>
                  <a:cubicBezTo>
                    <a:pt x="10105" y="8589"/>
                    <a:pt x="10565" y="8150"/>
                    <a:pt x="11025" y="7669"/>
                  </a:cubicBezTo>
                  <a:cubicBezTo>
                    <a:pt x="11141" y="7537"/>
                    <a:pt x="11035" y="7353"/>
                    <a:pt x="10903" y="7353"/>
                  </a:cubicBezTo>
                  <a:cubicBezTo>
                    <a:pt x="10868" y="7353"/>
                    <a:pt x="10831" y="7366"/>
                    <a:pt x="10795" y="7397"/>
                  </a:cubicBezTo>
                  <a:cubicBezTo>
                    <a:pt x="10461" y="7731"/>
                    <a:pt x="10126" y="8066"/>
                    <a:pt x="9791" y="8401"/>
                  </a:cubicBezTo>
                  <a:cubicBezTo>
                    <a:pt x="10105" y="7041"/>
                    <a:pt x="10335" y="5660"/>
                    <a:pt x="10481" y="4258"/>
                  </a:cubicBezTo>
                  <a:cubicBezTo>
                    <a:pt x="11088" y="3798"/>
                    <a:pt x="11674" y="3338"/>
                    <a:pt x="12260" y="2877"/>
                  </a:cubicBezTo>
                  <a:cubicBezTo>
                    <a:pt x="12395" y="2776"/>
                    <a:pt x="12284" y="2592"/>
                    <a:pt x="12148" y="2592"/>
                  </a:cubicBezTo>
                  <a:cubicBezTo>
                    <a:pt x="12116" y="2592"/>
                    <a:pt x="12083" y="2602"/>
                    <a:pt x="12051" y="2626"/>
                  </a:cubicBezTo>
                  <a:cubicBezTo>
                    <a:pt x="11549" y="3024"/>
                    <a:pt x="11025" y="3442"/>
                    <a:pt x="10523" y="3840"/>
                  </a:cubicBezTo>
                  <a:cubicBezTo>
                    <a:pt x="10649" y="2584"/>
                    <a:pt x="10733" y="1308"/>
                    <a:pt x="10753" y="32"/>
                  </a:cubicBezTo>
                  <a:cubicBezTo>
                    <a:pt x="10753" y="11"/>
                    <a:pt x="10733" y="0"/>
                    <a:pt x="10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6"/>
          <p:cNvSpPr txBox="1"/>
          <p:nvPr/>
        </p:nvSpPr>
        <p:spPr>
          <a:xfrm>
            <a:off x="712125" y="1183420"/>
            <a:ext cx="1148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6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671325" y="1956370"/>
            <a:ext cx="1230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Platane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2" name="Google Shape;562;p26"/>
          <p:cNvSpPr txBox="1"/>
          <p:nvPr/>
        </p:nvSpPr>
        <p:spPr>
          <a:xfrm>
            <a:off x="3494125" y="1185988"/>
            <a:ext cx="1148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6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3453325" y="1958938"/>
            <a:ext cx="1230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Tilleul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6269263" y="1185982"/>
            <a:ext cx="1148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6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5" name="Google Shape;565;p26"/>
          <p:cNvSpPr txBox="1"/>
          <p:nvPr/>
        </p:nvSpPr>
        <p:spPr>
          <a:xfrm>
            <a:off x="6228463" y="1958932"/>
            <a:ext cx="1230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Charme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6" name="Google Shape;566;p26"/>
          <p:cNvGrpSpPr/>
          <p:nvPr/>
        </p:nvGrpSpPr>
        <p:grpSpPr>
          <a:xfrm rot="1691177">
            <a:off x="4859953" y="1194468"/>
            <a:ext cx="888767" cy="1426268"/>
            <a:chOff x="3073225" y="1145675"/>
            <a:chExt cx="677425" cy="1087000"/>
          </a:xfrm>
        </p:grpSpPr>
        <p:sp>
          <p:nvSpPr>
            <p:cNvPr id="567" name="Google Shape;567;p26"/>
            <p:cNvSpPr/>
            <p:nvPr/>
          </p:nvSpPr>
          <p:spPr>
            <a:xfrm>
              <a:off x="3073225" y="1145675"/>
              <a:ext cx="677425" cy="1087000"/>
            </a:xfrm>
            <a:custGeom>
              <a:avLst/>
              <a:gdLst/>
              <a:ahLst/>
              <a:cxnLst/>
              <a:rect l="l" t="t" r="r" b="b"/>
              <a:pathLst>
                <a:path w="27097" h="43480" extrusionOk="0">
                  <a:moveTo>
                    <a:pt x="22451" y="39107"/>
                  </a:moveTo>
                  <a:cubicBezTo>
                    <a:pt x="25380" y="35926"/>
                    <a:pt x="27033" y="31783"/>
                    <a:pt x="27096" y="27473"/>
                  </a:cubicBezTo>
                  <a:cubicBezTo>
                    <a:pt x="27096" y="26573"/>
                    <a:pt x="27054" y="25653"/>
                    <a:pt x="26657" y="24879"/>
                  </a:cubicBezTo>
                  <a:cubicBezTo>
                    <a:pt x="26238" y="24084"/>
                    <a:pt x="25443" y="23456"/>
                    <a:pt x="24564" y="23477"/>
                  </a:cubicBezTo>
                  <a:cubicBezTo>
                    <a:pt x="23811" y="23519"/>
                    <a:pt x="23142" y="24000"/>
                    <a:pt x="22723" y="24628"/>
                  </a:cubicBezTo>
                  <a:cubicBezTo>
                    <a:pt x="22347" y="25276"/>
                    <a:pt x="22054" y="25988"/>
                    <a:pt x="21886" y="26720"/>
                  </a:cubicBezTo>
                  <a:cubicBezTo>
                    <a:pt x="22409" y="24418"/>
                    <a:pt x="22535" y="22075"/>
                    <a:pt x="22263" y="19752"/>
                  </a:cubicBezTo>
                  <a:cubicBezTo>
                    <a:pt x="22137" y="18685"/>
                    <a:pt x="21740" y="17409"/>
                    <a:pt x="20694" y="17137"/>
                  </a:cubicBezTo>
                  <a:cubicBezTo>
                    <a:pt x="19961" y="16949"/>
                    <a:pt x="19166" y="17388"/>
                    <a:pt x="18727" y="17995"/>
                  </a:cubicBezTo>
                  <a:cubicBezTo>
                    <a:pt x="18287" y="18602"/>
                    <a:pt x="18099" y="19376"/>
                    <a:pt x="17911" y="20108"/>
                  </a:cubicBezTo>
                  <a:cubicBezTo>
                    <a:pt x="21321" y="9270"/>
                    <a:pt x="15128" y="5985"/>
                    <a:pt x="13768" y="13120"/>
                  </a:cubicBezTo>
                  <a:cubicBezTo>
                    <a:pt x="12533" y="10128"/>
                    <a:pt x="11404" y="0"/>
                    <a:pt x="6089" y="2428"/>
                  </a:cubicBezTo>
                  <a:cubicBezTo>
                    <a:pt x="774" y="4876"/>
                    <a:pt x="7114" y="13413"/>
                    <a:pt x="8579" y="15735"/>
                  </a:cubicBezTo>
                  <a:cubicBezTo>
                    <a:pt x="7344" y="14710"/>
                    <a:pt x="3348" y="11634"/>
                    <a:pt x="1967" y="13643"/>
                  </a:cubicBezTo>
                  <a:cubicBezTo>
                    <a:pt x="0" y="16572"/>
                    <a:pt x="4792" y="20736"/>
                    <a:pt x="8600" y="23853"/>
                  </a:cubicBezTo>
                  <a:cubicBezTo>
                    <a:pt x="7072" y="23184"/>
                    <a:pt x="5482" y="22493"/>
                    <a:pt x="3829" y="22577"/>
                  </a:cubicBezTo>
                  <a:cubicBezTo>
                    <a:pt x="2176" y="22661"/>
                    <a:pt x="419" y="23770"/>
                    <a:pt x="230" y="25423"/>
                  </a:cubicBezTo>
                  <a:cubicBezTo>
                    <a:pt x="42" y="26825"/>
                    <a:pt x="1005" y="28122"/>
                    <a:pt x="2009" y="29147"/>
                  </a:cubicBezTo>
                  <a:cubicBezTo>
                    <a:pt x="4352" y="31470"/>
                    <a:pt x="7240" y="33185"/>
                    <a:pt x="10420" y="34106"/>
                  </a:cubicBezTo>
                  <a:cubicBezTo>
                    <a:pt x="9332" y="34064"/>
                    <a:pt x="8223" y="34043"/>
                    <a:pt x="7219" y="34441"/>
                  </a:cubicBezTo>
                  <a:cubicBezTo>
                    <a:pt x="6235" y="34859"/>
                    <a:pt x="5315" y="35864"/>
                    <a:pt x="5503" y="36931"/>
                  </a:cubicBezTo>
                  <a:cubicBezTo>
                    <a:pt x="6758" y="43480"/>
                    <a:pt x="22137" y="40027"/>
                    <a:pt x="22451" y="391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229250" y="1253000"/>
              <a:ext cx="388550" cy="865725"/>
            </a:xfrm>
            <a:custGeom>
              <a:avLst/>
              <a:gdLst/>
              <a:ahLst/>
              <a:cxnLst/>
              <a:rect l="l" t="t" r="r" b="b"/>
              <a:pathLst>
                <a:path w="15542" h="34629" extrusionOk="0">
                  <a:moveTo>
                    <a:pt x="384" y="1"/>
                  </a:moveTo>
                  <a:cubicBezTo>
                    <a:pt x="353" y="1"/>
                    <a:pt x="314" y="35"/>
                    <a:pt x="329" y="81"/>
                  </a:cubicBezTo>
                  <a:cubicBezTo>
                    <a:pt x="2819" y="6211"/>
                    <a:pt x="5309" y="12363"/>
                    <a:pt x="7904" y="18493"/>
                  </a:cubicBezTo>
                  <a:cubicBezTo>
                    <a:pt x="5393" y="16589"/>
                    <a:pt x="2610" y="14999"/>
                    <a:pt x="78" y="13095"/>
                  </a:cubicBezTo>
                  <a:cubicBezTo>
                    <a:pt x="72" y="13092"/>
                    <a:pt x="66" y="13091"/>
                    <a:pt x="61" y="13091"/>
                  </a:cubicBezTo>
                  <a:cubicBezTo>
                    <a:pt x="26" y="13091"/>
                    <a:pt x="0" y="13140"/>
                    <a:pt x="36" y="13158"/>
                  </a:cubicBezTo>
                  <a:cubicBezTo>
                    <a:pt x="2547" y="15250"/>
                    <a:pt x="5183" y="17510"/>
                    <a:pt x="8113" y="18975"/>
                  </a:cubicBezTo>
                  <a:cubicBezTo>
                    <a:pt x="9222" y="21569"/>
                    <a:pt x="10352" y="24143"/>
                    <a:pt x="11502" y="26695"/>
                  </a:cubicBezTo>
                  <a:cubicBezTo>
                    <a:pt x="8092" y="25775"/>
                    <a:pt x="4786" y="25440"/>
                    <a:pt x="1668" y="23599"/>
                  </a:cubicBezTo>
                  <a:cubicBezTo>
                    <a:pt x="1657" y="23591"/>
                    <a:pt x="1644" y="23587"/>
                    <a:pt x="1632" y="23587"/>
                  </a:cubicBezTo>
                  <a:cubicBezTo>
                    <a:pt x="1580" y="23587"/>
                    <a:pt x="1537" y="23652"/>
                    <a:pt x="1606" y="23703"/>
                  </a:cubicBezTo>
                  <a:cubicBezTo>
                    <a:pt x="4639" y="25607"/>
                    <a:pt x="8071" y="26737"/>
                    <a:pt x="11649" y="27030"/>
                  </a:cubicBezTo>
                  <a:cubicBezTo>
                    <a:pt x="12779" y="29541"/>
                    <a:pt x="13950" y="32052"/>
                    <a:pt x="15164" y="34542"/>
                  </a:cubicBezTo>
                  <a:cubicBezTo>
                    <a:pt x="15198" y="34603"/>
                    <a:pt x="15251" y="34629"/>
                    <a:pt x="15306" y="34629"/>
                  </a:cubicBezTo>
                  <a:cubicBezTo>
                    <a:pt x="15421" y="34629"/>
                    <a:pt x="15541" y="34516"/>
                    <a:pt x="15499" y="34374"/>
                  </a:cubicBezTo>
                  <a:cubicBezTo>
                    <a:pt x="14411" y="31801"/>
                    <a:pt x="13323" y="29227"/>
                    <a:pt x="12214" y="26654"/>
                  </a:cubicBezTo>
                  <a:cubicBezTo>
                    <a:pt x="13344" y="23557"/>
                    <a:pt x="13846" y="20083"/>
                    <a:pt x="14201" y="16840"/>
                  </a:cubicBezTo>
                  <a:cubicBezTo>
                    <a:pt x="14201" y="16830"/>
                    <a:pt x="14191" y="16825"/>
                    <a:pt x="14181" y="16825"/>
                  </a:cubicBezTo>
                  <a:cubicBezTo>
                    <a:pt x="14170" y="16825"/>
                    <a:pt x="14160" y="16830"/>
                    <a:pt x="14160" y="16840"/>
                  </a:cubicBezTo>
                  <a:cubicBezTo>
                    <a:pt x="13532" y="19979"/>
                    <a:pt x="12632" y="23076"/>
                    <a:pt x="12005" y="26193"/>
                  </a:cubicBezTo>
                  <a:cubicBezTo>
                    <a:pt x="11042" y="23975"/>
                    <a:pt x="10059" y="21778"/>
                    <a:pt x="9075" y="19560"/>
                  </a:cubicBezTo>
                  <a:cubicBezTo>
                    <a:pt x="9452" y="16401"/>
                    <a:pt x="9410" y="13158"/>
                    <a:pt x="9389" y="9977"/>
                  </a:cubicBezTo>
                  <a:cubicBezTo>
                    <a:pt x="9389" y="9909"/>
                    <a:pt x="9328" y="9872"/>
                    <a:pt x="9271" y="9872"/>
                  </a:cubicBezTo>
                  <a:cubicBezTo>
                    <a:pt x="9224" y="9872"/>
                    <a:pt x="9180" y="9899"/>
                    <a:pt x="9180" y="9956"/>
                  </a:cubicBezTo>
                  <a:cubicBezTo>
                    <a:pt x="9117" y="12928"/>
                    <a:pt x="8845" y="15899"/>
                    <a:pt x="8761" y="18849"/>
                  </a:cubicBezTo>
                  <a:cubicBezTo>
                    <a:pt x="5979" y="12572"/>
                    <a:pt x="3133" y="6337"/>
                    <a:pt x="413" y="18"/>
                  </a:cubicBezTo>
                  <a:cubicBezTo>
                    <a:pt x="407" y="6"/>
                    <a:pt x="396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6"/>
          <p:cNvGrpSpPr/>
          <p:nvPr/>
        </p:nvGrpSpPr>
        <p:grpSpPr>
          <a:xfrm flipH="1">
            <a:off x="7449399" y="1256824"/>
            <a:ext cx="944512" cy="1396647"/>
            <a:chOff x="1358000" y="3538825"/>
            <a:chExt cx="689475" cy="1019525"/>
          </a:xfrm>
        </p:grpSpPr>
        <p:sp>
          <p:nvSpPr>
            <p:cNvPr id="570" name="Google Shape;570;p26"/>
            <p:cNvSpPr/>
            <p:nvPr/>
          </p:nvSpPr>
          <p:spPr>
            <a:xfrm>
              <a:off x="1358000" y="3538825"/>
              <a:ext cx="647100" cy="910875"/>
            </a:xfrm>
            <a:custGeom>
              <a:avLst/>
              <a:gdLst/>
              <a:ahLst/>
              <a:cxnLst/>
              <a:rect l="l" t="t" r="r" b="b"/>
              <a:pathLst>
                <a:path w="25884" h="36435" extrusionOk="0">
                  <a:moveTo>
                    <a:pt x="4604" y="1"/>
                  </a:moveTo>
                  <a:cubicBezTo>
                    <a:pt x="4012" y="1"/>
                    <a:pt x="3409" y="143"/>
                    <a:pt x="2825" y="460"/>
                  </a:cubicBezTo>
                  <a:cubicBezTo>
                    <a:pt x="1" y="2009"/>
                    <a:pt x="712" y="4729"/>
                    <a:pt x="2302" y="6863"/>
                  </a:cubicBezTo>
                  <a:cubicBezTo>
                    <a:pt x="3035" y="7846"/>
                    <a:pt x="3683" y="8662"/>
                    <a:pt x="3746" y="9960"/>
                  </a:cubicBezTo>
                  <a:cubicBezTo>
                    <a:pt x="3788" y="11131"/>
                    <a:pt x="3328" y="12324"/>
                    <a:pt x="3014" y="13454"/>
                  </a:cubicBezTo>
                  <a:cubicBezTo>
                    <a:pt x="2637" y="14814"/>
                    <a:pt x="2323" y="16383"/>
                    <a:pt x="2867" y="17743"/>
                  </a:cubicBezTo>
                  <a:cubicBezTo>
                    <a:pt x="3432" y="19250"/>
                    <a:pt x="4604" y="19501"/>
                    <a:pt x="5901" y="20212"/>
                  </a:cubicBezTo>
                  <a:cubicBezTo>
                    <a:pt x="8391" y="21593"/>
                    <a:pt x="7471" y="24188"/>
                    <a:pt x="7575" y="26447"/>
                  </a:cubicBezTo>
                  <a:cubicBezTo>
                    <a:pt x="7638" y="27724"/>
                    <a:pt x="7973" y="29188"/>
                    <a:pt x="9019" y="30004"/>
                  </a:cubicBezTo>
                  <a:cubicBezTo>
                    <a:pt x="9542" y="30423"/>
                    <a:pt x="10065" y="30486"/>
                    <a:pt x="10693" y="30611"/>
                  </a:cubicBezTo>
                  <a:cubicBezTo>
                    <a:pt x="11425" y="30758"/>
                    <a:pt x="12890" y="31030"/>
                    <a:pt x="13392" y="31678"/>
                  </a:cubicBezTo>
                  <a:cubicBezTo>
                    <a:pt x="13643" y="32013"/>
                    <a:pt x="13643" y="32641"/>
                    <a:pt x="13769" y="33059"/>
                  </a:cubicBezTo>
                  <a:cubicBezTo>
                    <a:pt x="14499" y="35656"/>
                    <a:pt x="16496" y="36434"/>
                    <a:pt x="18705" y="36434"/>
                  </a:cubicBezTo>
                  <a:cubicBezTo>
                    <a:pt x="19913" y="36434"/>
                    <a:pt x="21185" y="36201"/>
                    <a:pt x="22347" y="35905"/>
                  </a:cubicBezTo>
                  <a:cubicBezTo>
                    <a:pt x="22494" y="35884"/>
                    <a:pt x="22598" y="35758"/>
                    <a:pt x="22619" y="35633"/>
                  </a:cubicBezTo>
                  <a:cubicBezTo>
                    <a:pt x="22661" y="35779"/>
                    <a:pt x="22724" y="35905"/>
                    <a:pt x="22787" y="36051"/>
                  </a:cubicBezTo>
                  <a:cubicBezTo>
                    <a:pt x="22827" y="36125"/>
                    <a:pt x="22891" y="36156"/>
                    <a:pt x="22957" y="36156"/>
                  </a:cubicBezTo>
                  <a:cubicBezTo>
                    <a:pt x="23095" y="36156"/>
                    <a:pt x="23241" y="36019"/>
                    <a:pt x="23184" y="35863"/>
                  </a:cubicBezTo>
                  <a:cubicBezTo>
                    <a:pt x="22096" y="32515"/>
                    <a:pt x="25883" y="29481"/>
                    <a:pt x="24188" y="26155"/>
                  </a:cubicBezTo>
                  <a:cubicBezTo>
                    <a:pt x="23624" y="25025"/>
                    <a:pt x="22640" y="24230"/>
                    <a:pt x="21782" y="23351"/>
                  </a:cubicBezTo>
                  <a:cubicBezTo>
                    <a:pt x="20046" y="21656"/>
                    <a:pt x="19983" y="20066"/>
                    <a:pt x="19481" y="17848"/>
                  </a:cubicBezTo>
                  <a:cubicBezTo>
                    <a:pt x="19271" y="16927"/>
                    <a:pt x="18916" y="16090"/>
                    <a:pt x="18121" y="15525"/>
                  </a:cubicBezTo>
                  <a:cubicBezTo>
                    <a:pt x="17221" y="14898"/>
                    <a:pt x="16258" y="14877"/>
                    <a:pt x="15359" y="14123"/>
                  </a:cubicBezTo>
                  <a:cubicBezTo>
                    <a:pt x="14020" y="13015"/>
                    <a:pt x="14292" y="11906"/>
                    <a:pt x="14166" y="10336"/>
                  </a:cubicBezTo>
                  <a:cubicBezTo>
                    <a:pt x="14082" y="9227"/>
                    <a:pt x="13831" y="7951"/>
                    <a:pt x="12911" y="7198"/>
                  </a:cubicBezTo>
                  <a:cubicBezTo>
                    <a:pt x="12429" y="6800"/>
                    <a:pt x="11906" y="6779"/>
                    <a:pt x="11341" y="6570"/>
                  </a:cubicBezTo>
                  <a:cubicBezTo>
                    <a:pt x="9416" y="5817"/>
                    <a:pt x="9563" y="4582"/>
                    <a:pt x="8893" y="3076"/>
                  </a:cubicBezTo>
                  <a:cubicBezTo>
                    <a:pt x="8151" y="1353"/>
                    <a:pt x="6429" y="1"/>
                    <a:pt x="4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446925" y="3563400"/>
              <a:ext cx="600550" cy="994950"/>
            </a:xfrm>
            <a:custGeom>
              <a:avLst/>
              <a:gdLst/>
              <a:ahLst/>
              <a:cxnLst/>
              <a:rect l="l" t="t" r="r" b="b"/>
              <a:pathLst>
                <a:path w="24022" h="39798" extrusionOk="0">
                  <a:moveTo>
                    <a:pt x="482" y="0"/>
                  </a:moveTo>
                  <a:cubicBezTo>
                    <a:pt x="419" y="0"/>
                    <a:pt x="351" y="59"/>
                    <a:pt x="377" y="126"/>
                  </a:cubicBezTo>
                  <a:cubicBezTo>
                    <a:pt x="1068" y="2218"/>
                    <a:pt x="1863" y="4290"/>
                    <a:pt x="2742" y="6319"/>
                  </a:cubicBezTo>
                  <a:cubicBezTo>
                    <a:pt x="2710" y="6330"/>
                    <a:pt x="2679" y="6335"/>
                    <a:pt x="2648" y="6335"/>
                  </a:cubicBezTo>
                  <a:cubicBezTo>
                    <a:pt x="2616" y="6335"/>
                    <a:pt x="2585" y="6330"/>
                    <a:pt x="2553" y="6319"/>
                  </a:cubicBezTo>
                  <a:cubicBezTo>
                    <a:pt x="1947" y="6257"/>
                    <a:pt x="1277" y="5859"/>
                    <a:pt x="691" y="5671"/>
                  </a:cubicBezTo>
                  <a:cubicBezTo>
                    <a:pt x="538" y="5615"/>
                    <a:pt x="394" y="5541"/>
                    <a:pt x="253" y="5541"/>
                  </a:cubicBezTo>
                  <a:cubicBezTo>
                    <a:pt x="182" y="5541"/>
                    <a:pt x="112" y="5559"/>
                    <a:pt x="43" y="5608"/>
                  </a:cubicBezTo>
                  <a:cubicBezTo>
                    <a:pt x="22" y="5629"/>
                    <a:pt x="1" y="5671"/>
                    <a:pt x="1" y="5713"/>
                  </a:cubicBezTo>
                  <a:cubicBezTo>
                    <a:pt x="1" y="5796"/>
                    <a:pt x="43" y="5838"/>
                    <a:pt x="105" y="5859"/>
                  </a:cubicBezTo>
                  <a:cubicBezTo>
                    <a:pt x="126" y="5869"/>
                    <a:pt x="147" y="5875"/>
                    <a:pt x="166" y="5875"/>
                  </a:cubicBezTo>
                  <a:cubicBezTo>
                    <a:pt x="184" y="5875"/>
                    <a:pt x="200" y="5869"/>
                    <a:pt x="210" y="5859"/>
                  </a:cubicBezTo>
                  <a:cubicBezTo>
                    <a:pt x="231" y="5859"/>
                    <a:pt x="231" y="5838"/>
                    <a:pt x="252" y="5838"/>
                  </a:cubicBezTo>
                  <a:cubicBezTo>
                    <a:pt x="273" y="5817"/>
                    <a:pt x="273" y="5775"/>
                    <a:pt x="252" y="5754"/>
                  </a:cubicBezTo>
                  <a:lnTo>
                    <a:pt x="252" y="5754"/>
                  </a:lnTo>
                  <a:cubicBezTo>
                    <a:pt x="524" y="5859"/>
                    <a:pt x="1382" y="6257"/>
                    <a:pt x="1445" y="6278"/>
                  </a:cubicBezTo>
                  <a:cubicBezTo>
                    <a:pt x="1947" y="6466"/>
                    <a:pt x="2449" y="6633"/>
                    <a:pt x="2951" y="6822"/>
                  </a:cubicBezTo>
                  <a:cubicBezTo>
                    <a:pt x="3934" y="9039"/>
                    <a:pt x="5002" y="11236"/>
                    <a:pt x="6131" y="13392"/>
                  </a:cubicBezTo>
                  <a:cubicBezTo>
                    <a:pt x="6072" y="13415"/>
                    <a:pt x="5997" y="13426"/>
                    <a:pt x="5909" y="13426"/>
                  </a:cubicBezTo>
                  <a:cubicBezTo>
                    <a:pt x="5380" y="13426"/>
                    <a:pt x="4419" y="13048"/>
                    <a:pt x="4060" y="12994"/>
                  </a:cubicBezTo>
                  <a:cubicBezTo>
                    <a:pt x="3390" y="12868"/>
                    <a:pt x="2721" y="12764"/>
                    <a:pt x="2030" y="12680"/>
                  </a:cubicBezTo>
                  <a:cubicBezTo>
                    <a:pt x="1884" y="12680"/>
                    <a:pt x="1884" y="12889"/>
                    <a:pt x="2030" y="12910"/>
                  </a:cubicBezTo>
                  <a:cubicBezTo>
                    <a:pt x="3495" y="13120"/>
                    <a:pt x="4960" y="13454"/>
                    <a:pt x="6383" y="13894"/>
                  </a:cubicBezTo>
                  <a:cubicBezTo>
                    <a:pt x="7617" y="16258"/>
                    <a:pt x="8914" y="18581"/>
                    <a:pt x="10232" y="20882"/>
                  </a:cubicBezTo>
                  <a:cubicBezTo>
                    <a:pt x="10166" y="20899"/>
                    <a:pt x="10094" y="20906"/>
                    <a:pt x="10017" y="20906"/>
                  </a:cubicBezTo>
                  <a:cubicBezTo>
                    <a:pt x="9609" y="20906"/>
                    <a:pt x="9085" y="20705"/>
                    <a:pt x="8768" y="20652"/>
                  </a:cubicBezTo>
                  <a:cubicBezTo>
                    <a:pt x="7805" y="20506"/>
                    <a:pt x="6822" y="20443"/>
                    <a:pt x="5838" y="20443"/>
                  </a:cubicBezTo>
                  <a:cubicBezTo>
                    <a:pt x="5713" y="20464"/>
                    <a:pt x="5713" y="20631"/>
                    <a:pt x="5838" y="20652"/>
                  </a:cubicBezTo>
                  <a:cubicBezTo>
                    <a:pt x="7408" y="20694"/>
                    <a:pt x="8977" y="20924"/>
                    <a:pt x="10484" y="21322"/>
                  </a:cubicBezTo>
                  <a:cubicBezTo>
                    <a:pt x="11613" y="23288"/>
                    <a:pt x="12722" y="25339"/>
                    <a:pt x="13915" y="27369"/>
                  </a:cubicBezTo>
                  <a:cubicBezTo>
                    <a:pt x="13776" y="27455"/>
                    <a:pt x="13605" y="27484"/>
                    <a:pt x="13402" y="27484"/>
                  </a:cubicBezTo>
                  <a:cubicBezTo>
                    <a:pt x="13114" y="27484"/>
                    <a:pt x="12762" y="27426"/>
                    <a:pt x="12346" y="27389"/>
                  </a:cubicBezTo>
                  <a:cubicBezTo>
                    <a:pt x="11237" y="27306"/>
                    <a:pt x="10128" y="27264"/>
                    <a:pt x="9019" y="27264"/>
                  </a:cubicBezTo>
                  <a:cubicBezTo>
                    <a:pt x="8872" y="27264"/>
                    <a:pt x="8872" y="27473"/>
                    <a:pt x="9019" y="27473"/>
                  </a:cubicBezTo>
                  <a:cubicBezTo>
                    <a:pt x="10776" y="27536"/>
                    <a:pt x="12513" y="27682"/>
                    <a:pt x="14250" y="27954"/>
                  </a:cubicBezTo>
                  <a:cubicBezTo>
                    <a:pt x="15442" y="30068"/>
                    <a:pt x="16761" y="32097"/>
                    <a:pt x="18162" y="34064"/>
                  </a:cubicBezTo>
                  <a:cubicBezTo>
                    <a:pt x="18152" y="34066"/>
                    <a:pt x="18140" y="34067"/>
                    <a:pt x="18126" y="34067"/>
                  </a:cubicBezTo>
                  <a:cubicBezTo>
                    <a:pt x="17818" y="34067"/>
                    <a:pt x="16581" y="33643"/>
                    <a:pt x="16300" y="33583"/>
                  </a:cubicBezTo>
                  <a:cubicBezTo>
                    <a:pt x="15045" y="33290"/>
                    <a:pt x="13748" y="33081"/>
                    <a:pt x="12450" y="32913"/>
                  </a:cubicBezTo>
                  <a:cubicBezTo>
                    <a:pt x="12444" y="32912"/>
                    <a:pt x="12438" y="32912"/>
                    <a:pt x="12432" y="32912"/>
                  </a:cubicBezTo>
                  <a:cubicBezTo>
                    <a:pt x="12304" y="32912"/>
                    <a:pt x="12310" y="33123"/>
                    <a:pt x="12450" y="33143"/>
                  </a:cubicBezTo>
                  <a:cubicBezTo>
                    <a:pt x="14501" y="33436"/>
                    <a:pt x="16510" y="33876"/>
                    <a:pt x="18476" y="34503"/>
                  </a:cubicBezTo>
                  <a:cubicBezTo>
                    <a:pt x="19857" y="36387"/>
                    <a:pt x="21406" y="38123"/>
                    <a:pt x="23142" y="39693"/>
                  </a:cubicBezTo>
                  <a:cubicBezTo>
                    <a:pt x="23225" y="39766"/>
                    <a:pt x="23318" y="39797"/>
                    <a:pt x="23409" y="39797"/>
                  </a:cubicBezTo>
                  <a:cubicBezTo>
                    <a:pt x="23730" y="39797"/>
                    <a:pt x="24022" y="39405"/>
                    <a:pt x="23728" y="39128"/>
                  </a:cubicBezTo>
                  <a:cubicBezTo>
                    <a:pt x="21782" y="37349"/>
                    <a:pt x="20067" y="35319"/>
                    <a:pt x="18602" y="33123"/>
                  </a:cubicBezTo>
                  <a:cubicBezTo>
                    <a:pt x="18267" y="30800"/>
                    <a:pt x="19418" y="28540"/>
                    <a:pt x="19292" y="26176"/>
                  </a:cubicBezTo>
                  <a:cubicBezTo>
                    <a:pt x="19292" y="26058"/>
                    <a:pt x="19205" y="26001"/>
                    <a:pt x="19119" y="26001"/>
                  </a:cubicBezTo>
                  <a:cubicBezTo>
                    <a:pt x="19037" y="26001"/>
                    <a:pt x="18958" y="26053"/>
                    <a:pt x="18958" y="26155"/>
                  </a:cubicBezTo>
                  <a:cubicBezTo>
                    <a:pt x="18853" y="28331"/>
                    <a:pt x="18246" y="30340"/>
                    <a:pt x="18183" y="32495"/>
                  </a:cubicBezTo>
                  <a:cubicBezTo>
                    <a:pt x="17639" y="31658"/>
                    <a:pt x="17116" y="30821"/>
                    <a:pt x="16572" y="29963"/>
                  </a:cubicBezTo>
                  <a:cubicBezTo>
                    <a:pt x="15945" y="28938"/>
                    <a:pt x="15296" y="27913"/>
                    <a:pt x="14647" y="26866"/>
                  </a:cubicBezTo>
                  <a:cubicBezTo>
                    <a:pt x="14794" y="24920"/>
                    <a:pt x="15108" y="22995"/>
                    <a:pt x="15589" y="21091"/>
                  </a:cubicBezTo>
                  <a:cubicBezTo>
                    <a:pt x="15614" y="20977"/>
                    <a:pt x="15517" y="20902"/>
                    <a:pt x="15422" y="20902"/>
                  </a:cubicBezTo>
                  <a:cubicBezTo>
                    <a:pt x="15360" y="20902"/>
                    <a:pt x="15300" y="20934"/>
                    <a:pt x="15275" y="21008"/>
                  </a:cubicBezTo>
                  <a:cubicBezTo>
                    <a:pt x="14752" y="22723"/>
                    <a:pt x="14417" y="24523"/>
                    <a:pt x="14313" y="26322"/>
                  </a:cubicBezTo>
                  <a:cubicBezTo>
                    <a:pt x="13162" y="24460"/>
                    <a:pt x="11990" y="22619"/>
                    <a:pt x="10860" y="20736"/>
                  </a:cubicBezTo>
                  <a:cubicBezTo>
                    <a:pt x="10944" y="19062"/>
                    <a:pt x="11216" y="17409"/>
                    <a:pt x="11655" y="15798"/>
                  </a:cubicBezTo>
                  <a:cubicBezTo>
                    <a:pt x="11694" y="15683"/>
                    <a:pt x="11591" y="15599"/>
                    <a:pt x="11492" y="15599"/>
                  </a:cubicBezTo>
                  <a:cubicBezTo>
                    <a:pt x="11428" y="15599"/>
                    <a:pt x="11366" y="15633"/>
                    <a:pt x="11341" y="15714"/>
                  </a:cubicBezTo>
                  <a:cubicBezTo>
                    <a:pt x="11090" y="16530"/>
                    <a:pt x="10902" y="17346"/>
                    <a:pt x="10776" y="18183"/>
                  </a:cubicBezTo>
                  <a:cubicBezTo>
                    <a:pt x="10714" y="18518"/>
                    <a:pt x="10672" y="18853"/>
                    <a:pt x="10630" y="19208"/>
                  </a:cubicBezTo>
                  <a:cubicBezTo>
                    <a:pt x="10630" y="19334"/>
                    <a:pt x="10630" y="19899"/>
                    <a:pt x="10609" y="20296"/>
                  </a:cubicBezTo>
                  <a:cubicBezTo>
                    <a:pt x="9228" y="17995"/>
                    <a:pt x="7931" y="15672"/>
                    <a:pt x="6696" y="13308"/>
                  </a:cubicBezTo>
                  <a:cubicBezTo>
                    <a:pt x="6906" y="12157"/>
                    <a:pt x="7219" y="11006"/>
                    <a:pt x="7617" y="9876"/>
                  </a:cubicBezTo>
                  <a:cubicBezTo>
                    <a:pt x="7668" y="9736"/>
                    <a:pt x="7556" y="9643"/>
                    <a:pt x="7442" y="9643"/>
                  </a:cubicBezTo>
                  <a:cubicBezTo>
                    <a:pt x="7369" y="9643"/>
                    <a:pt x="7294" y="9682"/>
                    <a:pt x="7261" y="9772"/>
                  </a:cubicBezTo>
                  <a:cubicBezTo>
                    <a:pt x="7010" y="10399"/>
                    <a:pt x="6801" y="11048"/>
                    <a:pt x="6634" y="11697"/>
                  </a:cubicBezTo>
                  <a:cubicBezTo>
                    <a:pt x="6571" y="11969"/>
                    <a:pt x="6550" y="12450"/>
                    <a:pt x="6445" y="12848"/>
                  </a:cubicBezTo>
                  <a:cubicBezTo>
                    <a:pt x="5336" y="10713"/>
                    <a:pt x="4290" y="8537"/>
                    <a:pt x="3286" y="6340"/>
                  </a:cubicBezTo>
                  <a:cubicBezTo>
                    <a:pt x="3558" y="5441"/>
                    <a:pt x="3934" y="4583"/>
                    <a:pt x="4416" y="3767"/>
                  </a:cubicBezTo>
                  <a:cubicBezTo>
                    <a:pt x="4474" y="3636"/>
                    <a:pt x="4371" y="3526"/>
                    <a:pt x="4268" y="3526"/>
                  </a:cubicBezTo>
                  <a:cubicBezTo>
                    <a:pt x="4222" y="3526"/>
                    <a:pt x="4176" y="3548"/>
                    <a:pt x="4144" y="3599"/>
                  </a:cubicBezTo>
                  <a:cubicBezTo>
                    <a:pt x="3851" y="4081"/>
                    <a:pt x="3600" y="4562"/>
                    <a:pt x="3370" y="5085"/>
                  </a:cubicBezTo>
                  <a:cubicBezTo>
                    <a:pt x="3265" y="5336"/>
                    <a:pt x="3202" y="5671"/>
                    <a:pt x="3098" y="5943"/>
                  </a:cubicBezTo>
                  <a:cubicBezTo>
                    <a:pt x="2219" y="3997"/>
                    <a:pt x="1361" y="2030"/>
                    <a:pt x="566" y="63"/>
                  </a:cubicBezTo>
                  <a:cubicBezTo>
                    <a:pt x="551" y="18"/>
                    <a:pt x="51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03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187025" y="29094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5"/>
          <p:cNvGrpSpPr/>
          <p:nvPr/>
        </p:nvGrpSpPr>
        <p:grpSpPr>
          <a:xfrm rot="787436">
            <a:off x="-459016" y="1520853"/>
            <a:ext cx="1527727" cy="1741942"/>
            <a:chOff x="2429275" y="2463400"/>
            <a:chExt cx="457750" cy="521950"/>
          </a:xfrm>
        </p:grpSpPr>
        <p:sp>
          <p:nvSpPr>
            <p:cNvPr id="60" name="Google Shape;60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5"/>
          <p:cNvSpPr/>
          <p:nvPr/>
        </p:nvSpPr>
        <p:spPr>
          <a:xfrm>
            <a:off x="-1316200" y="3539950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5"/>
          <p:cNvCxnSpPr/>
          <p:nvPr/>
        </p:nvCxnSpPr>
        <p:spPr>
          <a:xfrm rot="10800000" flipH="1">
            <a:off x="299600" y="177525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5"/>
          <p:cNvCxnSpPr/>
          <p:nvPr/>
        </p:nvCxnSpPr>
        <p:spPr>
          <a:xfrm rot="10800000">
            <a:off x="-12025" y="205565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5"/>
          <p:cNvCxnSpPr/>
          <p:nvPr/>
        </p:nvCxnSpPr>
        <p:spPr>
          <a:xfrm>
            <a:off x="-240725" y="262722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oogle Shape;67;p15"/>
          <p:cNvGrpSpPr/>
          <p:nvPr/>
        </p:nvGrpSpPr>
        <p:grpSpPr>
          <a:xfrm rot="787436">
            <a:off x="2639209" y="346678"/>
            <a:ext cx="1527727" cy="1741942"/>
            <a:chOff x="2429275" y="2463400"/>
            <a:chExt cx="457750" cy="521950"/>
          </a:xfrm>
        </p:grpSpPr>
        <p:sp>
          <p:nvSpPr>
            <p:cNvPr id="68" name="Google Shape;68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1782025" y="23657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397825" y="601075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3086200" y="881475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2857500" y="1453050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4675899" y="744575"/>
            <a:ext cx="440135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fr-FR" sz="5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Visualisation géographique</a:t>
            </a:r>
          </a:p>
        </p:txBody>
      </p:sp>
      <p:sp>
        <p:nvSpPr>
          <p:cNvPr id="77" name="Google Shape;77;p15"/>
          <p:cNvSpPr/>
          <p:nvPr/>
        </p:nvSpPr>
        <p:spPr>
          <a:xfrm rot="-2012131">
            <a:off x="866561" y="828224"/>
            <a:ext cx="1761154" cy="1937460"/>
          </a:xfrm>
          <a:custGeom>
            <a:avLst/>
            <a:gdLst/>
            <a:ahLst/>
            <a:cxnLst/>
            <a:rect l="l" t="t" r="r" b="b"/>
            <a:pathLst>
              <a:path w="30863" h="31700" extrusionOk="0">
                <a:moveTo>
                  <a:pt x="16886" y="29398"/>
                </a:moveTo>
                <a:cubicBezTo>
                  <a:pt x="25276" y="25611"/>
                  <a:pt x="28017" y="18246"/>
                  <a:pt x="29984" y="11090"/>
                </a:cubicBezTo>
                <a:cubicBezTo>
                  <a:pt x="30486" y="9270"/>
                  <a:pt x="30863" y="7345"/>
                  <a:pt x="30570" y="5482"/>
                </a:cubicBezTo>
                <a:cubicBezTo>
                  <a:pt x="30256" y="3599"/>
                  <a:pt x="29210" y="1758"/>
                  <a:pt x="27494" y="942"/>
                </a:cubicBezTo>
                <a:cubicBezTo>
                  <a:pt x="25548" y="0"/>
                  <a:pt x="23121" y="586"/>
                  <a:pt x="21489" y="2009"/>
                </a:cubicBezTo>
                <a:cubicBezTo>
                  <a:pt x="19878" y="3432"/>
                  <a:pt x="18999" y="5524"/>
                  <a:pt x="18644" y="7637"/>
                </a:cubicBezTo>
                <a:cubicBezTo>
                  <a:pt x="18560" y="6633"/>
                  <a:pt x="18455" y="5587"/>
                  <a:pt x="18016" y="4666"/>
                </a:cubicBezTo>
                <a:cubicBezTo>
                  <a:pt x="17576" y="3746"/>
                  <a:pt x="16677" y="2971"/>
                  <a:pt x="15651" y="2971"/>
                </a:cubicBezTo>
                <a:cubicBezTo>
                  <a:pt x="14354" y="2971"/>
                  <a:pt x="13371" y="4164"/>
                  <a:pt x="12722" y="5336"/>
                </a:cubicBezTo>
                <a:cubicBezTo>
                  <a:pt x="11404" y="7658"/>
                  <a:pt x="10546" y="10232"/>
                  <a:pt x="10190" y="12889"/>
                </a:cubicBezTo>
                <a:cubicBezTo>
                  <a:pt x="10274" y="11927"/>
                  <a:pt x="10379" y="10943"/>
                  <a:pt x="10128" y="10002"/>
                </a:cubicBezTo>
                <a:cubicBezTo>
                  <a:pt x="9898" y="9060"/>
                  <a:pt x="9291" y="8181"/>
                  <a:pt x="8370" y="7889"/>
                </a:cubicBezTo>
                <a:cubicBezTo>
                  <a:pt x="7470" y="7596"/>
                  <a:pt x="6445" y="7951"/>
                  <a:pt x="5734" y="8600"/>
                </a:cubicBezTo>
                <a:cubicBezTo>
                  <a:pt x="5043" y="9270"/>
                  <a:pt x="4520" y="10086"/>
                  <a:pt x="4206" y="11006"/>
                </a:cubicBezTo>
                <a:cubicBezTo>
                  <a:pt x="1" y="22305"/>
                  <a:pt x="8558" y="30486"/>
                  <a:pt x="8558" y="30486"/>
                </a:cubicBezTo>
                <a:cubicBezTo>
                  <a:pt x="8558" y="30486"/>
                  <a:pt x="11802" y="31700"/>
                  <a:pt x="16886" y="29398"/>
                </a:cubicBezTo>
                <a:close/>
              </a:path>
            </a:pathLst>
          </a:custGeom>
          <a:solidFill>
            <a:srgbClr val="12E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rot="10800000" flipH="1">
            <a:off x="1839200" y="112230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1527575" y="140270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1298875" y="197427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950900" y="362672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678250" y="435407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5"/>
          <p:cNvCxnSpPr>
            <a:endCxn id="82" idx="0"/>
          </p:cNvCxnSpPr>
          <p:nvPr/>
        </p:nvCxnSpPr>
        <p:spPr>
          <a:xfrm>
            <a:off x="1844450" y="168317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/>
          <p:nvPr/>
        </p:nvSpPr>
        <p:spPr>
          <a:xfrm>
            <a:off x="2509525" y="3105500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236875" y="3832850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5"/>
          <p:cNvCxnSpPr>
            <a:endCxn id="85" idx="0"/>
          </p:cNvCxnSpPr>
          <p:nvPr/>
        </p:nvCxnSpPr>
        <p:spPr>
          <a:xfrm>
            <a:off x="3403075" y="1161950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-588700" y="427967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38650" y="500702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5"/>
          <p:cNvCxnSpPr>
            <a:endCxn id="88" idx="0"/>
          </p:cNvCxnSpPr>
          <p:nvPr/>
        </p:nvCxnSpPr>
        <p:spPr>
          <a:xfrm>
            <a:off x="304850" y="233612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44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Visulation géographique des cimetières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209" name="Google Shape;1209;p42"/>
          <p:cNvGrpSpPr/>
          <p:nvPr/>
        </p:nvGrpSpPr>
        <p:grpSpPr>
          <a:xfrm>
            <a:off x="454505" y="1181425"/>
            <a:ext cx="8232195" cy="3465107"/>
            <a:chOff x="454505" y="1181425"/>
            <a:chExt cx="8232195" cy="3465107"/>
          </a:xfrm>
        </p:grpSpPr>
        <p:sp>
          <p:nvSpPr>
            <p:cNvPr id="1210" name="Google Shape;1210;p42"/>
            <p:cNvSpPr/>
            <p:nvPr/>
          </p:nvSpPr>
          <p:spPr>
            <a:xfrm>
              <a:off x="454505" y="1181425"/>
              <a:ext cx="955500" cy="9555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57200" y="2419416"/>
              <a:ext cx="955500" cy="9555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457204" y="3691032"/>
              <a:ext cx="955500" cy="9555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666100" y="1215025"/>
              <a:ext cx="5588400" cy="88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665621" y="2453025"/>
              <a:ext cx="5588400" cy="88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66100" y="3691025"/>
              <a:ext cx="5588400" cy="88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7351398" y="1215025"/>
              <a:ext cx="1332900" cy="888300"/>
            </a:xfrm>
            <a:prstGeom prst="rect">
              <a:avLst/>
            </a:prstGeom>
            <a:solidFill>
              <a:srgbClr val="12E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7353793" y="2453025"/>
              <a:ext cx="1332900" cy="888300"/>
            </a:xfrm>
            <a:prstGeom prst="rect">
              <a:avLst/>
            </a:prstGeom>
            <a:solidFill>
              <a:srgbClr val="12E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351398" y="3691025"/>
              <a:ext cx="1332900" cy="888300"/>
            </a:xfrm>
            <a:prstGeom prst="rect">
              <a:avLst/>
            </a:prstGeom>
            <a:solidFill>
              <a:srgbClr val="12E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42"/>
            <p:cNvGrpSpPr/>
            <p:nvPr/>
          </p:nvGrpSpPr>
          <p:grpSpPr>
            <a:xfrm>
              <a:off x="709322" y="1215023"/>
              <a:ext cx="514368" cy="1022070"/>
              <a:chOff x="1170750" y="2449800"/>
              <a:chExt cx="511300" cy="1016075"/>
            </a:xfrm>
          </p:grpSpPr>
          <p:sp>
            <p:nvSpPr>
              <p:cNvPr id="1220" name="Google Shape;1220;p42"/>
              <p:cNvSpPr/>
              <p:nvPr/>
            </p:nvSpPr>
            <p:spPr>
              <a:xfrm>
                <a:off x="1170750" y="2449800"/>
                <a:ext cx="511300" cy="748300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9932" extrusionOk="0">
                    <a:moveTo>
                      <a:pt x="12297" y="0"/>
                    </a:moveTo>
                    <a:cubicBezTo>
                      <a:pt x="12210" y="0"/>
                      <a:pt x="12122" y="32"/>
                      <a:pt x="12052" y="103"/>
                    </a:cubicBezTo>
                    <a:cubicBezTo>
                      <a:pt x="9897" y="2865"/>
                      <a:pt x="7679" y="5773"/>
                      <a:pt x="6800" y="9225"/>
                    </a:cubicBezTo>
                    <a:cubicBezTo>
                      <a:pt x="5963" y="12469"/>
                      <a:pt x="6445" y="15921"/>
                      <a:pt x="7470" y="19080"/>
                    </a:cubicBezTo>
                    <a:cubicBezTo>
                      <a:pt x="7470" y="19080"/>
                      <a:pt x="7470" y="19101"/>
                      <a:pt x="7470" y="19101"/>
                    </a:cubicBezTo>
                    <a:cubicBezTo>
                      <a:pt x="7455" y="19366"/>
                      <a:pt x="7667" y="19599"/>
                      <a:pt x="7896" y="19599"/>
                    </a:cubicBezTo>
                    <a:cubicBezTo>
                      <a:pt x="7994" y="19599"/>
                      <a:pt x="8094" y="19557"/>
                      <a:pt x="8181" y="19457"/>
                    </a:cubicBezTo>
                    <a:cubicBezTo>
                      <a:pt x="12554" y="14101"/>
                      <a:pt x="14207" y="7007"/>
                      <a:pt x="12638" y="249"/>
                    </a:cubicBezTo>
                    <a:cubicBezTo>
                      <a:pt x="12586" y="92"/>
                      <a:pt x="12443" y="0"/>
                      <a:pt x="12297" y="0"/>
                    </a:cubicBezTo>
                    <a:close/>
                    <a:moveTo>
                      <a:pt x="1330" y="9459"/>
                    </a:moveTo>
                    <a:cubicBezTo>
                      <a:pt x="1130" y="9459"/>
                      <a:pt x="912" y="9604"/>
                      <a:pt x="900" y="9832"/>
                    </a:cubicBezTo>
                    <a:cubicBezTo>
                      <a:pt x="649" y="12950"/>
                      <a:pt x="0" y="16298"/>
                      <a:pt x="1151" y="19311"/>
                    </a:cubicBezTo>
                    <a:cubicBezTo>
                      <a:pt x="2155" y="21863"/>
                      <a:pt x="4101" y="23935"/>
                      <a:pt x="6424" y="25337"/>
                    </a:cubicBezTo>
                    <a:cubicBezTo>
                      <a:pt x="6454" y="25352"/>
                      <a:pt x="6485" y="25359"/>
                      <a:pt x="6515" y="25359"/>
                    </a:cubicBezTo>
                    <a:cubicBezTo>
                      <a:pt x="6691" y="25359"/>
                      <a:pt x="6836" y="25127"/>
                      <a:pt x="6675" y="25002"/>
                    </a:cubicBezTo>
                    <a:lnTo>
                      <a:pt x="6633" y="24981"/>
                    </a:lnTo>
                    <a:cubicBezTo>
                      <a:pt x="6779" y="24939"/>
                      <a:pt x="6884" y="24793"/>
                      <a:pt x="6863" y="24625"/>
                    </a:cubicBezTo>
                    <a:cubicBezTo>
                      <a:pt x="6738" y="22198"/>
                      <a:pt x="6194" y="19792"/>
                      <a:pt x="5210" y="17553"/>
                    </a:cubicBezTo>
                    <a:cubicBezTo>
                      <a:pt x="4038" y="14896"/>
                      <a:pt x="2134" y="12636"/>
                      <a:pt x="1653" y="9728"/>
                    </a:cubicBezTo>
                    <a:cubicBezTo>
                      <a:pt x="1617" y="9540"/>
                      <a:pt x="1479" y="9459"/>
                      <a:pt x="1330" y="9459"/>
                    </a:cubicBezTo>
                    <a:close/>
                    <a:moveTo>
                      <a:pt x="20036" y="14944"/>
                    </a:moveTo>
                    <a:cubicBezTo>
                      <a:pt x="19983" y="14944"/>
                      <a:pt x="19930" y="14955"/>
                      <a:pt x="19878" y="14979"/>
                    </a:cubicBezTo>
                    <a:cubicBezTo>
                      <a:pt x="14040" y="18097"/>
                      <a:pt x="9332" y="22868"/>
                      <a:pt x="6591" y="28873"/>
                    </a:cubicBezTo>
                    <a:cubicBezTo>
                      <a:pt x="6403" y="28956"/>
                      <a:pt x="6298" y="29186"/>
                      <a:pt x="6340" y="29396"/>
                    </a:cubicBezTo>
                    <a:lnTo>
                      <a:pt x="6340" y="29417"/>
                    </a:lnTo>
                    <a:cubicBezTo>
                      <a:pt x="6282" y="29533"/>
                      <a:pt x="6367" y="29649"/>
                      <a:pt x="6480" y="29649"/>
                    </a:cubicBezTo>
                    <a:cubicBezTo>
                      <a:pt x="6489" y="29649"/>
                      <a:pt x="6498" y="29648"/>
                      <a:pt x="6507" y="29647"/>
                    </a:cubicBezTo>
                    <a:cubicBezTo>
                      <a:pt x="6784" y="29851"/>
                      <a:pt x="7106" y="29931"/>
                      <a:pt x="7449" y="29931"/>
                    </a:cubicBezTo>
                    <a:cubicBezTo>
                      <a:pt x="8298" y="29931"/>
                      <a:pt x="9268" y="29437"/>
                      <a:pt x="9939" y="29124"/>
                    </a:cubicBezTo>
                    <a:cubicBezTo>
                      <a:pt x="11717" y="28287"/>
                      <a:pt x="13328" y="26969"/>
                      <a:pt x="14730" y="25588"/>
                    </a:cubicBezTo>
                    <a:cubicBezTo>
                      <a:pt x="17513" y="22763"/>
                      <a:pt x="19480" y="19227"/>
                      <a:pt x="20401" y="15377"/>
                    </a:cubicBezTo>
                    <a:cubicBezTo>
                      <a:pt x="20451" y="15140"/>
                      <a:pt x="20256" y="14944"/>
                      <a:pt x="20036" y="149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2"/>
              <p:cNvSpPr/>
              <p:nvPr/>
            </p:nvSpPr>
            <p:spPr>
              <a:xfrm>
                <a:off x="1327775" y="2823400"/>
                <a:ext cx="354275" cy="374675"/>
              </a:xfrm>
              <a:custGeom>
                <a:avLst/>
                <a:gdLst/>
                <a:ahLst/>
                <a:cxnLst/>
                <a:rect l="l" t="t" r="r" b="b"/>
                <a:pathLst>
                  <a:path w="14171" h="14987" extrusionOk="0">
                    <a:moveTo>
                      <a:pt x="13754" y="0"/>
                    </a:moveTo>
                    <a:cubicBezTo>
                      <a:pt x="13702" y="0"/>
                      <a:pt x="13648" y="11"/>
                      <a:pt x="13597" y="35"/>
                    </a:cubicBezTo>
                    <a:cubicBezTo>
                      <a:pt x="8512" y="2714"/>
                      <a:pt x="4286" y="6773"/>
                      <a:pt x="1419" y="11753"/>
                    </a:cubicBezTo>
                    <a:cubicBezTo>
                      <a:pt x="1419" y="11878"/>
                      <a:pt x="1440" y="12025"/>
                      <a:pt x="1461" y="12171"/>
                    </a:cubicBezTo>
                    <a:cubicBezTo>
                      <a:pt x="1461" y="12318"/>
                      <a:pt x="1377" y="12464"/>
                      <a:pt x="1231" y="12506"/>
                    </a:cubicBezTo>
                    <a:lnTo>
                      <a:pt x="1273" y="12548"/>
                    </a:lnTo>
                    <a:cubicBezTo>
                      <a:pt x="1429" y="12669"/>
                      <a:pt x="1282" y="12892"/>
                      <a:pt x="1120" y="12892"/>
                    </a:cubicBezTo>
                    <a:cubicBezTo>
                      <a:pt x="1087" y="12892"/>
                      <a:pt x="1053" y="12883"/>
                      <a:pt x="1022" y="12862"/>
                    </a:cubicBezTo>
                    <a:cubicBezTo>
                      <a:pt x="980" y="12841"/>
                      <a:pt x="917" y="12799"/>
                      <a:pt x="875" y="12778"/>
                    </a:cubicBezTo>
                    <a:cubicBezTo>
                      <a:pt x="666" y="13154"/>
                      <a:pt x="477" y="13531"/>
                      <a:pt x="310" y="13929"/>
                    </a:cubicBezTo>
                    <a:cubicBezTo>
                      <a:pt x="122" y="14012"/>
                      <a:pt x="17" y="14242"/>
                      <a:pt x="59" y="14452"/>
                    </a:cubicBezTo>
                    <a:lnTo>
                      <a:pt x="59" y="14473"/>
                    </a:lnTo>
                    <a:cubicBezTo>
                      <a:pt x="1" y="14589"/>
                      <a:pt x="86" y="14705"/>
                      <a:pt x="199" y="14705"/>
                    </a:cubicBezTo>
                    <a:cubicBezTo>
                      <a:pt x="208" y="14705"/>
                      <a:pt x="217" y="14704"/>
                      <a:pt x="226" y="14703"/>
                    </a:cubicBezTo>
                    <a:cubicBezTo>
                      <a:pt x="502" y="14906"/>
                      <a:pt x="818" y="14987"/>
                      <a:pt x="1152" y="14987"/>
                    </a:cubicBezTo>
                    <a:cubicBezTo>
                      <a:pt x="1402" y="14987"/>
                      <a:pt x="1662" y="14942"/>
                      <a:pt x="1921" y="14870"/>
                    </a:cubicBezTo>
                    <a:cubicBezTo>
                      <a:pt x="4558" y="10016"/>
                      <a:pt x="8470" y="5957"/>
                      <a:pt x="13262" y="3195"/>
                    </a:cubicBezTo>
                    <a:cubicBezTo>
                      <a:pt x="13617" y="2295"/>
                      <a:pt x="13889" y="1374"/>
                      <a:pt x="14120" y="454"/>
                    </a:cubicBezTo>
                    <a:cubicBezTo>
                      <a:pt x="14170" y="200"/>
                      <a:pt x="13974" y="0"/>
                      <a:pt x="137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2"/>
              <p:cNvSpPr/>
              <p:nvPr/>
            </p:nvSpPr>
            <p:spPr>
              <a:xfrm>
                <a:off x="1319300" y="2449800"/>
                <a:ext cx="176825" cy="48905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562" extrusionOk="0">
                    <a:moveTo>
                      <a:pt x="6339" y="0"/>
                    </a:moveTo>
                    <a:cubicBezTo>
                      <a:pt x="6250" y="0"/>
                      <a:pt x="6159" y="32"/>
                      <a:pt x="6089" y="103"/>
                    </a:cubicBezTo>
                    <a:cubicBezTo>
                      <a:pt x="3934" y="2865"/>
                      <a:pt x="1716" y="5773"/>
                      <a:pt x="837" y="9204"/>
                    </a:cubicBezTo>
                    <a:cubicBezTo>
                      <a:pt x="0" y="12469"/>
                      <a:pt x="482" y="15921"/>
                      <a:pt x="1507" y="19080"/>
                    </a:cubicBezTo>
                    <a:cubicBezTo>
                      <a:pt x="1507" y="19080"/>
                      <a:pt x="1507" y="19101"/>
                      <a:pt x="1507" y="19101"/>
                    </a:cubicBezTo>
                    <a:cubicBezTo>
                      <a:pt x="1507" y="19311"/>
                      <a:pt x="1612" y="19478"/>
                      <a:pt x="1800" y="19562"/>
                    </a:cubicBezTo>
                    <a:cubicBezTo>
                      <a:pt x="1193" y="16988"/>
                      <a:pt x="1026" y="14268"/>
                      <a:pt x="1695" y="11694"/>
                    </a:cubicBezTo>
                    <a:cubicBezTo>
                      <a:pt x="2574" y="8242"/>
                      <a:pt x="4792" y="5334"/>
                      <a:pt x="6947" y="2572"/>
                    </a:cubicBezTo>
                    <a:cubicBezTo>
                      <a:pt x="6989" y="2530"/>
                      <a:pt x="7031" y="2509"/>
                      <a:pt x="7073" y="2488"/>
                    </a:cubicBezTo>
                    <a:cubicBezTo>
                      <a:pt x="6968" y="1735"/>
                      <a:pt x="6842" y="1002"/>
                      <a:pt x="6675" y="249"/>
                    </a:cubicBezTo>
                    <a:cubicBezTo>
                      <a:pt x="6636" y="92"/>
                      <a:pt x="6489" y="0"/>
                      <a:pt x="6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2"/>
              <p:cNvSpPr/>
              <p:nvPr/>
            </p:nvSpPr>
            <p:spPr>
              <a:xfrm>
                <a:off x="1235600" y="2764650"/>
                <a:ext cx="88950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76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7" y="2720"/>
                      <a:pt x="2365" y="4896"/>
                      <a:pt x="3474" y="7428"/>
                    </a:cubicBezTo>
                    <a:cubicBezTo>
                      <a:pt x="3516" y="7491"/>
                      <a:pt x="3537" y="7574"/>
                      <a:pt x="3558" y="7637"/>
                    </a:cubicBezTo>
                    <a:cubicBezTo>
                      <a:pt x="3328" y="6717"/>
                      <a:pt x="2993" y="5817"/>
                      <a:pt x="2616" y="4959"/>
                    </a:cubicBezTo>
                    <a:cubicBezTo>
                      <a:pt x="1842" y="3243"/>
                      <a:pt x="775" y="1674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2"/>
              <p:cNvSpPr/>
              <p:nvPr/>
            </p:nvSpPr>
            <p:spPr>
              <a:xfrm>
                <a:off x="1201125" y="2513825"/>
                <a:ext cx="461300" cy="952050"/>
              </a:xfrm>
              <a:custGeom>
                <a:avLst/>
                <a:gdLst/>
                <a:ahLst/>
                <a:cxnLst/>
                <a:rect l="l" t="t" r="r" b="b"/>
                <a:pathLst>
                  <a:path w="18452" h="38082" extrusionOk="0">
                    <a:moveTo>
                      <a:pt x="10714" y="0"/>
                    </a:moveTo>
                    <a:cubicBezTo>
                      <a:pt x="10696" y="0"/>
                      <a:pt x="10680" y="11"/>
                      <a:pt x="10691" y="32"/>
                    </a:cubicBezTo>
                    <a:cubicBezTo>
                      <a:pt x="10523" y="1266"/>
                      <a:pt x="10377" y="2501"/>
                      <a:pt x="10189" y="3714"/>
                    </a:cubicBezTo>
                    <a:cubicBezTo>
                      <a:pt x="9812" y="3275"/>
                      <a:pt x="9393" y="2835"/>
                      <a:pt x="8954" y="2459"/>
                    </a:cubicBezTo>
                    <a:cubicBezTo>
                      <a:pt x="8935" y="2439"/>
                      <a:pt x="8915" y="2431"/>
                      <a:pt x="8897" y="2431"/>
                    </a:cubicBezTo>
                    <a:cubicBezTo>
                      <a:pt x="8838" y="2431"/>
                      <a:pt x="8796" y="2520"/>
                      <a:pt x="8828" y="2584"/>
                    </a:cubicBezTo>
                    <a:cubicBezTo>
                      <a:pt x="9226" y="3128"/>
                      <a:pt x="9665" y="3630"/>
                      <a:pt x="10147" y="4112"/>
                    </a:cubicBezTo>
                    <a:cubicBezTo>
                      <a:pt x="9917" y="5681"/>
                      <a:pt x="9603" y="7229"/>
                      <a:pt x="9184" y="8736"/>
                    </a:cubicBezTo>
                    <a:cubicBezTo>
                      <a:pt x="8556" y="7920"/>
                      <a:pt x="7929" y="7125"/>
                      <a:pt x="7238" y="6351"/>
                    </a:cubicBezTo>
                    <a:cubicBezTo>
                      <a:pt x="7214" y="6331"/>
                      <a:pt x="7188" y="6323"/>
                      <a:pt x="7163" y="6323"/>
                    </a:cubicBezTo>
                    <a:cubicBezTo>
                      <a:pt x="7079" y="6323"/>
                      <a:pt x="7006" y="6416"/>
                      <a:pt x="7071" y="6497"/>
                    </a:cubicBezTo>
                    <a:cubicBezTo>
                      <a:pt x="7761" y="7355"/>
                      <a:pt x="8452" y="8213"/>
                      <a:pt x="9080" y="9112"/>
                    </a:cubicBezTo>
                    <a:cubicBezTo>
                      <a:pt x="9017" y="9301"/>
                      <a:pt x="8954" y="9510"/>
                      <a:pt x="8912" y="9698"/>
                    </a:cubicBezTo>
                    <a:cubicBezTo>
                      <a:pt x="8598" y="10619"/>
                      <a:pt x="8284" y="11519"/>
                      <a:pt x="7971" y="12418"/>
                    </a:cubicBezTo>
                    <a:cubicBezTo>
                      <a:pt x="7615" y="11749"/>
                      <a:pt x="7280" y="11079"/>
                      <a:pt x="6924" y="10431"/>
                    </a:cubicBezTo>
                    <a:cubicBezTo>
                      <a:pt x="6910" y="10387"/>
                      <a:pt x="6880" y="10369"/>
                      <a:pt x="6849" y="10369"/>
                    </a:cubicBezTo>
                    <a:cubicBezTo>
                      <a:pt x="6791" y="10369"/>
                      <a:pt x="6730" y="10433"/>
                      <a:pt x="6757" y="10514"/>
                    </a:cubicBezTo>
                    <a:cubicBezTo>
                      <a:pt x="7134" y="11268"/>
                      <a:pt x="7510" y="12021"/>
                      <a:pt x="7866" y="12774"/>
                    </a:cubicBezTo>
                    <a:cubicBezTo>
                      <a:pt x="7134" y="14804"/>
                      <a:pt x="6506" y="16854"/>
                      <a:pt x="6025" y="18947"/>
                    </a:cubicBezTo>
                    <a:cubicBezTo>
                      <a:pt x="5795" y="19951"/>
                      <a:pt x="5606" y="20976"/>
                      <a:pt x="5397" y="22001"/>
                    </a:cubicBezTo>
                    <a:cubicBezTo>
                      <a:pt x="5020" y="21185"/>
                      <a:pt x="4665" y="20369"/>
                      <a:pt x="4330" y="19532"/>
                    </a:cubicBezTo>
                    <a:cubicBezTo>
                      <a:pt x="4476" y="18926"/>
                      <a:pt x="4665" y="18319"/>
                      <a:pt x="4874" y="17733"/>
                    </a:cubicBezTo>
                    <a:cubicBezTo>
                      <a:pt x="4917" y="17633"/>
                      <a:pt x="4822" y="17542"/>
                      <a:pt x="4739" y="17542"/>
                    </a:cubicBezTo>
                    <a:cubicBezTo>
                      <a:pt x="4700" y="17542"/>
                      <a:pt x="4664" y="17561"/>
                      <a:pt x="4644" y="17607"/>
                    </a:cubicBezTo>
                    <a:cubicBezTo>
                      <a:pt x="4393" y="18068"/>
                      <a:pt x="4225" y="18570"/>
                      <a:pt x="4163" y="19093"/>
                    </a:cubicBezTo>
                    <a:cubicBezTo>
                      <a:pt x="3849" y="18361"/>
                      <a:pt x="3556" y="17628"/>
                      <a:pt x="3242" y="16875"/>
                    </a:cubicBezTo>
                    <a:cubicBezTo>
                      <a:pt x="3409" y="16352"/>
                      <a:pt x="3681" y="15871"/>
                      <a:pt x="4058" y="15452"/>
                    </a:cubicBezTo>
                    <a:cubicBezTo>
                      <a:pt x="4124" y="15369"/>
                      <a:pt x="4033" y="15260"/>
                      <a:pt x="3940" y="15260"/>
                    </a:cubicBezTo>
                    <a:cubicBezTo>
                      <a:pt x="3916" y="15260"/>
                      <a:pt x="3891" y="15268"/>
                      <a:pt x="3870" y="15285"/>
                    </a:cubicBezTo>
                    <a:cubicBezTo>
                      <a:pt x="3514" y="15620"/>
                      <a:pt x="3263" y="16059"/>
                      <a:pt x="3116" y="16519"/>
                    </a:cubicBezTo>
                    <a:cubicBezTo>
                      <a:pt x="2719" y="15557"/>
                      <a:pt x="2342" y="14594"/>
                      <a:pt x="1986" y="13611"/>
                    </a:cubicBezTo>
                    <a:cubicBezTo>
                      <a:pt x="2049" y="13611"/>
                      <a:pt x="2091" y="13569"/>
                      <a:pt x="2070" y="13506"/>
                    </a:cubicBezTo>
                    <a:cubicBezTo>
                      <a:pt x="1966" y="13151"/>
                      <a:pt x="1966" y="12753"/>
                      <a:pt x="2070" y="12397"/>
                    </a:cubicBezTo>
                    <a:cubicBezTo>
                      <a:pt x="2097" y="12305"/>
                      <a:pt x="2014" y="12237"/>
                      <a:pt x="1940" y="12237"/>
                    </a:cubicBezTo>
                    <a:cubicBezTo>
                      <a:pt x="1896" y="12237"/>
                      <a:pt x="1855" y="12260"/>
                      <a:pt x="1840" y="12314"/>
                    </a:cubicBezTo>
                    <a:cubicBezTo>
                      <a:pt x="1777" y="12565"/>
                      <a:pt x="1756" y="12816"/>
                      <a:pt x="1777" y="13067"/>
                    </a:cubicBezTo>
                    <a:cubicBezTo>
                      <a:pt x="1296" y="11812"/>
                      <a:pt x="815" y="10535"/>
                      <a:pt x="334" y="9259"/>
                    </a:cubicBezTo>
                    <a:cubicBezTo>
                      <a:pt x="311" y="9199"/>
                      <a:pt x="259" y="9174"/>
                      <a:pt x="205" y="9174"/>
                    </a:cubicBezTo>
                    <a:cubicBezTo>
                      <a:pt x="107" y="9174"/>
                      <a:pt x="0" y="9256"/>
                      <a:pt x="41" y="9364"/>
                    </a:cubicBezTo>
                    <a:cubicBezTo>
                      <a:pt x="334" y="10472"/>
                      <a:pt x="689" y="11602"/>
                      <a:pt x="1066" y="12711"/>
                    </a:cubicBezTo>
                    <a:cubicBezTo>
                      <a:pt x="794" y="12565"/>
                      <a:pt x="522" y="12439"/>
                      <a:pt x="229" y="12356"/>
                    </a:cubicBezTo>
                    <a:cubicBezTo>
                      <a:pt x="223" y="12354"/>
                      <a:pt x="218" y="12354"/>
                      <a:pt x="213" y="12354"/>
                    </a:cubicBezTo>
                    <a:cubicBezTo>
                      <a:pt x="140" y="12354"/>
                      <a:pt x="109" y="12483"/>
                      <a:pt x="187" y="12502"/>
                    </a:cubicBezTo>
                    <a:cubicBezTo>
                      <a:pt x="522" y="12628"/>
                      <a:pt x="857" y="12774"/>
                      <a:pt x="1150" y="12962"/>
                    </a:cubicBezTo>
                    <a:cubicBezTo>
                      <a:pt x="1526" y="14092"/>
                      <a:pt x="1945" y="15201"/>
                      <a:pt x="2363" y="16310"/>
                    </a:cubicBezTo>
                    <a:cubicBezTo>
                      <a:pt x="1882" y="16038"/>
                      <a:pt x="1359" y="15808"/>
                      <a:pt x="836" y="15620"/>
                    </a:cubicBezTo>
                    <a:cubicBezTo>
                      <a:pt x="824" y="15614"/>
                      <a:pt x="813" y="15611"/>
                      <a:pt x="803" y="15611"/>
                    </a:cubicBezTo>
                    <a:cubicBezTo>
                      <a:pt x="743" y="15611"/>
                      <a:pt x="722" y="15709"/>
                      <a:pt x="794" y="15745"/>
                    </a:cubicBezTo>
                    <a:cubicBezTo>
                      <a:pt x="1380" y="15975"/>
                      <a:pt x="1945" y="16268"/>
                      <a:pt x="2489" y="16624"/>
                    </a:cubicBezTo>
                    <a:cubicBezTo>
                      <a:pt x="2803" y="17398"/>
                      <a:pt x="3116" y="18193"/>
                      <a:pt x="3451" y="18967"/>
                    </a:cubicBezTo>
                    <a:cubicBezTo>
                      <a:pt x="3033" y="18821"/>
                      <a:pt x="2614" y="18716"/>
                      <a:pt x="2175" y="18695"/>
                    </a:cubicBezTo>
                    <a:cubicBezTo>
                      <a:pt x="2070" y="18695"/>
                      <a:pt x="2070" y="18863"/>
                      <a:pt x="2175" y="18863"/>
                    </a:cubicBezTo>
                    <a:cubicBezTo>
                      <a:pt x="2656" y="18926"/>
                      <a:pt x="3137" y="19051"/>
                      <a:pt x="3577" y="19239"/>
                    </a:cubicBezTo>
                    <a:cubicBezTo>
                      <a:pt x="4058" y="20432"/>
                      <a:pt x="4560" y="21583"/>
                      <a:pt x="5083" y="22755"/>
                    </a:cubicBezTo>
                    <a:cubicBezTo>
                      <a:pt x="5104" y="22817"/>
                      <a:pt x="5167" y="22859"/>
                      <a:pt x="5230" y="22901"/>
                    </a:cubicBezTo>
                    <a:cubicBezTo>
                      <a:pt x="4225" y="27944"/>
                      <a:pt x="3200" y="32986"/>
                      <a:pt x="480" y="37443"/>
                    </a:cubicBezTo>
                    <a:cubicBezTo>
                      <a:pt x="286" y="37757"/>
                      <a:pt x="572" y="38081"/>
                      <a:pt x="842" y="38081"/>
                    </a:cubicBezTo>
                    <a:cubicBezTo>
                      <a:pt x="951" y="38081"/>
                      <a:pt x="1057" y="38029"/>
                      <a:pt x="1129" y="37903"/>
                    </a:cubicBezTo>
                    <a:cubicBezTo>
                      <a:pt x="3221" y="34451"/>
                      <a:pt x="4372" y="30664"/>
                      <a:pt x="5230" y="26814"/>
                    </a:cubicBezTo>
                    <a:cubicBezTo>
                      <a:pt x="6966" y="25851"/>
                      <a:pt x="8640" y="24763"/>
                      <a:pt x="10230" y="23571"/>
                    </a:cubicBezTo>
                    <a:cubicBezTo>
                      <a:pt x="10377" y="23592"/>
                      <a:pt x="10502" y="23612"/>
                      <a:pt x="10649" y="23633"/>
                    </a:cubicBezTo>
                    <a:cubicBezTo>
                      <a:pt x="11297" y="23696"/>
                      <a:pt x="11967" y="23738"/>
                      <a:pt x="12616" y="23780"/>
                    </a:cubicBezTo>
                    <a:cubicBezTo>
                      <a:pt x="12825" y="23780"/>
                      <a:pt x="12846" y="23466"/>
                      <a:pt x="12637" y="23445"/>
                    </a:cubicBezTo>
                    <a:cubicBezTo>
                      <a:pt x="12239" y="23382"/>
                      <a:pt x="11821" y="23361"/>
                      <a:pt x="11423" y="23340"/>
                    </a:cubicBezTo>
                    <a:cubicBezTo>
                      <a:pt x="11172" y="23320"/>
                      <a:pt x="10921" y="23320"/>
                      <a:pt x="10691" y="23278"/>
                    </a:cubicBezTo>
                    <a:lnTo>
                      <a:pt x="10628" y="23278"/>
                    </a:lnTo>
                    <a:cubicBezTo>
                      <a:pt x="11779" y="22378"/>
                      <a:pt x="12846" y="21416"/>
                      <a:pt x="13850" y="20390"/>
                    </a:cubicBezTo>
                    <a:cubicBezTo>
                      <a:pt x="14013" y="20409"/>
                      <a:pt x="14178" y="20418"/>
                      <a:pt x="14344" y="20418"/>
                    </a:cubicBezTo>
                    <a:cubicBezTo>
                      <a:pt x="14729" y="20418"/>
                      <a:pt x="15116" y="20367"/>
                      <a:pt x="15482" y="20265"/>
                    </a:cubicBezTo>
                    <a:cubicBezTo>
                      <a:pt x="15691" y="20202"/>
                      <a:pt x="15629" y="19930"/>
                      <a:pt x="15419" y="19930"/>
                    </a:cubicBezTo>
                    <a:cubicBezTo>
                      <a:pt x="15022" y="19993"/>
                      <a:pt x="14603" y="20014"/>
                      <a:pt x="14206" y="20035"/>
                    </a:cubicBezTo>
                    <a:cubicBezTo>
                      <a:pt x="15064" y="19114"/>
                      <a:pt x="15838" y="18131"/>
                      <a:pt x="16528" y="17084"/>
                    </a:cubicBezTo>
                    <a:cubicBezTo>
                      <a:pt x="16884" y="17042"/>
                      <a:pt x="17219" y="16980"/>
                      <a:pt x="17554" y="16875"/>
                    </a:cubicBezTo>
                    <a:cubicBezTo>
                      <a:pt x="17679" y="16812"/>
                      <a:pt x="17637" y="16624"/>
                      <a:pt x="17512" y="16624"/>
                    </a:cubicBezTo>
                    <a:cubicBezTo>
                      <a:pt x="17261" y="16624"/>
                      <a:pt x="17010" y="16666"/>
                      <a:pt x="16779" y="16708"/>
                    </a:cubicBezTo>
                    <a:cubicBezTo>
                      <a:pt x="17428" y="15682"/>
                      <a:pt x="17972" y="14615"/>
                      <a:pt x="18411" y="13465"/>
                    </a:cubicBezTo>
                    <a:cubicBezTo>
                      <a:pt x="18451" y="13372"/>
                      <a:pt x="18374" y="13304"/>
                      <a:pt x="18295" y="13304"/>
                    </a:cubicBezTo>
                    <a:cubicBezTo>
                      <a:pt x="18250" y="13304"/>
                      <a:pt x="18204" y="13327"/>
                      <a:pt x="18181" y="13381"/>
                    </a:cubicBezTo>
                    <a:cubicBezTo>
                      <a:pt x="17679" y="14448"/>
                      <a:pt x="17093" y="15452"/>
                      <a:pt x="16424" y="16394"/>
                    </a:cubicBezTo>
                    <a:cubicBezTo>
                      <a:pt x="16340" y="15787"/>
                      <a:pt x="16382" y="15180"/>
                      <a:pt x="16507" y="14573"/>
                    </a:cubicBezTo>
                    <a:cubicBezTo>
                      <a:pt x="16534" y="14495"/>
                      <a:pt x="16470" y="14433"/>
                      <a:pt x="16408" y="14433"/>
                    </a:cubicBezTo>
                    <a:cubicBezTo>
                      <a:pt x="16371" y="14433"/>
                      <a:pt x="16335" y="14456"/>
                      <a:pt x="16319" y="14511"/>
                    </a:cubicBezTo>
                    <a:cubicBezTo>
                      <a:pt x="16110" y="15201"/>
                      <a:pt x="16068" y="15954"/>
                      <a:pt x="16194" y="16687"/>
                    </a:cubicBezTo>
                    <a:cubicBezTo>
                      <a:pt x="15440" y="17712"/>
                      <a:pt x="14582" y="18654"/>
                      <a:pt x="13662" y="19511"/>
                    </a:cubicBezTo>
                    <a:cubicBezTo>
                      <a:pt x="13578" y="18821"/>
                      <a:pt x="13557" y="18131"/>
                      <a:pt x="13620" y="17419"/>
                    </a:cubicBezTo>
                    <a:cubicBezTo>
                      <a:pt x="13610" y="17367"/>
                      <a:pt x="13562" y="17341"/>
                      <a:pt x="13521" y="17341"/>
                    </a:cubicBezTo>
                    <a:cubicBezTo>
                      <a:pt x="13479" y="17341"/>
                      <a:pt x="13442" y="17367"/>
                      <a:pt x="13453" y="17419"/>
                    </a:cubicBezTo>
                    <a:cubicBezTo>
                      <a:pt x="13348" y="18193"/>
                      <a:pt x="13327" y="18988"/>
                      <a:pt x="13390" y="19763"/>
                    </a:cubicBezTo>
                    <a:cubicBezTo>
                      <a:pt x="12406" y="20662"/>
                      <a:pt x="11381" y="21499"/>
                      <a:pt x="10293" y="22294"/>
                    </a:cubicBezTo>
                    <a:cubicBezTo>
                      <a:pt x="10398" y="21583"/>
                      <a:pt x="10544" y="20892"/>
                      <a:pt x="10753" y="20223"/>
                    </a:cubicBezTo>
                    <a:cubicBezTo>
                      <a:pt x="10767" y="20131"/>
                      <a:pt x="10697" y="20072"/>
                      <a:pt x="10628" y="20072"/>
                    </a:cubicBezTo>
                    <a:cubicBezTo>
                      <a:pt x="10587" y="20072"/>
                      <a:pt x="10547" y="20093"/>
                      <a:pt x="10523" y="20139"/>
                    </a:cubicBezTo>
                    <a:cubicBezTo>
                      <a:pt x="10335" y="20662"/>
                      <a:pt x="10189" y="21206"/>
                      <a:pt x="10105" y="21750"/>
                    </a:cubicBezTo>
                    <a:cubicBezTo>
                      <a:pt x="10063" y="21960"/>
                      <a:pt x="9979" y="22273"/>
                      <a:pt x="9917" y="22587"/>
                    </a:cubicBezTo>
                    <a:cubicBezTo>
                      <a:pt x="8473" y="23654"/>
                      <a:pt x="6945" y="24680"/>
                      <a:pt x="5460" y="25789"/>
                    </a:cubicBezTo>
                    <a:cubicBezTo>
                      <a:pt x="5899" y="23696"/>
                      <a:pt x="6276" y="21604"/>
                      <a:pt x="6715" y="19532"/>
                    </a:cubicBezTo>
                    <a:cubicBezTo>
                      <a:pt x="7217" y="17189"/>
                      <a:pt x="7887" y="14950"/>
                      <a:pt x="8556" y="12711"/>
                    </a:cubicBezTo>
                    <a:cubicBezTo>
                      <a:pt x="9184" y="12314"/>
                      <a:pt x="9770" y="11895"/>
                      <a:pt x="10356" y="11456"/>
                    </a:cubicBezTo>
                    <a:cubicBezTo>
                      <a:pt x="10442" y="11369"/>
                      <a:pt x="10386" y="11226"/>
                      <a:pt x="10281" y="11226"/>
                    </a:cubicBezTo>
                    <a:cubicBezTo>
                      <a:pt x="10259" y="11226"/>
                      <a:pt x="10235" y="11232"/>
                      <a:pt x="10209" y="11247"/>
                    </a:cubicBezTo>
                    <a:cubicBezTo>
                      <a:pt x="9686" y="11540"/>
                      <a:pt x="9184" y="11874"/>
                      <a:pt x="8703" y="12230"/>
                    </a:cubicBezTo>
                    <a:cubicBezTo>
                      <a:pt x="8954" y="11309"/>
                      <a:pt x="9247" y="10410"/>
                      <a:pt x="9498" y="9489"/>
                    </a:cubicBezTo>
                    <a:cubicBezTo>
                      <a:pt x="9540" y="9343"/>
                      <a:pt x="9582" y="9196"/>
                      <a:pt x="9624" y="9050"/>
                    </a:cubicBezTo>
                    <a:cubicBezTo>
                      <a:pt x="10105" y="8589"/>
                      <a:pt x="10565" y="8150"/>
                      <a:pt x="11025" y="7669"/>
                    </a:cubicBezTo>
                    <a:cubicBezTo>
                      <a:pt x="11141" y="7537"/>
                      <a:pt x="11035" y="7353"/>
                      <a:pt x="10903" y="7353"/>
                    </a:cubicBezTo>
                    <a:cubicBezTo>
                      <a:pt x="10868" y="7353"/>
                      <a:pt x="10831" y="7366"/>
                      <a:pt x="10795" y="7397"/>
                    </a:cubicBezTo>
                    <a:cubicBezTo>
                      <a:pt x="10461" y="7731"/>
                      <a:pt x="10126" y="8066"/>
                      <a:pt x="9791" y="8401"/>
                    </a:cubicBezTo>
                    <a:cubicBezTo>
                      <a:pt x="10105" y="7041"/>
                      <a:pt x="10335" y="5660"/>
                      <a:pt x="10481" y="4258"/>
                    </a:cubicBezTo>
                    <a:cubicBezTo>
                      <a:pt x="11088" y="3798"/>
                      <a:pt x="11674" y="3338"/>
                      <a:pt x="12260" y="2877"/>
                    </a:cubicBezTo>
                    <a:cubicBezTo>
                      <a:pt x="12395" y="2776"/>
                      <a:pt x="12284" y="2592"/>
                      <a:pt x="12148" y="2592"/>
                    </a:cubicBezTo>
                    <a:cubicBezTo>
                      <a:pt x="12116" y="2592"/>
                      <a:pt x="12083" y="2602"/>
                      <a:pt x="12051" y="2626"/>
                    </a:cubicBezTo>
                    <a:cubicBezTo>
                      <a:pt x="11549" y="3024"/>
                      <a:pt x="11025" y="3442"/>
                      <a:pt x="10523" y="3840"/>
                    </a:cubicBezTo>
                    <a:cubicBezTo>
                      <a:pt x="10649" y="2584"/>
                      <a:pt x="10733" y="1308"/>
                      <a:pt x="10753" y="32"/>
                    </a:cubicBezTo>
                    <a:cubicBezTo>
                      <a:pt x="10753" y="11"/>
                      <a:pt x="10733" y="0"/>
                      <a:pt x="107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5" name="Google Shape;1225;p42"/>
            <p:cNvGrpSpPr/>
            <p:nvPr/>
          </p:nvGrpSpPr>
          <p:grpSpPr>
            <a:xfrm rot="1691061">
              <a:off x="691045" y="2488198"/>
              <a:ext cx="487799" cy="782776"/>
              <a:chOff x="3073225" y="1145675"/>
              <a:chExt cx="677425" cy="1087000"/>
            </a:xfrm>
          </p:grpSpPr>
          <p:sp>
            <p:nvSpPr>
              <p:cNvPr id="1226" name="Google Shape;1226;p42"/>
              <p:cNvSpPr/>
              <p:nvPr/>
            </p:nvSpPr>
            <p:spPr>
              <a:xfrm>
                <a:off x="3073225" y="1145675"/>
                <a:ext cx="677425" cy="1087000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43480" extrusionOk="0">
                    <a:moveTo>
                      <a:pt x="22451" y="39107"/>
                    </a:moveTo>
                    <a:cubicBezTo>
                      <a:pt x="25380" y="35926"/>
                      <a:pt x="27033" y="31783"/>
                      <a:pt x="27096" y="27473"/>
                    </a:cubicBezTo>
                    <a:cubicBezTo>
                      <a:pt x="27096" y="26573"/>
                      <a:pt x="27054" y="25653"/>
                      <a:pt x="26657" y="24879"/>
                    </a:cubicBezTo>
                    <a:cubicBezTo>
                      <a:pt x="26238" y="24084"/>
                      <a:pt x="25443" y="23456"/>
                      <a:pt x="24564" y="23477"/>
                    </a:cubicBezTo>
                    <a:cubicBezTo>
                      <a:pt x="23811" y="23519"/>
                      <a:pt x="23142" y="24000"/>
                      <a:pt x="22723" y="24628"/>
                    </a:cubicBezTo>
                    <a:cubicBezTo>
                      <a:pt x="22347" y="25276"/>
                      <a:pt x="22054" y="25988"/>
                      <a:pt x="21886" y="26720"/>
                    </a:cubicBezTo>
                    <a:cubicBezTo>
                      <a:pt x="22409" y="24418"/>
                      <a:pt x="22535" y="22075"/>
                      <a:pt x="22263" y="19752"/>
                    </a:cubicBezTo>
                    <a:cubicBezTo>
                      <a:pt x="22137" y="18685"/>
                      <a:pt x="21740" y="17409"/>
                      <a:pt x="20694" y="17137"/>
                    </a:cubicBezTo>
                    <a:cubicBezTo>
                      <a:pt x="19961" y="16949"/>
                      <a:pt x="19166" y="17388"/>
                      <a:pt x="18727" y="17995"/>
                    </a:cubicBezTo>
                    <a:cubicBezTo>
                      <a:pt x="18287" y="18602"/>
                      <a:pt x="18099" y="19376"/>
                      <a:pt x="17911" y="20108"/>
                    </a:cubicBezTo>
                    <a:cubicBezTo>
                      <a:pt x="21321" y="9270"/>
                      <a:pt x="15128" y="5985"/>
                      <a:pt x="13768" y="13120"/>
                    </a:cubicBezTo>
                    <a:cubicBezTo>
                      <a:pt x="12533" y="10128"/>
                      <a:pt x="11404" y="0"/>
                      <a:pt x="6089" y="2428"/>
                    </a:cubicBezTo>
                    <a:cubicBezTo>
                      <a:pt x="774" y="4876"/>
                      <a:pt x="7114" y="13413"/>
                      <a:pt x="8579" y="15735"/>
                    </a:cubicBezTo>
                    <a:cubicBezTo>
                      <a:pt x="7344" y="14710"/>
                      <a:pt x="3348" y="11634"/>
                      <a:pt x="1967" y="13643"/>
                    </a:cubicBezTo>
                    <a:cubicBezTo>
                      <a:pt x="0" y="16572"/>
                      <a:pt x="4792" y="20736"/>
                      <a:pt x="8600" y="23853"/>
                    </a:cubicBezTo>
                    <a:cubicBezTo>
                      <a:pt x="7072" y="23184"/>
                      <a:pt x="5482" y="22493"/>
                      <a:pt x="3829" y="22577"/>
                    </a:cubicBezTo>
                    <a:cubicBezTo>
                      <a:pt x="2176" y="22661"/>
                      <a:pt x="419" y="23770"/>
                      <a:pt x="230" y="25423"/>
                    </a:cubicBezTo>
                    <a:cubicBezTo>
                      <a:pt x="42" y="26825"/>
                      <a:pt x="1005" y="28122"/>
                      <a:pt x="2009" y="29147"/>
                    </a:cubicBezTo>
                    <a:cubicBezTo>
                      <a:pt x="4352" y="31470"/>
                      <a:pt x="7240" y="33185"/>
                      <a:pt x="10420" y="34106"/>
                    </a:cubicBezTo>
                    <a:cubicBezTo>
                      <a:pt x="9332" y="34064"/>
                      <a:pt x="8223" y="34043"/>
                      <a:pt x="7219" y="34441"/>
                    </a:cubicBezTo>
                    <a:cubicBezTo>
                      <a:pt x="6235" y="34859"/>
                      <a:pt x="5315" y="35864"/>
                      <a:pt x="5503" y="36931"/>
                    </a:cubicBezTo>
                    <a:cubicBezTo>
                      <a:pt x="6758" y="43480"/>
                      <a:pt x="22137" y="40027"/>
                      <a:pt x="22451" y="391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2"/>
              <p:cNvSpPr/>
              <p:nvPr/>
            </p:nvSpPr>
            <p:spPr>
              <a:xfrm>
                <a:off x="3229250" y="1253000"/>
                <a:ext cx="388550" cy="865725"/>
              </a:xfrm>
              <a:custGeom>
                <a:avLst/>
                <a:gdLst/>
                <a:ahLst/>
                <a:cxnLst/>
                <a:rect l="l" t="t" r="r" b="b"/>
                <a:pathLst>
                  <a:path w="15542" h="34629" extrusionOk="0">
                    <a:moveTo>
                      <a:pt x="384" y="1"/>
                    </a:moveTo>
                    <a:cubicBezTo>
                      <a:pt x="353" y="1"/>
                      <a:pt x="314" y="35"/>
                      <a:pt x="329" y="81"/>
                    </a:cubicBezTo>
                    <a:cubicBezTo>
                      <a:pt x="2819" y="6211"/>
                      <a:pt x="5309" y="12363"/>
                      <a:pt x="7904" y="18493"/>
                    </a:cubicBezTo>
                    <a:cubicBezTo>
                      <a:pt x="5393" y="16589"/>
                      <a:pt x="2610" y="14999"/>
                      <a:pt x="78" y="13095"/>
                    </a:cubicBezTo>
                    <a:cubicBezTo>
                      <a:pt x="72" y="13092"/>
                      <a:pt x="66" y="13091"/>
                      <a:pt x="61" y="13091"/>
                    </a:cubicBezTo>
                    <a:cubicBezTo>
                      <a:pt x="26" y="13091"/>
                      <a:pt x="0" y="13140"/>
                      <a:pt x="36" y="13158"/>
                    </a:cubicBezTo>
                    <a:cubicBezTo>
                      <a:pt x="2547" y="15250"/>
                      <a:pt x="5183" y="17510"/>
                      <a:pt x="8113" y="18975"/>
                    </a:cubicBezTo>
                    <a:cubicBezTo>
                      <a:pt x="9222" y="21569"/>
                      <a:pt x="10352" y="24143"/>
                      <a:pt x="11502" y="26695"/>
                    </a:cubicBezTo>
                    <a:cubicBezTo>
                      <a:pt x="8092" y="25775"/>
                      <a:pt x="4786" y="25440"/>
                      <a:pt x="1668" y="23599"/>
                    </a:cubicBezTo>
                    <a:cubicBezTo>
                      <a:pt x="1657" y="23591"/>
                      <a:pt x="1644" y="23587"/>
                      <a:pt x="1632" y="23587"/>
                    </a:cubicBezTo>
                    <a:cubicBezTo>
                      <a:pt x="1580" y="23587"/>
                      <a:pt x="1537" y="23652"/>
                      <a:pt x="1606" y="23703"/>
                    </a:cubicBezTo>
                    <a:cubicBezTo>
                      <a:pt x="4639" y="25607"/>
                      <a:pt x="8071" y="26737"/>
                      <a:pt x="11649" y="27030"/>
                    </a:cubicBezTo>
                    <a:cubicBezTo>
                      <a:pt x="12779" y="29541"/>
                      <a:pt x="13950" y="32052"/>
                      <a:pt x="15164" y="34542"/>
                    </a:cubicBezTo>
                    <a:cubicBezTo>
                      <a:pt x="15198" y="34603"/>
                      <a:pt x="15251" y="34629"/>
                      <a:pt x="15306" y="34629"/>
                    </a:cubicBezTo>
                    <a:cubicBezTo>
                      <a:pt x="15421" y="34629"/>
                      <a:pt x="15541" y="34516"/>
                      <a:pt x="15499" y="34374"/>
                    </a:cubicBezTo>
                    <a:cubicBezTo>
                      <a:pt x="14411" y="31801"/>
                      <a:pt x="13323" y="29227"/>
                      <a:pt x="12214" y="26654"/>
                    </a:cubicBezTo>
                    <a:cubicBezTo>
                      <a:pt x="13344" y="23557"/>
                      <a:pt x="13846" y="20083"/>
                      <a:pt x="14201" y="16840"/>
                    </a:cubicBezTo>
                    <a:cubicBezTo>
                      <a:pt x="14201" y="16830"/>
                      <a:pt x="14191" y="16825"/>
                      <a:pt x="14181" y="16825"/>
                    </a:cubicBezTo>
                    <a:cubicBezTo>
                      <a:pt x="14170" y="16825"/>
                      <a:pt x="14160" y="16830"/>
                      <a:pt x="14160" y="16840"/>
                    </a:cubicBezTo>
                    <a:cubicBezTo>
                      <a:pt x="13532" y="19979"/>
                      <a:pt x="12632" y="23076"/>
                      <a:pt x="12005" y="26193"/>
                    </a:cubicBezTo>
                    <a:cubicBezTo>
                      <a:pt x="11042" y="23975"/>
                      <a:pt x="10059" y="21778"/>
                      <a:pt x="9075" y="19560"/>
                    </a:cubicBezTo>
                    <a:cubicBezTo>
                      <a:pt x="9452" y="16401"/>
                      <a:pt x="9410" y="13158"/>
                      <a:pt x="9389" y="9977"/>
                    </a:cubicBezTo>
                    <a:cubicBezTo>
                      <a:pt x="9389" y="9909"/>
                      <a:pt x="9328" y="9872"/>
                      <a:pt x="9271" y="9872"/>
                    </a:cubicBezTo>
                    <a:cubicBezTo>
                      <a:pt x="9224" y="9872"/>
                      <a:pt x="9180" y="9899"/>
                      <a:pt x="9180" y="9956"/>
                    </a:cubicBezTo>
                    <a:cubicBezTo>
                      <a:pt x="9117" y="12928"/>
                      <a:pt x="8845" y="15899"/>
                      <a:pt x="8761" y="18849"/>
                    </a:cubicBezTo>
                    <a:cubicBezTo>
                      <a:pt x="5979" y="12572"/>
                      <a:pt x="3133" y="6337"/>
                      <a:pt x="413" y="18"/>
                    </a:cubicBezTo>
                    <a:cubicBezTo>
                      <a:pt x="407" y="6"/>
                      <a:pt x="396" y="1"/>
                      <a:pt x="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42"/>
            <p:cNvGrpSpPr/>
            <p:nvPr/>
          </p:nvGrpSpPr>
          <p:grpSpPr>
            <a:xfrm flipH="1">
              <a:off x="680114" y="3758418"/>
              <a:ext cx="509660" cy="753531"/>
              <a:chOff x="1358000" y="3538825"/>
              <a:chExt cx="689475" cy="1019525"/>
            </a:xfrm>
          </p:grpSpPr>
          <p:sp>
            <p:nvSpPr>
              <p:cNvPr id="1229" name="Google Shape;1229;p42"/>
              <p:cNvSpPr/>
              <p:nvPr/>
            </p:nvSpPr>
            <p:spPr>
              <a:xfrm>
                <a:off x="1358000" y="3538825"/>
                <a:ext cx="647100" cy="9108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36435" extrusionOk="0">
                    <a:moveTo>
                      <a:pt x="4604" y="1"/>
                    </a:moveTo>
                    <a:cubicBezTo>
                      <a:pt x="4012" y="1"/>
                      <a:pt x="3409" y="143"/>
                      <a:pt x="2825" y="460"/>
                    </a:cubicBezTo>
                    <a:cubicBezTo>
                      <a:pt x="1" y="2009"/>
                      <a:pt x="712" y="4729"/>
                      <a:pt x="2302" y="6863"/>
                    </a:cubicBezTo>
                    <a:cubicBezTo>
                      <a:pt x="3035" y="7846"/>
                      <a:pt x="3683" y="8662"/>
                      <a:pt x="3746" y="9960"/>
                    </a:cubicBezTo>
                    <a:cubicBezTo>
                      <a:pt x="3788" y="11131"/>
                      <a:pt x="3328" y="12324"/>
                      <a:pt x="3014" y="13454"/>
                    </a:cubicBezTo>
                    <a:cubicBezTo>
                      <a:pt x="2637" y="14814"/>
                      <a:pt x="2323" y="16383"/>
                      <a:pt x="2867" y="17743"/>
                    </a:cubicBezTo>
                    <a:cubicBezTo>
                      <a:pt x="3432" y="19250"/>
                      <a:pt x="4604" y="19501"/>
                      <a:pt x="5901" y="20212"/>
                    </a:cubicBezTo>
                    <a:cubicBezTo>
                      <a:pt x="8391" y="21593"/>
                      <a:pt x="7471" y="24188"/>
                      <a:pt x="7575" y="26447"/>
                    </a:cubicBezTo>
                    <a:cubicBezTo>
                      <a:pt x="7638" y="27724"/>
                      <a:pt x="7973" y="29188"/>
                      <a:pt x="9019" y="30004"/>
                    </a:cubicBezTo>
                    <a:cubicBezTo>
                      <a:pt x="9542" y="30423"/>
                      <a:pt x="10065" y="30486"/>
                      <a:pt x="10693" y="30611"/>
                    </a:cubicBezTo>
                    <a:cubicBezTo>
                      <a:pt x="11425" y="30758"/>
                      <a:pt x="12890" y="31030"/>
                      <a:pt x="13392" y="31678"/>
                    </a:cubicBezTo>
                    <a:cubicBezTo>
                      <a:pt x="13643" y="32013"/>
                      <a:pt x="13643" y="32641"/>
                      <a:pt x="13769" y="33059"/>
                    </a:cubicBezTo>
                    <a:cubicBezTo>
                      <a:pt x="14499" y="35656"/>
                      <a:pt x="16496" y="36434"/>
                      <a:pt x="18705" y="36434"/>
                    </a:cubicBezTo>
                    <a:cubicBezTo>
                      <a:pt x="19913" y="36434"/>
                      <a:pt x="21185" y="36201"/>
                      <a:pt x="22347" y="35905"/>
                    </a:cubicBezTo>
                    <a:cubicBezTo>
                      <a:pt x="22494" y="35884"/>
                      <a:pt x="22598" y="35758"/>
                      <a:pt x="22619" y="35633"/>
                    </a:cubicBezTo>
                    <a:cubicBezTo>
                      <a:pt x="22661" y="35779"/>
                      <a:pt x="22724" y="35905"/>
                      <a:pt x="22787" y="36051"/>
                    </a:cubicBezTo>
                    <a:cubicBezTo>
                      <a:pt x="22827" y="36125"/>
                      <a:pt x="22891" y="36156"/>
                      <a:pt x="22957" y="36156"/>
                    </a:cubicBezTo>
                    <a:cubicBezTo>
                      <a:pt x="23095" y="36156"/>
                      <a:pt x="23241" y="36019"/>
                      <a:pt x="23184" y="35863"/>
                    </a:cubicBezTo>
                    <a:cubicBezTo>
                      <a:pt x="22096" y="32515"/>
                      <a:pt x="25883" y="29481"/>
                      <a:pt x="24188" y="26155"/>
                    </a:cubicBezTo>
                    <a:cubicBezTo>
                      <a:pt x="23624" y="25025"/>
                      <a:pt x="22640" y="24230"/>
                      <a:pt x="21782" y="23351"/>
                    </a:cubicBezTo>
                    <a:cubicBezTo>
                      <a:pt x="20046" y="21656"/>
                      <a:pt x="19983" y="20066"/>
                      <a:pt x="19481" y="17848"/>
                    </a:cubicBezTo>
                    <a:cubicBezTo>
                      <a:pt x="19271" y="16927"/>
                      <a:pt x="18916" y="16090"/>
                      <a:pt x="18121" y="15525"/>
                    </a:cubicBezTo>
                    <a:cubicBezTo>
                      <a:pt x="17221" y="14898"/>
                      <a:pt x="16258" y="14877"/>
                      <a:pt x="15359" y="14123"/>
                    </a:cubicBezTo>
                    <a:cubicBezTo>
                      <a:pt x="14020" y="13015"/>
                      <a:pt x="14292" y="11906"/>
                      <a:pt x="14166" y="10336"/>
                    </a:cubicBezTo>
                    <a:cubicBezTo>
                      <a:pt x="14082" y="9227"/>
                      <a:pt x="13831" y="7951"/>
                      <a:pt x="12911" y="7198"/>
                    </a:cubicBezTo>
                    <a:cubicBezTo>
                      <a:pt x="12429" y="6800"/>
                      <a:pt x="11906" y="6779"/>
                      <a:pt x="11341" y="6570"/>
                    </a:cubicBezTo>
                    <a:cubicBezTo>
                      <a:pt x="9416" y="5817"/>
                      <a:pt x="9563" y="4582"/>
                      <a:pt x="8893" y="3076"/>
                    </a:cubicBezTo>
                    <a:cubicBezTo>
                      <a:pt x="8151" y="1353"/>
                      <a:pt x="6429" y="1"/>
                      <a:pt x="46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2"/>
              <p:cNvSpPr/>
              <p:nvPr/>
            </p:nvSpPr>
            <p:spPr>
              <a:xfrm>
                <a:off x="1446925" y="3563400"/>
                <a:ext cx="600550" cy="994950"/>
              </a:xfrm>
              <a:custGeom>
                <a:avLst/>
                <a:gdLst/>
                <a:ahLst/>
                <a:cxnLst/>
                <a:rect l="l" t="t" r="r" b="b"/>
                <a:pathLst>
                  <a:path w="24022" h="39798" extrusionOk="0">
                    <a:moveTo>
                      <a:pt x="482" y="0"/>
                    </a:moveTo>
                    <a:cubicBezTo>
                      <a:pt x="419" y="0"/>
                      <a:pt x="351" y="59"/>
                      <a:pt x="377" y="126"/>
                    </a:cubicBezTo>
                    <a:cubicBezTo>
                      <a:pt x="1068" y="2218"/>
                      <a:pt x="1863" y="4290"/>
                      <a:pt x="2742" y="6319"/>
                    </a:cubicBezTo>
                    <a:cubicBezTo>
                      <a:pt x="2710" y="6330"/>
                      <a:pt x="2679" y="6335"/>
                      <a:pt x="2648" y="6335"/>
                    </a:cubicBezTo>
                    <a:cubicBezTo>
                      <a:pt x="2616" y="6335"/>
                      <a:pt x="2585" y="6330"/>
                      <a:pt x="2553" y="6319"/>
                    </a:cubicBezTo>
                    <a:cubicBezTo>
                      <a:pt x="1947" y="6257"/>
                      <a:pt x="1277" y="5859"/>
                      <a:pt x="691" y="5671"/>
                    </a:cubicBezTo>
                    <a:cubicBezTo>
                      <a:pt x="538" y="5615"/>
                      <a:pt x="394" y="5541"/>
                      <a:pt x="253" y="5541"/>
                    </a:cubicBezTo>
                    <a:cubicBezTo>
                      <a:pt x="182" y="5541"/>
                      <a:pt x="112" y="5559"/>
                      <a:pt x="43" y="5608"/>
                    </a:cubicBezTo>
                    <a:cubicBezTo>
                      <a:pt x="22" y="5629"/>
                      <a:pt x="1" y="5671"/>
                      <a:pt x="1" y="5713"/>
                    </a:cubicBezTo>
                    <a:cubicBezTo>
                      <a:pt x="1" y="5796"/>
                      <a:pt x="43" y="5838"/>
                      <a:pt x="105" y="5859"/>
                    </a:cubicBezTo>
                    <a:cubicBezTo>
                      <a:pt x="126" y="5869"/>
                      <a:pt x="147" y="5875"/>
                      <a:pt x="166" y="5875"/>
                    </a:cubicBezTo>
                    <a:cubicBezTo>
                      <a:pt x="184" y="5875"/>
                      <a:pt x="200" y="5869"/>
                      <a:pt x="210" y="5859"/>
                    </a:cubicBezTo>
                    <a:cubicBezTo>
                      <a:pt x="231" y="5859"/>
                      <a:pt x="231" y="5838"/>
                      <a:pt x="252" y="5838"/>
                    </a:cubicBezTo>
                    <a:cubicBezTo>
                      <a:pt x="273" y="5817"/>
                      <a:pt x="273" y="5775"/>
                      <a:pt x="252" y="5754"/>
                    </a:cubicBezTo>
                    <a:lnTo>
                      <a:pt x="252" y="5754"/>
                    </a:lnTo>
                    <a:cubicBezTo>
                      <a:pt x="524" y="5859"/>
                      <a:pt x="1382" y="6257"/>
                      <a:pt x="1445" y="6278"/>
                    </a:cubicBezTo>
                    <a:cubicBezTo>
                      <a:pt x="1947" y="6466"/>
                      <a:pt x="2449" y="6633"/>
                      <a:pt x="2951" y="6822"/>
                    </a:cubicBezTo>
                    <a:cubicBezTo>
                      <a:pt x="3934" y="9039"/>
                      <a:pt x="5002" y="11236"/>
                      <a:pt x="6131" y="13392"/>
                    </a:cubicBezTo>
                    <a:cubicBezTo>
                      <a:pt x="6072" y="13415"/>
                      <a:pt x="5997" y="13426"/>
                      <a:pt x="5909" y="13426"/>
                    </a:cubicBezTo>
                    <a:cubicBezTo>
                      <a:pt x="5380" y="13426"/>
                      <a:pt x="4419" y="13048"/>
                      <a:pt x="4060" y="12994"/>
                    </a:cubicBezTo>
                    <a:cubicBezTo>
                      <a:pt x="3390" y="12868"/>
                      <a:pt x="2721" y="12764"/>
                      <a:pt x="2030" y="12680"/>
                    </a:cubicBezTo>
                    <a:cubicBezTo>
                      <a:pt x="1884" y="12680"/>
                      <a:pt x="1884" y="12889"/>
                      <a:pt x="2030" y="12910"/>
                    </a:cubicBezTo>
                    <a:cubicBezTo>
                      <a:pt x="3495" y="13120"/>
                      <a:pt x="4960" y="13454"/>
                      <a:pt x="6383" y="13894"/>
                    </a:cubicBezTo>
                    <a:cubicBezTo>
                      <a:pt x="7617" y="16258"/>
                      <a:pt x="8914" y="18581"/>
                      <a:pt x="10232" y="20882"/>
                    </a:cubicBezTo>
                    <a:cubicBezTo>
                      <a:pt x="10166" y="20899"/>
                      <a:pt x="10094" y="20906"/>
                      <a:pt x="10017" y="20906"/>
                    </a:cubicBezTo>
                    <a:cubicBezTo>
                      <a:pt x="9609" y="20906"/>
                      <a:pt x="9085" y="20705"/>
                      <a:pt x="8768" y="20652"/>
                    </a:cubicBezTo>
                    <a:cubicBezTo>
                      <a:pt x="7805" y="20506"/>
                      <a:pt x="6822" y="20443"/>
                      <a:pt x="5838" y="20443"/>
                    </a:cubicBezTo>
                    <a:cubicBezTo>
                      <a:pt x="5713" y="20464"/>
                      <a:pt x="5713" y="20631"/>
                      <a:pt x="5838" y="20652"/>
                    </a:cubicBezTo>
                    <a:cubicBezTo>
                      <a:pt x="7408" y="20694"/>
                      <a:pt x="8977" y="20924"/>
                      <a:pt x="10484" y="21322"/>
                    </a:cubicBezTo>
                    <a:cubicBezTo>
                      <a:pt x="11613" y="23288"/>
                      <a:pt x="12722" y="25339"/>
                      <a:pt x="13915" y="27369"/>
                    </a:cubicBezTo>
                    <a:cubicBezTo>
                      <a:pt x="13776" y="27455"/>
                      <a:pt x="13605" y="27484"/>
                      <a:pt x="13402" y="27484"/>
                    </a:cubicBezTo>
                    <a:cubicBezTo>
                      <a:pt x="13114" y="27484"/>
                      <a:pt x="12762" y="27426"/>
                      <a:pt x="12346" y="27389"/>
                    </a:cubicBezTo>
                    <a:cubicBezTo>
                      <a:pt x="11237" y="27306"/>
                      <a:pt x="10128" y="27264"/>
                      <a:pt x="9019" y="27264"/>
                    </a:cubicBezTo>
                    <a:cubicBezTo>
                      <a:pt x="8872" y="27264"/>
                      <a:pt x="8872" y="27473"/>
                      <a:pt x="9019" y="27473"/>
                    </a:cubicBezTo>
                    <a:cubicBezTo>
                      <a:pt x="10776" y="27536"/>
                      <a:pt x="12513" y="27682"/>
                      <a:pt x="14250" y="27954"/>
                    </a:cubicBezTo>
                    <a:cubicBezTo>
                      <a:pt x="15442" y="30068"/>
                      <a:pt x="16761" y="32097"/>
                      <a:pt x="18162" y="34064"/>
                    </a:cubicBezTo>
                    <a:cubicBezTo>
                      <a:pt x="18152" y="34066"/>
                      <a:pt x="18140" y="34067"/>
                      <a:pt x="18126" y="34067"/>
                    </a:cubicBezTo>
                    <a:cubicBezTo>
                      <a:pt x="17818" y="34067"/>
                      <a:pt x="16581" y="33643"/>
                      <a:pt x="16300" y="33583"/>
                    </a:cubicBezTo>
                    <a:cubicBezTo>
                      <a:pt x="15045" y="33290"/>
                      <a:pt x="13748" y="33081"/>
                      <a:pt x="12450" y="32913"/>
                    </a:cubicBezTo>
                    <a:cubicBezTo>
                      <a:pt x="12444" y="32912"/>
                      <a:pt x="12438" y="32912"/>
                      <a:pt x="12432" y="32912"/>
                    </a:cubicBezTo>
                    <a:cubicBezTo>
                      <a:pt x="12304" y="32912"/>
                      <a:pt x="12310" y="33123"/>
                      <a:pt x="12450" y="33143"/>
                    </a:cubicBezTo>
                    <a:cubicBezTo>
                      <a:pt x="14501" y="33436"/>
                      <a:pt x="16510" y="33876"/>
                      <a:pt x="18476" y="34503"/>
                    </a:cubicBezTo>
                    <a:cubicBezTo>
                      <a:pt x="19857" y="36387"/>
                      <a:pt x="21406" y="38123"/>
                      <a:pt x="23142" y="39693"/>
                    </a:cubicBezTo>
                    <a:cubicBezTo>
                      <a:pt x="23225" y="39766"/>
                      <a:pt x="23318" y="39797"/>
                      <a:pt x="23409" y="39797"/>
                    </a:cubicBezTo>
                    <a:cubicBezTo>
                      <a:pt x="23730" y="39797"/>
                      <a:pt x="24022" y="39405"/>
                      <a:pt x="23728" y="39128"/>
                    </a:cubicBezTo>
                    <a:cubicBezTo>
                      <a:pt x="21782" y="37349"/>
                      <a:pt x="20067" y="35319"/>
                      <a:pt x="18602" y="33123"/>
                    </a:cubicBezTo>
                    <a:cubicBezTo>
                      <a:pt x="18267" y="30800"/>
                      <a:pt x="19418" y="28540"/>
                      <a:pt x="19292" y="26176"/>
                    </a:cubicBezTo>
                    <a:cubicBezTo>
                      <a:pt x="19292" y="26058"/>
                      <a:pt x="19205" y="26001"/>
                      <a:pt x="19119" y="26001"/>
                    </a:cubicBezTo>
                    <a:cubicBezTo>
                      <a:pt x="19037" y="26001"/>
                      <a:pt x="18958" y="26053"/>
                      <a:pt x="18958" y="26155"/>
                    </a:cubicBezTo>
                    <a:cubicBezTo>
                      <a:pt x="18853" y="28331"/>
                      <a:pt x="18246" y="30340"/>
                      <a:pt x="18183" y="32495"/>
                    </a:cubicBezTo>
                    <a:cubicBezTo>
                      <a:pt x="17639" y="31658"/>
                      <a:pt x="17116" y="30821"/>
                      <a:pt x="16572" y="29963"/>
                    </a:cubicBezTo>
                    <a:cubicBezTo>
                      <a:pt x="15945" y="28938"/>
                      <a:pt x="15296" y="27913"/>
                      <a:pt x="14647" y="26866"/>
                    </a:cubicBezTo>
                    <a:cubicBezTo>
                      <a:pt x="14794" y="24920"/>
                      <a:pt x="15108" y="22995"/>
                      <a:pt x="15589" y="21091"/>
                    </a:cubicBezTo>
                    <a:cubicBezTo>
                      <a:pt x="15614" y="20977"/>
                      <a:pt x="15517" y="20902"/>
                      <a:pt x="15422" y="20902"/>
                    </a:cubicBezTo>
                    <a:cubicBezTo>
                      <a:pt x="15360" y="20902"/>
                      <a:pt x="15300" y="20934"/>
                      <a:pt x="15275" y="21008"/>
                    </a:cubicBezTo>
                    <a:cubicBezTo>
                      <a:pt x="14752" y="22723"/>
                      <a:pt x="14417" y="24523"/>
                      <a:pt x="14313" y="26322"/>
                    </a:cubicBezTo>
                    <a:cubicBezTo>
                      <a:pt x="13162" y="24460"/>
                      <a:pt x="11990" y="22619"/>
                      <a:pt x="10860" y="20736"/>
                    </a:cubicBezTo>
                    <a:cubicBezTo>
                      <a:pt x="10944" y="19062"/>
                      <a:pt x="11216" y="17409"/>
                      <a:pt x="11655" y="15798"/>
                    </a:cubicBezTo>
                    <a:cubicBezTo>
                      <a:pt x="11694" y="15683"/>
                      <a:pt x="11591" y="15599"/>
                      <a:pt x="11492" y="15599"/>
                    </a:cubicBezTo>
                    <a:cubicBezTo>
                      <a:pt x="11428" y="15599"/>
                      <a:pt x="11366" y="15633"/>
                      <a:pt x="11341" y="15714"/>
                    </a:cubicBezTo>
                    <a:cubicBezTo>
                      <a:pt x="11090" y="16530"/>
                      <a:pt x="10902" y="17346"/>
                      <a:pt x="10776" y="18183"/>
                    </a:cubicBezTo>
                    <a:cubicBezTo>
                      <a:pt x="10714" y="18518"/>
                      <a:pt x="10672" y="18853"/>
                      <a:pt x="10630" y="19208"/>
                    </a:cubicBezTo>
                    <a:cubicBezTo>
                      <a:pt x="10630" y="19334"/>
                      <a:pt x="10630" y="19899"/>
                      <a:pt x="10609" y="20296"/>
                    </a:cubicBezTo>
                    <a:cubicBezTo>
                      <a:pt x="9228" y="17995"/>
                      <a:pt x="7931" y="15672"/>
                      <a:pt x="6696" y="13308"/>
                    </a:cubicBezTo>
                    <a:cubicBezTo>
                      <a:pt x="6906" y="12157"/>
                      <a:pt x="7219" y="11006"/>
                      <a:pt x="7617" y="9876"/>
                    </a:cubicBezTo>
                    <a:cubicBezTo>
                      <a:pt x="7668" y="9736"/>
                      <a:pt x="7556" y="9643"/>
                      <a:pt x="7442" y="9643"/>
                    </a:cubicBezTo>
                    <a:cubicBezTo>
                      <a:pt x="7369" y="9643"/>
                      <a:pt x="7294" y="9682"/>
                      <a:pt x="7261" y="9772"/>
                    </a:cubicBezTo>
                    <a:cubicBezTo>
                      <a:pt x="7010" y="10399"/>
                      <a:pt x="6801" y="11048"/>
                      <a:pt x="6634" y="11697"/>
                    </a:cubicBezTo>
                    <a:cubicBezTo>
                      <a:pt x="6571" y="11969"/>
                      <a:pt x="6550" y="12450"/>
                      <a:pt x="6445" y="12848"/>
                    </a:cubicBezTo>
                    <a:cubicBezTo>
                      <a:pt x="5336" y="10713"/>
                      <a:pt x="4290" y="8537"/>
                      <a:pt x="3286" y="6340"/>
                    </a:cubicBezTo>
                    <a:cubicBezTo>
                      <a:pt x="3558" y="5441"/>
                      <a:pt x="3934" y="4583"/>
                      <a:pt x="4416" y="3767"/>
                    </a:cubicBezTo>
                    <a:cubicBezTo>
                      <a:pt x="4474" y="3636"/>
                      <a:pt x="4371" y="3526"/>
                      <a:pt x="4268" y="3526"/>
                    </a:cubicBezTo>
                    <a:cubicBezTo>
                      <a:pt x="4222" y="3526"/>
                      <a:pt x="4176" y="3548"/>
                      <a:pt x="4144" y="3599"/>
                    </a:cubicBezTo>
                    <a:cubicBezTo>
                      <a:pt x="3851" y="4081"/>
                      <a:pt x="3600" y="4562"/>
                      <a:pt x="3370" y="5085"/>
                    </a:cubicBezTo>
                    <a:cubicBezTo>
                      <a:pt x="3265" y="5336"/>
                      <a:pt x="3202" y="5671"/>
                      <a:pt x="3098" y="5943"/>
                    </a:cubicBezTo>
                    <a:cubicBezTo>
                      <a:pt x="2219" y="3997"/>
                      <a:pt x="1361" y="2030"/>
                      <a:pt x="566" y="63"/>
                    </a:cubicBezTo>
                    <a:cubicBezTo>
                      <a:pt x="551" y="18"/>
                      <a:pt x="517" y="0"/>
                      <a:pt x="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1" name="Google Shape;1231;p42"/>
            <p:cNvSpPr txBox="1"/>
            <p:nvPr/>
          </p:nvSpPr>
          <p:spPr>
            <a:xfrm>
              <a:off x="1987025" y="1366225"/>
              <a:ext cx="49227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Erable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232" name="Google Shape;1232;p42"/>
            <p:cNvSpPr txBox="1"/>
            <p:nvPr/>
          </p:nvSpPr>
          <p:spPr>
            <a:xfrm>
              <a:off x="1970065" y="2610832"/>
              <a:ext cx="495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Marronnier</a:t>
              </a:r>
              <a:endParaRPr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233" name="Google Shape;1233;p42"/>
            <p:cNvSpPr txBox="1"/>
            <p:nvPr/>
          </p:nvSpPr>
          <p:spPr>
            <a:xfrm>
              <a:off x="1982000" y="3840351"/>
              <a:ext cx="49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Tilleul</a:t>
              </a:r>
              <a:endParaRPr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234" name="Google Shape;1234;p42"/>
            <p:cNvSpPr txBox="1"/>
            <p:nvPr/>
          </p:nvSpPr>
          <p:spPr>
            <a:xfrm>
              <a:off x="7353800" y="1261600"/>
              <a:ext cx="1332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19%</a:t>
              </a:r>
              <a:endParaRPr sz="4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42"/>
            <p:cNvSpPr txBox="1"/>
            <p:nvPr/>
          </p:nvSpPr>
          <p:spPr>
            <a:xfrm>
              <a:off x="7353800" y="2496587"/>
              <a:ext cx="1332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13%</a:t>
              </a:r>
              <a:endParaRPr sz="4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6" name="Google Shape;1236;p42"/>
            <p:cNvSpPr txBox="1"/>
            <p:nvPr/>
          </p:nvSpPr>
          <p:spPr>
            <a:xfrm>
              <a:off x="7353800" y="3736644"/>
              <a:ext cx="1332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9%</a:t>
              </a:r>
              <a:endParaRPr sz="4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3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85947-DF77-4A5A-9930-74EEF17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Arbres dans les cimetières par stade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AD1A89-69CD-4E2A-9B60-C0D9F49E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62" y="1260018"/>
            <a:ext cx="5778041" cy="343734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63E9802-AFB2-46A0-B730-BCD6EC091555}"/>
              </a:ext>
            </a:extLst>
          </p:cNvPr>
          <p:cNvSpPr/>
          <p:nvPr/>
        </p:nvSpPr>
        <p:spPr>
          <a:xfrm>
            <a:off x="727515" y="1561823"/>
            <a:ext cx="614050" cy="307024"/>
          </a:xfrm>
          <a:prstGeom prst="ellipse">
            <a:avLst/>
          </a:prstGeom>
          <a:solidFill>
            <a:srgbClr val="70A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8CAB3FB-32AF-411F-9966-D41747530219}"/>
              </a:ext>
            </a:extLst>
          </p:cNvPr>
          <p:cNvSpPr/>
          <p:nvPr/>
        </p:nvSpPr>
        <p:spPr>
          <a:xfrm>
            <a:off x="727515" y="2087993"/>
            <a:ext cx="614050" cy="307024"/>
          </a:xfrm>
          <a:prstGeom prst="ellipse">
            <a:avLst/>
          </a:prstGeom>
          <a:solidFill>
            <a:srgbClr val="38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D6432C-B894-4265-8D88-B3FBA6577FB0}"/>
              </a:ext>
            </a:extLst>
          </p:cNvPr>
          <p:cNvSpPr txBox="1"/>
          <p:nvPr/>
        </p:nvSpPr>
        <p:spPr>
          <a:xfrm>
            <a:off x="1341565" y="156182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Adulte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F1D407-D51B-4378-98E9-427CB15C004E}"/>
              </a:ext>
            </a:extLst>
          </p:cNvPr>
          <p:cNvSpPr txBox="1"/>
          <p:nvPr/>
        </p:nvSpPr>
        <p:spPr>
          <a:xfrm>
            <a:off x="1341565" y="208799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</a:t>
            </a:r>
          </a:p>
        </p:txBody>
      </p:sp>
    </p:spTree>
    <p:extLst>
      <p:ext uri="{BB962C8B-B14F-4D97-AF65-F5344CB8AC3E}">
        <p14:creationId xmlns:p14="http://schemas.microsoft.com/office/powerpoint/2010/main" val="14812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Visulation géographique des arbres remarquables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209" name="Google Shape;1209;p42"/>
          <p:cNvGrpSpPr/>
          <p:nvPr/>
        </p:nvGrpSpPr>
        <p:grpSpPr>
          <a:xfrm>
            <a:off x="454505" y="1181425"/>
            <a:ext cx="8232195" cy="3465107"/>
            <a:chOff x="454505" y="1181425"/>
            <a:chExt cx="8232195" cy="3465107"/>
          </a:xfrm>
        </p:grpSpPr>
        <p:sp>
          <p:nvSpPr>
            <p:cNvPr id="1210" name="Google Shape;1210;p42"/>
            <p:cNvSpPr/>
            <p:nvPr/>
          </p:nvSpPr>
          <p:spPr>
            <a:xfrm>
              <a:off x="454505" y="1181425"/>
              <a:ext cx="955500" cy="9555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57200" y="2419416"/>
              <a:ext cx="955500" cy="9555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457204" y="3691032"/>
              <a:ext cx="955500" cy="9555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666100" y="1215025"/>
              <a:ext cx="5588400" cy="88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665621" y="2453025"/>
              <a:ext cx="5588400" cy="88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66100" y="3691025"/>
              <a:ext cx="5588400" cy="88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7351398" y="1215025"/>
              <a:ext cx="1332900" cy="888300"/>
            </a:xfrm>
            <a:prstGeom prst="rect">
              <a:avLst/>
            </a:prstGeom>
            <a:solidFill>
              <a:srgbClr val="12E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7353793" y="2453025"/>
              <a:ext cx="1332900" cy="888300"/>
            </a:xfrm>
            <a:prstGeom prst="rect">
              <a:avLst/>
            </a:prstGeom>
            <a:solidFill>
              <a:srgbClr val="12E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351398" y="3691025"/>
              <a:ext cx="1332900" cy="888300"/>
            </a:xfrm>
            <a:prstGeom prst="rect">
              <a:avLst/>
            </a:prstGeom>
            <a:solidFill>
              <a:srgbClr val="12E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42"/>
            <p:cNvGrpSpPr/>
            <p:nvPr/>
          </p:nvGrpSpPr>
          <p:grpSpPr>
            <a:xfrm>
              <a:off x="709322" y="1215023"/>
              <a:ext cx="514368" cy="1022070"/>
              <a:chOff x="1170750" y="2449800"/>
              <a:chExt cx="511300" cy="1016075"/>
            </a:xfrm>
          </p:grpSpPr>
          <p:sp>
            <p:nvSpPr>
              <p:cNvPr id="1220" name="Google Shape;1220;p42"/>
              <p:cNvSpPr/>
              <p:nvPr/>
            </p:nvSpPr>
            <p:spPr>
              <a:xfrm>
                <a:off x="1170750" y="2449800"/>
                <a:ext cx="511300" cy="748300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9932" extrusionOk="0">
                    <a:moveTo>
                      <a:pt x="12297" y="0"/>
                    </a:moveTo>
                    <a:cubicBezTo>
                      <a:pt x="12210" y="0"/>
                      <a:pt x="12122" y="32"/>
                      <a:pt x="12052" y="103"/>
                    </a:cubicBezTo>
                    <a:cubicBezTo>
                      <a:pt x="9897" y="2865"/>
                      <a:pt x="7679" y="5773"/>
                      <a:pt x="6800" y="9225"/>
                    </a:cubicBezTo>
                    <a:cubicBezTo>
                      <a:pt x="5963" y="12469"/>
                      <a:pt x="6445" y="15921"/>
                      <a:pt x="7470" y="19080"/>
                    </a:cubicBezTo>
                    <a:cubicBezTo>
                      <a:pt x="7470" y="19080"/>
                      <a:pt x="7470" y="19101"/>
                      <a:pt x="7470" y="19101"/>
                    </a:cubicBezTo>
                    <a:cubicBezTo>
                      <a:pt x="7455" y="19366"/>
                      <a:pt x="7667" y="19599"/>
                      <a:pt x="7896" y="19599"/>
                    </a:cubicBezTo>
                    <a:cubicBezTo>
                      <a:pt x="7994" y="19599"/>
                      <a:pt x="8094" y="19557"/>
                      <a:pt x="8181" y="19457"/>
                    </a:cubicBezTo>
                    <a:cubicBezTo>
                      <a:pt x="12554" y="14101"/>
                      <a:pt x="14207" y="7007"/>
                      <a:pt x="12638" y="249"/>
                    </a:cubicBezTo>
                    <a:cubicBezTo>
                      <a:pt x="12586" y="92"/>
                      <a:pt x="12443" y="0"/>
                      <a:pt x="12297" y="0"/>
                    </a:cubicBezTo>
                    <a:close/>
                    <a:moveTo>
                      <a:pt x="1330" y="9459"/>
                    </a:moveTo>
                    <a:cubicBezTo>
                      <a:pt x="1130" y="9459"/>
                      <a:pt x="912" y="9604"/>
                      <a:pt x="900" y="9832"/>
                    </a:cubicBezTo>
                    <a:cubicBezTo>
                      <a:pt x="649" y="12950"/>
                      <a:pt x="0" y="16298"/>
                      <a:pt x="1151" y="19311"/>
                    </a:cubicBezTo>
                    <a:cubicBezTo>
                      <a:pt x="2155" y="21863"/>
                      <a:pt x="4101" y="23935"/>
                      <a:pt x="6424" y="25337"/>
                    </a:cubicBezTo>
                    <a:cubicBezTo>
                      <a:pt x="6454" y="25352"/>
                      <a:pt x="6485" y="25359"/>
                      <a:pt x="6515" y="25359"/>
                    </a:cubicBezTo>
                    <a:cubicBezTo>
                      <a:pt x="6691" y="25359"/>
                      <a:pt x="6836" y="25127"/>
                      <a:pt x="6675" y="25002"/>
                    </a:cubicBezTo>
                    <a:lnTo>
                      <a:pt x="6633" y="24981"/>
                    </a:lnTo>
                    <a:cubicBezTo>
                      <a:pt x="6779" y="24939"/>
                      <a:pt x="6884" y="24793"/>
                      <a:pt x="6863" y="24625"/>
                    </a:cubicBezTo>
                    <a:cubicBezTo>
                      <a:pt x="6738" y="22198"/>
                      <a:pt x="6194" y="19792"/>
                      <a:pt x="5210" y="17553"/>
                    </a:cubicBezTo>
                    <a:cubicBezTo>
                      <a:pt x="4038" y="14896"/>
                      <a:pt x="2134" y="12636"/>
                      <a:pt x="1653" y="9728"/>
                    </a:cubicBezTo>
                    <a:cubicBezTo>
                      <a:pt x="1617" y="9540"/>
                      <a:pt x="1479" y="9459"/>
                      <a:pt x="1330" y="9459"/>
                    </a:cubicBezTo>
                    <a:close/>
                    <a:moveTo>
                      <a:pt x="20036" y="14944"/>
                    </a:moveTo>
                    <a:cubicBezTo>
                      <a:pt x="19983" y="14944"/>
                      <a:pt x="19930" y="14955"/>
                      <a:pt x="19878" y="14979"/>
                    </a:cubicBezTo>
                    <a:cubicBezTo>
                      <a:pt x="14040" y="18097"/>
                      <a:pt x="9332" y="22868"/>
                      <a:pt x="6591" y="28873"/>
                    </a:cubicBezTo>
                    <a:cubicBezTo>
                      <a:pt x="6403" y="28956"/>
                      <a:pt x="6298" y="29186"/>
                      <a:pt x="6340" y="29396"/>
                    </a:cubicBezTo>
                    <a:lnTo>
                      <a:pt x="6340" y="29417"/>
                    </a:lnTo>
                    <a:cubicBezTo>
                      <a:pt x="6282" y="29533"/>
                      <a:pt x="6367" y="29649"/>
                      <a:pt x="6480" y="29649"/>
                    </a:cubicBezTo>
                    <a:cubicBezTo>
                      <a:pt x="6489" y="29649"/>
                      <a:pt x="6498" y="29648"/>
                      <a:pt x="6507" y="29647"/>
                    </a:cubicBezTo>
                    <a:cubicBezTo>
                      <a:pt x="6784" y="29851"/>
                      <a:pt x="7106" y="29931"/>
                      <a:pt x="7449" y="29931"/>
                    </a:cubicBezTo>
                    <a:cubicBezTo>
                      <a:pt x="8298" y="29931"/>
                      <a:pt x="9268" y="29437"/>
                      <a:pt x="9939" y="29124"/>
                    </a:cubicBezTo>
                    <a:cubicBezTo>
                      <a:pt x="11717" y="28287"/>
                      <a:pt x="13328" y="26969"/>
                      <a:pt x="14730" y="25588"/>
                    </a:cubicBezTo>
                    <a:cubicBezTo>
                      <a:pt x="17513" y="22763"/>
                      <a:pt x="19480" y="19227"/>
                      <a:pt x="20401" y="15377"/>
                    </a:cubicBezTo>
                    <a:cubicBezTo>
                      <a:pt x="20451" y="15140"/>
                      <a:pt x="20256" y="14944"/>
                      <a:pt x="20036" y="149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2"/>
              <p:cNvSpPr/>
              <p:nvPr/>
            </p:nvSpPr>
            <p:spPr>
              <a:xfrm>
                <a:off x="1327775" y="2823400"/>
                <a:ext cx="354275" cy="374675"/>
              </a:xfrm>
              <a:custGeom>
                <a:avLst/>
                <a:gdLst/>
                <a:ahLst/>
                <a:cxnLst/>
                <a:rect l="l" t="t" r="r" b="b"/>
                <a:pathLst>
                  <a:path w="14171" h="14987" extrusionOk="0">
                    <a:moveTo>
                      <a:pt x="13754" y="0"/>
                    </a:moveTo>
                    <a:cubicBezTo>
                      <a:pt x="13702" y="0"/>
                      <a:pt x="13648" y="11"/>
                      <a:pt x="13597" y="35"/>
                    </a:cubicBezTo>
                    <a:cubicBezTo>
                      <a:pt x="8512" y="2714"/>
                      <a:pt x="4286" y="6773"/>
                      <a:pt x="1419" y="11753"/>
                    </a:cubicBezTo>
                    <a:cubicBezTo>
                      <a:pt x="1419" y="11878"/>
                      <a:pt x="1440" y="12025"/>
                      <a:pt x="1461" y="12171"/>
                    </a:cubicBezTo>
                    <a:cubicBezTo>
                      <a:pt x="1461" y="12318"/>
                      <a:pt x="1377" y="12464"/>
                      <a:pt x="1231" y="12506"/>
                    </a:cubicBezTo>
                    <a:lnTo>
                      <a:pt x="1273" y="12548"/>
                    </a:lnTo>
                    <a:cubicBezTo>
                      <a:pt x="1429" y="12669"/>
                      <a:pt x="1282" y="12892"/>
                      <a:pt x="1120" y="12892"/>
                    </a:cubicBezTo>
                    <a:cubicBezTo>
                      <a:pt x="1087" y="12892"/>
                      <a:pt x="1053" y="12883"/>
                      <a:pt x="1022" y="12862"/>
                    </a:cubicBezTo>
                    <a:cubicBezTo>
                      <a:pt x="980" y="12841"/>
                      <a:pt x="917" y="12799"/>
                      <a:pt x="875" y="12778"/>
                    </a:cubicBezTo>
                    <a:cubicBezTo>
                      <a:pt x="666" y="13154"/>
                      <a:pt x="477" y="13531"/>
                      <a:pt x="310" y="13929"/>
                    </a:cubicBezTo>
                    <a:cubicBezTo>
                      <a:pt x="122" y="14012"/>
                      <a:pt x="17" y="14242"/>
                      <a:pt x="59" y="14452"/>
                    </a:cubicBezTo>
                    <a:lnTo>
                      <a:pt x="59" y="14473"/>
                    </a:lnTo>
                    <a:cubicBezTo>
                      <a:pt x="1" y="14589"/>
                      <a:pt x="86" y="14705"/>
                      <a:pt x="199" y="14705"/>
                    </a:cubicBezTo>
                    <a:cubicBezTo>
                      <a:pt x="208" y="14705"/>
                      <a:pt x="217" y="14704"/>
                      <a:pt x="226" y="14703"/>
                    </a:cubicBezTo>
                    <a:cubicBezTo>
                      <a:pt x="502" y="14906"/>
                      <a:pt x="818" y="14987"/>
                      <a:pt x="1152" y="14987"/>
                    </a:cubicBezTo>
                    <a:cubicBezTo>
                      <a:pt x="1402" y="14987"/>
                      <a:pt x="1662" y="14942"/>
                      <a:pt x="1921" y="14870"/>
                    </a:cubicBezTo>
                    <a:cubicBezTo>
                      <a:pt x="4558" y="10016"/>
                      <a:pt x="8470" y="5957"/>
                      <a:pt x="13262" y="3195"/>
                    </a:cubicBezTo>
                    <a:cubicBezTo>
                      <a:pt x="13617" y="2295"/>
                      <a:pt x="13889" y="1374"/>
                      <a:pt x="14120" y="454"/>
                    </a:cubicBezTo>
                    <a:cubicBezTo>
                      <a:pt x="14170" y="200"/>
                      <a:pt x="13974" y="0"/>
                      <a:pt x="137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2"/>
              <p:cNvSpPr/>
              <p:nvPr/>
            </p:nvSpPr>
            <p:spPr>
              <a:xfrm>
                <a:off x="1319300" y="2449800"/>
                <a:ext cx="176825" cy="48905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562" extrusionOk="0">
                    <a:moveTo>
                      <a:pt x="6339" y="0"/>
                    </a:moveTo>
                    <a:cubicBezTo>
                      <a:pt x="6250" y="0"/>
                      <a:pt x="6159" y="32"/>
                      <a:pt x="6089" y="103"/>
                    </a:cubicBezTo>
                    <a:cubicBezTo>
                      <a:pt x="3934" y="2865"/>
                      <a:pt x="1716" y="5773"/>
                      <a:pt x="837" y="9204"/>
                    </a:cubicBezTo>
                    <a:cubicBezTo>
                      <a:pt x="0" y="12469"/>
                      <a:pt x="482" y="15921"/>
                      <a:pt x="1507" y="19080"/>
                    </a:cubicBezTo>
                    <a:cubicBezTo>
                      <a:pt x="1507" y="19080"/>
                      <a:pt x="1507" y="19101"/>
                      <a:pt x="1507" y="19101"/>
                    </a:cubicBezTo>
                    <a:cubicBezTo>
                      <a:pt x="1507" y="19311"/>
                      <a:pt x="1612" y="19478"/>
                      <a:pt x="1800" y="19562"/>
                    </a:cubicBezTo>
                    <a:cubicBezTo>
                      <a:pt x="1193" y="16988"/>
                      <a:pt x="1026" y="14268"/>
                      <a:pt x="1695" y="11694"/>
                    </a:cubicBezTo>
                    <a:cubicBezTo>
                      <a:pt x="2574" y="8242"/>
                      <a:pt x="4792" y="5334"/>
                      <a:pt x="6947" y="2572"/>
                    </a:cubicBezTo>
                    <a:cubicBezTo>
                      <a:pt x="6989" y="2530"/>
                      <a:pt x="7031" y="2509"/>
                      <a:pt x="7073" y="2488"/>
                    </a:cubicBezTo>
                    <a:cubicBezTo>
                      <a:pt x="6968" y="1735"/>
                      <a:pt x="6842" y="1002"/>
                      <a:pt x="6675" y="249"/>
                    </a:cubicBezTo>
                    <a:cubicBezTo>
                      <a:pt x="6636" y="92"/>
                      <a:pt x="6489" y="0"/>
                      <a:pt x="6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2"/>
              <p:cNvSpPr/>
              <p:nvPr/>
            </p:nvSpPr>
            <p:spPr>
              <a:xfrm>
                <a:off x="1235600" y="2764650"/>
                <a:ext cx="88950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76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7" y="2720"/>
                      <a:pt x="2365" y="4896"/>
                      <a:pt x="3474" y="7428"/>
                    </a:cubicBezTo>
                    <a:cubicBezTo>
                      <a:pt x="3516" y="7491"/>
                      <a:pt x="3537" y="7574"/>
                      <a:pt x="3558" y="7637"/>
                    </a:cubicBezTo>
                    <a:cubicBezTo>
                      <a:pt x="3328" y="6717"/>
                      <a:pt x="2993" y="5817"/>
                      <a:pt x="2616" y="4959"/>
                    </a:cubicBezTo>
                    <a:cubicBezTo>
                      <a:pt x="1842" y="3243"/>
                      <a:pt x="775" y="1674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2"/>
              <p:cNvSpPr/>
              <p:nvPr/>
            </p:nvSpPr>
            <p:spPr>
              <a:xfrm>
                <a:off x="1201125" y="2513825"/>
                <a:ext cx="461300" cy="952050"/>
              </a:xfrm>
              <a:custGeom>
                <a:avLst/>
                <a:gdLst/>
                <a:ahLst/>
                <a:cxnLst/>
                <a:rect l="l" t="t" r="r" b="b"/>
                <a:pathLst>
                  <a:path w="18452" h="38082" extrusionOk="0">
                    <a:moveTo>
                      <a:pt x="10714" y="0"/>
                    </a:moveTo>
                    <a:cubicBezTo>
                      <a:pt x="10696" y="0"/>
                      <a:pt x="10680" y="11"/>
                      <a:pt x="10691" y="32"/>
                    </a:cubicBezTo>
                    <a:cubicBezTo>
                      <a:pt x="10523" y="1266"/>
                      <a:pt x="10377" y="2501"/>
                      <a:pt x="10189" y="3714"/>
                    </a:cubicBezTo>
                    <a:cubicBezTo>
                      <a:pt x="9812" y="3275"/>
                      <a:pt x="9393" y="2835"/>
                      <a:pt x="8954" y="2459"/>
                    </a:cubicBezTo>
                    <a:cubicBezTo>
                      <a:pt x="8935" y="2439"/>
                      <a:pt x="8915" y="2431"/>
                      <a:pt x="8897" y="2431"/>
                    </a:cubicBezTo>
                    <a:cubicBezTo>
                      <a:pt x="8838" y="2431"/>
                      <a:pt x="8796" y="2520"/>
                      <a:pt x="8828" y="2584"/>
                    </a:cubicBezTo>
                    <a:cubicBezTo>
                      <a:pt x="9226" y="3128"/>
                      <a:pt x="9665" y="3630"/>
                      <a:pt x="10147" y="4112"/>
                    </a:cubicBezTo>
                    <a:cubicBezTo>
                      <a:pt x="9917" y="5681"/>
                      <a:pt x="9603" y="7229"/>
                      <a:pt x="9184" y="8736"/>
                    </a:cubicBezTo>
                    <a:cubicBezTo>
                      <a:pt x="8556" y="7920"/>
                      <a:pt x="7929" y="7125"/>
                      <a:pt x="7238" y="6351"/>
                    </a:cubicBezTo>
                    <a:cubicBezTo>
                      <a:pt x="7214" y="6331"/>
                      <a:pt x="7188" y="6323"/>
                      <a:pt x="7163" y="6323"/>
                    </a:cubicBezTo>
                    <a:cubicBezTo>
                      <a:pt x="7079" y="6323"/>
                      <a:pt x="7006" y="6416"/>
                      <a:pt x="7071" y="6497"/>
                    </a:cubicBezTo>
                    <a:cubicBezTo>
                      <a:pt x="7761" y="7355"/>
                      <a:pt x="8452" y="8213"/>
                      <a:pt x="9080" y="9112"/>
                    </a:cubicBezTo>
                    <a:cubicBezTo>
                      <a:pt x="9017" y="9301"/>
                      <a:pt x="8954" y="9510"/>
                      <a:pt x="8912" y="9698"/>
                    </a:cubicBezTo>
                    <a:cubicBezTo>
                      <a:pt x="8598" y="10619"/>
                      <a:pt x="8284" y="11519"/>
                      <a:pt x="7971" y="12418"/>
                    </a:cubicBezTo>
                    <a:cubicBezTo>
                      <a:pt x="7615" y="11749"/>
                      <a:pt x="7280" y="11079"/>
                      <a:pt x="6924" y="10431"/>
                    </a:cubicBezTo>
                    <a:cubicBezTo>
                      <a:pt x="6910" y="10387"/>
                      <a:pt x="6880" y="10369"/>
                      <a:pt x="6849" y="10369"/>
                    </a:cubicBezTo>
                    <a:cubicBezTo>
                      <a:pt x="6791" y="10369"/>
                      <a:pt x="6730" y="10433"/>
                      <a:pt x="6757" y="10514"/>
                    </a:cubicBezTo>
                    <a:cubicBezTo>
                      <a:pt x="7134" y="11268"/>
                      <a:pt x="7510" y="12021"/>
                      <a:pt x="7866" y="12774"/>
                    </a:cubicBezTo>
                    <a:cubicBezTo>
                      <a:pt x="7134" y="14804"/>
                      <a:pt x="6506" y="16854"/>
                      <a:pt x="6025" y="18947"/>
                    </a:cubicBezTo>
                    <a:cubicBezTo>
                      <a:pt x="5795" y="19951"/>
                      <a:pt x="5606" y="20976"/>
                      <a:pt x="5397" y="22001"/>
                    </a:cubicBezTo>
                    <a:cubicBezTo>
                      <a:pt x="5020" y="21185"/>
                      <a:pt x="4665" y="20369"/>
                      <a:pt x="4330" y="19532"/>
                    </a:cubicBezTo>
                    <a:cubicBezTo>
                      <a:pt x="4476" y="18926"/>
                      <a:pt x="4665" y="18319"/>
                      <a:pt x="4874" y="17733"/>
                    </a:cubicBezTo>
                    <a:cubicBezTo>
                      <a:pt x="4917" y="17633"/>
                      <a:pt x="4822" y="17542"/>
                      <a:pt x="4739" y="17542"/>
                    </a:cubicBezTo>
                    <a:cubicBezTo>
                      <a:pt x="4700" y="17542"/>
                      <a:pt x="4664" y="17561"/>
                      <a:pt x="4644" y="17607"/>
                    </a:cubicBezTo>
                    <a:cubicBezTo>
                      <a:pt x="4393" y="18068"/>
                      <a:pt x="4225" y="18570"/>
                      <a:pt x="4163" y="19093"/>
                    </a:cubicBezTo>
                    <a:cubicBezTo>
                      <a:pt x="3849" y="18361"/>
                      <a:pt x="3556" y="17628"/>
                      <a:pt x="3242" y="16875"/>
                    </a:cubicBezTo>
                    <a:cubicBezTo>
                      <a:pt x="3409" y="16352"/>
                      <a:pt x="3681" y="15871"/>
                      <a:pt x="4058" y="15452"/>
                    </a:cubicBezTo>
                    <a:cubicBezTo>
                      <a:pt x="4124" y="15369"/>
                      <a:pt x="4033" y="15260"/>
                      <a:pt x="3940" y="15260"/>
                    </a:cubicBezTo>
                    <a:cubicBezTo>
                      <a:pt x="3916" y="15260"/>
                      <a:pt x="3891" y="15268"/>
                      <a:pt x="3870" y="15285"/>
                    </a:cubicBezTo>
                    <a:cubicBezTo>
                      <a:pt x="3514" y="15620"/>
                      <a:pt x="3263" y="16059"/>
                      <a:pt x="3116" y="16519"/>
                    </a:cubicBezTo>
                    <a:cubicBezTo>
                      <a:pt x="2719" y="15557"/>
                      <a:pt x="2342" y="14594"/>
                      <a:pt x="1986" y="13611"/>
                    </a:cubicBezTo>
                    <a:cubicBezTo>
                      <a:pt x="2049" y="13611"/>
                      <a:pt x="2091" y="13569"/>
                      <a:pt x="2070" y="13506"/>
                    </a:cubicBezTo>
                    <a:cubicBezTo>
                      <a:pt x="1966" y="13151"/>
                      <a:pt x="1966" y="12753"/>
                      <a:pt x="2070" y="12397"/>
                    </a:cubicBezTo>
                    <a:cubicBezTo>
                      <a:pt x="2097" y="12305"/>
                      <a:pt x="2014" y="12237"/>
                      <a:pt x="1940" y="12237"/>
                    </a:cubicBezTo>
                    <a:cubicBezTo>
                      <a:pt x="1896" y="12237"/>
                      <a:pt x="1855" y="12260"/>
                      <a:pt x="1840" y="12314"/>
                    </a:cubicBezTo>
                    <a:cubicBezTo>
                      <a:pt x="1777" y="12565"/>
                      <a:pt x="1756" y="12816"/>
                      <a:pt x="1777" y="13067"/>
                    </a:cubicBezTo>
                    <a:cubicBezTo>
                      <a:pt x="1296" y="11812"/>
                      <a:pt x="815" y="10535"/>
                      <a:pt x="334" y="9259"/>
                    </a:cubicBezTo>
                    <a:cubicBezTo>
                      <a:pt x="311" y="9199"/>
                      <a:pt x="259" y="9174"/>
                      <a:pt x="205" y="9174"/>
                    </a:cubicBezTo>
                    <a:cubicBezTo>
                      <a:pt x="107" y="9174"/>
                      <a:pt x="0" y="9256"/>
                      <a:pt x="41" y="9364"/>
                    </a:cubicBezTo>
                    <a:cubicBezTo>
                      <a:pt x="334" y="10472"/>
                      <a:pt x="689" y="11602"/>
                      <a:pt x="1066" y="12711"/>
                    </a:cubicBezTo>
                    <a:cubicBezTo>
                      <a:pt x="794" y="12565"/>
                      <a:pt x="522" y="12439"/>
                      <a:pt x="229" y="12356"/>
                    </a:cubicBezTo>
                    <a:cubicBezTo>
                      <a:pt x="223" y="12354"/>
                      <a:pt x="218" y="12354"/>
                      <a:pt x="213" y="12354"/>
                    </a:cubicBezTo>
                    <a:cubicBezTo>
                      <a:pt x="140" y="12354"/>
                      <a:pt x="109" y="12483"/>
                      <a:pt x="187" y="12502"/>
                    </a:cubicBezTo>
                    <a:cubicBezTo>
                      <a:pt x="522" y="12628"/>
                      <a:pt x="857" y="12774"/>
                      <a:pt x="1150" y="12962"/>
                    </a:cubicBezTo>
                    <a:cubicBezTo>
                      <a:pt x="1526" y="14092"/>
                      <a:pt x="1945" y="15201"/>
                      <a:pt x="2363" y="16310"/>
                    </a:cubicBezTo>
                    <a:cubicBezTo>
                      <a:pt x="1882" y="16038"/>
                      <a:pt x="1359" y="15808"/>
                      <a:pt x="836" y="15620"/>
                    </a:cubicBezTo>
                    <a:cubicBezTo>
                      <a:pt x="824" y="15614"/>
                      <a:pt x="813" y="15611"/>
                      <a:pt x="803" y="15611"/>
                    </a:cubicBezTo>
                    <a:cubicBezTo>
                      <a:pt x="743" y="15611"/>
                      <a:pt x="722" y="15709"/>
                      <a:pt x="794" y="15745"/>
                    </a:cubicBezTo>
                    <a:cubicBezTo>
                      <a:pt x="1380" y="15975"/>
                      <a:pt x="1945" y="16268"/>
                      <a:pt x="2489" y="16624"/>
                    </a:cubicBezTo>
                    <a:cubicBezTo>
                      <a:pt x="2803" y="17398"/>
                      <a:pt x="3116" y="18193"/>
                      <a:pt x="3451" y="18967"/>
                    </a:cubicBezTo>
                    <a:cubicBezTo>
                      <a:pt x="3033" y="18821"/>
                      <a:pt x="2614" y="18716"/>
                      <a:pt x="2175" y="18695"/>
                    </a:cubicBezTo>
                    <a:cubicBezTo>
                      <a:pt x="2070" y="18695"/>
                      <a:pt x="2070" y="18863"/>
                      <a:pt x="2175" y="18863"/>
                    </a:cubicBezTo>
                    <a:cubicBezTo>
                      <a:pt x="2656" y="18926"/>
                      <a:pt x="3137" y="19051"/>
                      <a:pt x="3577" y="19239"/>
                    </a:cubicBezTo>
                    <a:cubicBezTo>
                      <a:pt x="4058" y="20432"/>
                      <a:pt x="4560" y="21583"/>
                      <a:pt x="5083" y="22755"/>
                    </a:cubicBezTo>
                    <a:cubicBezTo>
                      <a:pt x="5104" y="22817"/>
                      <a:pt x="5167" y="22859"/>
                      <a:pt x="5230" y="22901"/>
                    </a:cubicBezTo>
                    <a:cubicBezTo>
                      <a:pt x="4225" y="27944"/>
                      <a:pt x="3200" y="32986"/>
                      <a:pt x="480" y="37443"/>
                    </a:cubicBezTo>
                    <a:cubicBezTo>
                      <a:pt x="286" y="37757"/>
                      <a:pt x="572" y="38081"/>
                      <a:pt x="842" y="38081"/>
                    </a:cubicBezTo>
                    <a:cubicBezTo>
                      <a:pt x="951" y="38081"/>
                      <a:pt x="1057" y="38029"/>
                      <a:pt x="1129" y="37903"/>
                    </a:cubicBezTo>
                    <a:cubicBezTo>
                      <a:pt x="3221" y="34451"/>
                      <a:pt x="4372" y="30664"/>
                      <a:pt x="5230" y="26814"/>
                    </a:cubicBezTo>
                    <a:cubicBezTo>
                      <a:pt x="6966" y="25851"/>
                      <a:pt x="8640" y="24763"/>
                      <a:pt x="10230" y="23571"/>
                    </a:cubicBezTo>
                    <a:cubicBezTo>
                      <a:pt x="10377" y="23592"/>
                      <a:pt x="10502" y="23612"/>
                      <a:pt x="10649" y="23633"/>
                    </a:cubicBezTo>
                    <a:cubicBezTo>
                      <a:pt x="11297" y="23696"/>
                      <a:pt x="11967" y="23738"/>
                      <a:pt x="12616" y="23780"/>
                    </a:cubicBezTo>
                    <a:cubicBezTo>
                      <a:pt x="12825" y="23780"/>
                      <a:pt x="12846" y="23466"/>
                      <a:pt x="12637" y="23445"/>
                    </a:cubicBezTo>
                    <a:cubicBezTo>
                      <a:pt x="12239" y="23382"/>
                      <a:pt x="11821" y="23361"/>
                      <a:pt x="11423" y="23340"/>
                    </a:cubicBezTo>
                    <a:cubicBezTo>
                      <a:pt x="11172" y="23320"/>
                      <a:pt x="10921" y="23320"/>
                      <a:pt x="10691" y="23278"/>
                    </a:cubicBezTo>
                    <a:lnTo>
                      <a:pt x="10628" y="23278"/>
                    </a:lnTo>
                    <a:cubicBezTo>
                      <a:pt x="11779" y="22378"/>
                      <a:pt x="12846" y="21416"/>
                      <a:pt x="13850" y="20390"/>
                    </a:cubicBezTo>
                    <a:cubicBezTo>
                      <a:pt x="14013" y="20409"/>
                      <a:pt x="14178" y="20418"/>
                      <a:pt x="14344" y="20418"/>
                    </a:cubicBezTo>
                    <a:cubicBezTo>
                      <a:pt x="14729" y="20418"/>
                      <a:pt x="15116" y="20367"/>
                      <a:pt x="15482" y="20265"/>
                    </a:cubicBezTo>
                    <a:cubicBezTo>
                      <a:pt x="15691" y="20202"/>
                      <a:pt x="15629" y="19930"/>
                      <a:pt x="15419" y="19930"/>
                    </a:cubicBezTo>
                    <a:cubicBezTo>
                      <a:pt x="15022" y="19993"/>
                      <a:pt x="14603" y="20014"/>
                      <a:pt x="14206" y="20035"/>
                    </a:cubicBezTo>
                    <a:cubicBezTo>
                      <a:pt x="15064" y="19114"/>
                      <a:pt x="15838" y="18131"/>
                      <a:pt x="16528" y="17084"/>
                    </a:cubicBezTo>
                    <a:cubicBezTo>
                      <a:pt x="16884" y="17042"/>
                      <a:pt x="17219" y="16980"/>
                      <a:pt x="17554" y="16875"/>
                    </a:cubicBezTo>
                    <a:cubicBezTo>
                      <a:pt x="17679" y="16812"/>
                      <a:pt x="17637" y="16624"/>
                      <a:pt x="17512" y="16624"/>
                    </a:cubicBezTo>
                    <a:cubicBezTo>
                      <a:pt x="17261" y="16624"/>
                      <a:pt x="17010" y="16666"/>
                      <a:pt x="16779" y="16708"/>
                    </a:cubicBezTo>
                    <a:cubicBezTo>
                      <a:pt x="17428" y="15682"/>
                      <a:pt x="17972" y="14615"/>
                      <a:pt x="18411" y="13465"/>
                    </a:cubicBezTo>
                    <a:cubicBezTo>
                      <a:pt x="18451" y="13372"/>
                      <a:pt x="18374" y="13304"/>
                      <a:pt x="18295" y="13304"/>
                    </a:cubicBezTo>
                    <a:cubicBezTo>
                      <a:pt x="18250" y="13304"/>
                      <a:pt x="18204" y="13327"/>
                      <a:pt x="18181" y="13381"/>
                    </a:cubicBezTo>
                    <a:cubicBezTo>
                      <a:pt x="17679" y="14448"/>
                      <a:pt x="17093" y="15452"/>
                      <a:pt x="16424" y="16394"/>
                    </a:cubicBezTo>
                    <a:cubicBezTo>
                      <a:pt x="16340" y="15787"/>
                      <a:pt x="16382" y="15180"/>
                      <a:pt x="16507" y="14573"/>
                    </a:cubicBezTo>
                    <a:cubicBezTo>
                      <a:pt x="16534" y="14495"/>
                      <a:pt x="16470" y="14433"/>
                      <a:pt x="16408" y="14433"/>
                    </a:cubicBezTo>
                    <a:cubicBezTo>
                      <a:pt x="16371" y="14433"/>
                      <a:pt x="16335" y="14456"/>
                      <a:pt x="16319" y="14511"/>
                    </a:cubicBezTo>
                    <a:cubicBezTo>
                      <a:pt x="16110" y="15201"/>
                      <a:pt x="16068" y="15954"/>
                      <a:pt x="16194" y="16687"/>
                    </a:cubicBezTo>
                    <a:cubicBezTo>
                      <a:pt x="15440" y="17712"/>
                      <a:pt x="14582" y="18654"/>
                      <a:pt x="13662" y="19511"/>
                    </a:cubicBezTo>
                    <a:cubicBezTo>
                      <a:pt x="13578" y="18821"/>
                      <a:pt x="13557" y="18131"/>
                      <a:pt x="13620" y="17419"/>
                    </a:cubicBezTo>
                    <a:cubicBezTo>
                      <a:pt x="13610" y="17367"/>
                      <a:pt x="13562" y="17341"/>
                      <a:pt x="13521" y="17341"/>
                    </a:cubicBezTo>
                    <a:cubicBezTo>
                      <a:pt x="13479" y="17341"/>
                      <a:pt x="13442" y="17367"/>
                      <a:pt x="13453" y="17419"/>
                    </a:cubicBezTo>
                    <a:cubicBezTo>
                      <a:pt x="13348" y="18193"/>
                      <a:pt x="13327" y="18988"/>
                      <a:pt x="13390" y="19763"/>
                    </a:cubicBezTo>
                    <a:cubicBezTo>
                      <a:pt x="12406" y="20662"/>
                      <a:pt x="11381" y="21499"/>
                      <a:pt x="10293" y="22294"/>
                    </a:cubicBezTo>
                    <a:cubicBezTo>
                      <a:pt x="10398" y="21583"/>
                      <a:pt x="10544" y="20892"/>
                      <a:pt x="10753" y="20223"/>
                    </a:cubicBezTo>
                    <a:cubicBezTo>
                      <a:pt x="10767" y="20131"/>
                      <a:pt x="10697" y="20072"/>
                      <a:pt x="10628" y="20072"/>
                    </a:cubicBezTo>
                    <a:cubicBezTo>
                      <a:pt x="10587" y="20072"/>
                      <a:pt x="10547" y="20093"/>
                      <a:pt x="10523" y="20139"/>
                    </a:cubicBezTo>
                    <a:cubicBezTo>
                      <a:pt x="10335" y="20662"/>
                      <a:pt x="10189" y="21206"/>
                      <a:pt x="10105" y="21750"/>
                    </a:cubicBezTo>
                    <a:cubicBezTo>
                      <a:pt x="10063" y="21960"/>
                      <a:pt x="9979" y="22273"/>
                      <a:pt x="9917" y="22587"/>
                    </a:cubicBezTo>
                    <a:cubicBezTo>
                      <a:pt x="8473" y="23654"/>
                      <a:pt x="6945" y="24680"/>
                      <a:pt x="5460" y="25789"/>
                    </a:cubicBezTo>
                    <a:cubicBezTo>
                      <a:pt x="5899" y="23696"/>
                      <a:pt x="6276" y="21604"/>
                      <a:pt x="6715" y="19532"/>
                    </a:cubicBezTo>
                    <a:cubicBezTo>
                      <a:pt x="7217" y="17189"/>
                      <a:pt x="7887" y="14950"/>
                      <a:pt x="8556" y="12711"/>
                    </a:cubicBezTo>
                    <a:cubicBezTo>
                      <a:pt x="9184" y="12314"/>
                      <a:pt x="9770" y="11895"/>
                      <a:pt x="10356" y="11456"/>
                    </a:cubicBezTo>
                    <a:cubicBezTo>
                      <a:pt x="10442" y="11369"/>
                      <a:pt x="10386" y="11226"/>
                      <a:pt x="10281" y="11226"/>
                    </a:cubicBezTo>
                    <a:cubicBezTo>
                      <a:pt x="10259" y="11226"/>
                      <a:pt x="10235" y="11232"/>
                      <a:pt x="10209" y="11247"/>
                    </a:cubicBezTo>
                    <a:cubicBezTo>
                      <a:pt x="9686" y="11540"/>
                      <a:pt x="9184" y="11874"/>
                      <a:pt x="8703" y="12230"/>
                    </a:cubicBezTo>
                    <a:cubicBezTo>
                      <a:pt x="8954" y="11309"/>
                      <a:pt x="9247" y="10410"/>
                      <a:pt x="9498" y="9489"/>
                    </a:cubicBezTo>
                    <a:cubicBezTo>
                      <a:pt x="9540" y="9343"/>
                      <a:pt x="9582" y="9196"/>
                      <a:pt x="9624" y="9050"/>
                    </a:cubicBezTo>
                    <a:cubicBezTo>
                      <a:pt x="10105" y="8589"/>
                      <a:pt x="10565" y="8150"/>
                      <a:pt x="11025" y="7669"/>
                    </a:cubicBezTo>
                    <a:cubicBezTo>
                      <a:pt x="11141" y="7537"/>
                      <a:pt x="11035" y="7353"/>
                      <a:pt x="10903" y="7353"/>
                    </a:cubicBezTo>
                    <a:cubicBezTo>
                      <a:pt x="10868" y="7353"/>
                      <a:pt x="10831" y="7366"/>
                      <a:pt x="10795" y="7397"/>
                    </a:cubicBezTo>
                    <a:cubicBezTo>
                      <a:pt x="10461" y="7731"/>
                      <a:pt x="10126" y="8066"/>
                      <a:pt x="9791" y="8401"/>
                    </a:cubicBezTo>
                    <a:cubicBezTo>
                      <a:pt x="10105" y="7041"/>
                      <a:pt x="10335" y="5660"/>
                      <a:pt x="10481" y="4258"/>
                    </a:cubicBezTo>
                    <a:cubicBezTo>
                      <a:pt x="11088" y="3798"/>
                      <a:pt x="11674" y="3338"/>
                      <a:pt x="12260" y="2877"/>
                    </a:cubicBezTo>
                    <a:cubicBezTo>
                      <a:pt x="12395" y="2776"/>
                      <a:pt x="12284" y="2592"/>
                      <a:pt x="12148" y="2592"/>
                    </a:cubicBezTo>
                    <a:cubicBezTo>
                      <a:pt x="12116" y="2592"/>
                      <a:pt x="12083" y="2602"/>
                      <a:pt x="12051" y="2626"/>
                    </a:cubicBezTo>
                    <a:cubicBezTo>
                      <a:pt x="11549" y="3024"/>
                      <a:pt x="11025" y="3442"/>
                      <a:pt x="10523" y="3840"/>
                    </a:cubicBezTo>
                    <a:cubicBezTo>
                      <a:pt x="10649" y="2584"/>
                      <a:pt x="10733" y="1308"/>
                      <a:pt x="10753" y="32"/>
                    </a:cubicBezTo>
                    <a:cubicBezTo>
                      <a:pt x="10753" y="11"/>
                      <a:pt x="10733" y="0"/>
                      <a:pt x="107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5" name="Google Shape;1225;p42"/>
            <p:cNvGrpSpPr/>
            <p:nvPr/>
          </p:nvGrpSpPr>
          <p:grpSpPr>
            <a:xfrm rot="1691061">
              <a:off x="691045" y="2488198"/>
              <a:ext cx="487799" cy="782776"/>
              <a:chOff x="3073225" y="1145675"/>
              <a:chExt cx="677425" cy="1087000"/>
            </a:xfrm>
          </p:grpSpPr>
          <p:sp>
            <p:nvSpPr>
              <p:cNvPr id="1226" name="Google Shape;1226;p42"/>
              <p:cNvSpPr/>
              <p:nvPr/>
            </p:nvSpPr>
            <p:spPr>
              <a:xfrm>
                <a:off x="3073225" y="1145675"/>
                <a:ext cx="677425" cy="1087000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43480" extrusionOk="0">
                    <a:moveTo>
                      <a:pt x="22451" y="39107"/>
                    </a:moveTo>
                    <a:cubicBezTo>
                      <a:pt x="25380" y="35926"/>
                      <a:pt x="27033" y="31783"/>
                      <a:pt x="27096" y="27473"/>
                    </a:cubicBezTo>
                    <a:cubicBezTo>
                      <a:pt x="27096" y="26573"/>
                      <a:pt x="27054" y="25653"/>
                      <a:pt x="26657" y="24879"/>
                    </a:cubicBezTo>
                    <a:cubicBezTo>
                      <a:pt x="26238" y="24084"/>
                      <a:pt x="25443" y="23456"/>
                      <a:pt x="24564" y="23477"/>
                    </a:cubicBezTo>
                    <a:cubicBezTo>
                      <a:pt x="23811" y="23519"/>
                      <a:pt x="23142" y="24000"/>
                      <a:pt x="22723" y="24628"/>
                    </a:cubicBezTo>
                    <a:cubicBezTo>
                      <a:pt x="22347" y="25276"/>
                      <a:pt x="22054" y="25988"/>
                      <a:pt x="21886" y="26720"/>
                    </a:cubicBezTo>
                    <a:cubicBezTo>
                      <a:pt x="22409" y="24418"/>
                      <a:pt x="22535" y="22075"/>
                      <a:pt x="22263" y="19752"/>
                    </a:cubicBezTo>
                    <a:cubicBezTo>
                      <a:pt x="22137" y="18685"/>
                      <a:pt x="21740" y="17409"/>
                      <a:pt x="20694" y="17137"/>
                    </a:cubicBezTo>
                    <a:cubicBezTo>
                      <a:pt x="19961" y="16949"/>
                      <a:pt x="19166" y="17388"/>
                      <a:pt x="18727" y="17995"/>
                    </a:cubicBezTo>
                    <a:cubicBezTo>
                      <a:pt x="18287" y="18602"/>
                      <a:pt x="18099" y="19376"/>
                      <a:pt x="17911" y="20108"/>
                    </a:cubicBezTo>
                    <a:cubicBezTo>
                      <a:pt x="21321" y="9270"/>
                      <a:pt x="15128" y="5985"/>
                      <a:pt x="13768" y="13120"/>
                    </a:cubicBezTo>
                    <a:cubicBezTo>
                      <a:pt x="12533" y="10128"/>
                      <a:pt x="11404" y="0"/>
                      <a:pt x="6089" y="2428"/>
                    </a:cubicBezTo>
                    <a:cubicBezTo>
                      <a:pt x="774" y="4876"/>
                      <a:pt x="7114" y="13413"/>
                      <a:pt x="8579" y="15735"/>
                    </a:cubicBezTo>
                    <a:cubicBezTo>
                      <a:pt x="7344" y="14710"/>
                      <a:pt x="3348" y="11634"/>
                      <a:pt x="1967" y="13643"/>
                    </a:cubicBezTo>
                    <a:cubicBezTo>
                      <a:pt x="0" y="16572"/>
                      <a:pt x="4792" y="20736"/>
                      <a:pt x="8600" y="23853"/>
                    </a:cubicBezTo>
                    <a:cubicBezTo>
                      <a:pt x="7072" y="23184"/>
                      <a:pt x="5482" y="22493"/>
                      <a:pt x="3829" y="22577"/>
                    </a:cubicBezTo>
                    <a:cubicBezTo>
                      <a:pt x="2176" y="22661"/>
                      <a:pt x="419" y="23770"/>
                      <a:pt x="230" y="25423"/>
                    </a:cubicBezTo>
                    <a:cubicBezTo>
                      <a:pt x="42" y="26825"/>
                      <a:pt x="1005" y="28122"/>
                      <a:pt x="2009" y="29147"/>
                    </a:cubicBezTo>
                    <a:cubicBezTo>
                      <a:pt x="4352" y="31470"/>
                      <a:pt x="7240" y="33185"/>
                      <a:pt x="10420" y="34106"/>
                    </a:cubicBezTo>
                    <a:cubicBezTo>
                      <a:pt x="9332" y="34064"/>
                      <a:pt x="8223" y="34043"/>
                      <a:pt x="7219" y="34441"/>
                    </a:cubicBezTo>
                    <a:cubicBezTo>
                      <a:pt x="6235" y="34859"/>
                      <a:pt x="5315" y="35864"/>
                      <a:pt x="5503" y="36931"/>
                    </a:cubicBezTo>
                    <a:cubicBezTo>
                      <a:pt x="6758" y="43480"/>
                      <a:pt x="22137" y="40027"/>
                      <a:pt x="22451" y="391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2"/>
              <p:cNvSpPr/>
              <p:nvPr/>
            </p:nvSpPr>
            <p:spPr>
              <a:xfrm>
                <a:off x="3229250" y="1253000"/>
                <a:ext cx="388550" cy="865725"/>
              </a:xfrm>
              <a:custGeom>
                <a:avLst/>
                <a:gdLst/>
                <a:ahLst/>
                <a:cxnLst/>
                <a:rect l="l" t="t" r="r" b="b"/>
                <a:pathLst>
                  <a:path w="15542" h="34629" extrusionOk="0">
                    <a:moveTo>
                      <a:pt x="384" y="1"/>
                    </a:moveTo>
                    <a:cubicBezTo>
                      <a:pt x="353" y="1"/>
                      <a:pt x="314" y="35"/>
                      <a:pt x="329" y="81"/>
                    </a:cubicBezTo>
                    <a:cubicBezTo>
                      <a:pt x="2819" y="6211"/>
                      <a:pt x="5309" y="12363"/>
                      <a:pt x="7904" y="18493"/>
                    </a:cubicBezTo>
                    <a:cubicBezTo>
                      <a:pt x="5393" y="16589"/>
                      <a:pt x="2610" y="14999"/>
                      <a:pt x="78" y="13095"/>
                    </a:cubicBezTo>
                    <a:cubicBezTo>
                      <a:pt x="72" y="13092"/>
                      <a:pt x="66" y="13091"/>
                      <a:pt x="61" y="13091"/>
                    </a:cubicBezTo>
                    <a:cubicBezTo>
                      <a:pt x="26" y="13091"/>
                      <a:pt x="0" y="13140"/>
                      <a:pt x="36" y="13158"/>
                    </a:cubicBezTo>
                    <a:cubicBezTo>
                      <a:pt x="2547" y="15250"/>
                      <a:pt x="5183" y="17510"/>
                      <a:pt x="8113" y="18975"/>
                    </a:cubicBezTo>
                    <a:cubicBezTo>
                      <a:pt x="9222" y="21569"/>
                      <a:pt x="10352" y="24143"/>
                      <a:pt x="11502" y="26695"/>
                    </a:cubicBezTo>
                    <a:cubicBezTo>
                      <a:pt x="8092" y="25775"/>
                      <a:pt x="4786" y="25440"/>
                      <a:pt x="1668" y="23599"/>
                    </a:cubicBezTo>
                    <a:cubicBezTo>
                      <a:pt x="1657" y="23591"/>
                      <a:pt x="1644" y="23587"/>
                      <a:pt x="1632" y="23587"/>
                    </a:cubicBezTo>
                    <a:cubicBezTo>
                      <a:pt x="1580" y="23587"/>
                      <a:pt x="1537" y="23652"/>
                      <a:pt x="1606" y="23703"/>
                    </a:cubicBezTo>
                    <a:cubicBezTo>
                      <a:pt x="4639" y="25607"/>
                      <a:pt x="8071" y="26737"/>
                      <a:pt x="11649" y="27030"/>
                    </a:cubicBezTo>
                    <a:cubicBezTo>
                      <a:pt x="12779" y="29541"/>
                      <a:pt x="13950" y="32052"/>
                      <a:pt x="15164" y="34542"/>
                    </a:cubicBezTo>
                    <a:cubicBezTo>
                      <a:pt x="15198" y="34603"/>
                      <a:pt x="15251" y="34629"/>
                      <a:pt x="15306" y="34629"/>
                    </a:cubicBezTo>
                    <a:cubicBezTo>
                      <a:pt x="15421" y="34629"/>
                      <a:pt x="15541" y="34516"/>
                      <a:pt x="15499" y="34374"/>
                    </a:cubicBezTo>
                    <a:cubicBezTo>
                      <a:pt x="14411" y="31801"/>
                      <a:pt x="13323" y="29227"/>
                      <a:pt x="12214" y="26654"/>
                    </a:cubicBezTo>
                    <a:cubicBezTo>
                      <a:pt x="13344" y="23557"/>
                      <a:pt x="13846" y="20083"/>
                      <a:pt x="14201" y="16840"/>
                    </a:cubicBezTo>
                    <a:cubicBezTo>
                      <a:pt x="14201" y="16830"/>
                      <a:pt x="14191" y="16825"/>
                      <a:pt x="14181" y="16825"/>
                    </a:cubicBezTo>
                    <a:cubicBezTo>
                      <a:pt x="14170" y="16825"/>
                      <a:pt x="14160" y="16830"/>
                      <a:pt x="14160" y="16840"/>
                    </a:cubicBezTo>
                    <a:cubicBezTo>
                      <a:pt x="13532" y="19979"/>
                      <a:pt x="12632" y="23076"/>
                      <a:pt x="12005" y="26193"/>
                    </a:cubicBezTo>
                    <a:cubicBezTo>
                      <a:pt x="11042" y="23975"/>
                      <a:pt x="10059" y="21778"/>
                      <a:pt x="9075" y="19560"/>
                    </a:cubicBezTo>
                    <a:cubicBezTo>
                      <a:pt x="9452" y="16401"/>
                      <a:pt x="9410" y="13158"/>
                      <a:pt x="9389" y="9977"/>
                    </a:cubicBezTo>
                    <a:cubicBezTo>
                      <a:pt x="9389" y="9909"/>
                      <a:pt x="9328" y="9872"/>
                      <a:pt x="9271" y="9872"/>
                    </a:cubicBezTo>
                    <a:cubicBezTo>
                      <a:pt x="9224" y="9872"/>
                      <a:pt x="9180" y="9899"/>
                      <a:pt x="9180" y="9956"/>
                    </a:cubicBezTo>
                    <a:cubicBezTo>
                      <a:pt x="9117" y="12928"/>
                      <a:pt x="8845" y="15899"/>
                      <a:pt x="8761" y="18849"/>
                    </a:cubicBezTo>
                    <a:cubicBezTo>
                      <a:pt x="5979" y="12572"/>
                      <a:pt x="3133" y="6337"/>
                      <a:pt x="413" y="18"/>
                    </a:cubicBezTo>
                    <a:cubicBezTo>
                      <a:pt x="407" y="6"/>
                      <a:pt x="396" y="1"/>
                      <a:pt x="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42"/>
            <p:cNvGrpSpPr/>
            <p:nvPr/>
          </p:nvGrpSpPr>
          <p:grpSpPr>
            <a:xfrm flipH="1">
              <a:off x="680114" y="3758418"/>
              <a:ext cx="509660" cy="753531"/>
              <a:chOff x="1358000" y="3538825"/>
              <a:chExt cx="689475" cy="1019525"/>
            </a:xfrm>
          </p:grpSpPr>
          <p:sp>
            <p:nvSpPr>
              <p:cNvPr id="1229" name="Google Shape;1229;p42"/>
              <p:cNvSpPr/>
              <p:nvPr/>
            </p:nvSpPr>
            <p:spPr>
              <a:xfrm>
                <a:off x="1358000" y="3538825"/>
                <a:ext cx="647100" cy="9108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36435" extrusionOk="0">
                    <a:moveTo>
                      <a:pt x="4604" y="1"/>
                    </a:moveTo>
                    <a:cubicBezTo>
                      <a:pt x="4012" y="1"/>
                      <a:pt x="3409" y="143"/>
                      <a:pt x="2825" y="460"/>
                    </a:cubicBezTo>
                    <a:cubicBezTo>
                      <a:pt x="1" y="2009"/>
                      <a:pt x="712" y="4729"/>
                      <a:pt x="2302" y="6863"/>
                    </a:cubicBezTo>
                    <a:cubicBezTo>
                      <a:pt x="3035" y="7846"/>
                      <a:pt x="3683" y="8662"/>
                      <a:pt x="3746" y="9960"/>
                    </a:cubicBezTo>
                    <a:cubicBezTo>
                      <a:pt x="3788" y="11131"/>
                      <a:pt x="3328" y="12324"/>
                      <a:pt x="3014" y="13454"/>
                    </a:cubicBezTo>
                    <a:cubicBezTo>
                      <a:pt x="2637" y="14814"/>
                      <a:pt x="2323" y="16383"/>
                      <a:pt x="2867" y="17743"/>
                    </a:cubicBezTo>
                    <a:cubicBezTo>
                      <a:pt x="3432" y="19250"/>
                      <a:pt x="4604" y="19501"/>
                      <a:pt x="5901" y="20212"/>
                    </a:cubicBezTo>
                    <a:cubicBezTo>
                      <a:pt x="8391" y="21593"/>
                      <a:pt x="7471" y="24188"/>
                      <a:pt x="7575" y="26447"/>
                    </a:cubicBezTo>
                    <a:cubicBezTo>
                      <a:pt x="7638" y="27724"/>
                      <a:pt x="7973" y="29188"/>
                      <a:pt x="9019" y="30004"/>
                    </a:cubicBezTo>
                    <a:cubicBezTo>
                      <a:pt x="9542" y="30423"/>
                      <a:pt x="10065" y="30486"/>
                      <a:pt x="10693" y="30611"/>
                    </a:cubicBezTo>
                    <a:cubicBezTo>
                      <a:pt x="11425" y="30758"/>
                      <a:pt x="12890" y="31030"/>
                      <a:pt x="13392" y="31678"/>
                    </a:cubicBezTo>
                    <a:cubicBezTo>
                      <a:pt x="13643" y="32013"/>
                      <a:pt x="13643" y="32641"/>
                      <a:pt x="13769" y="33059"/>
                    </a:cubicBezTo>
                    <a:cubicBezTo>
                      <a:pt x="14499" y="35656"/>
                      <a:pt x="16496" y="36434"/>
                      <a:pt x="18705" y="36434"/>
                    </a:cubicBezTo>
                    <a:cubicBezTo>
                      <a:pt x="19913" y="36434"/>
                      <a:pt x="21185" y="36201"/>
                      <a:pt x="22347" y="35905"/>
                    </a:cubicBezTo>
                    <a:cubicBezTo>
                      <a:pt x="22494" y="35884"/>
                      <a:pt x="22598" y="35758"/>
                      <a:pt x="22619" y="35633"/>
                    </a:cubicBezTo>
                    <a:cubicBezTo>
                      <a:pt x="22661" y="35779"/>
                      <a:pt x="22724" y="35905"/>
                      <a:pt x="22787" y="36051"/>
                    </a:cubicBezTo>
                    <a:cubicBezTo>
                      <a:pt x="22827" y="36125"/>
                      <a:pt x="22891" y="36156"/>
                      <a:pt x="22957" y="36156"/>
                    </a:cubicBezTo>
                    <a:cubicBezTo>
                      <a:pt x="23095" y="36156"/>
                      <a:pt x="23241" y="36019"/>
                      <a:pt x="23184" y="35863"/>
                    </a:cubicBezTo>
                    <a:cubicBezTo>
                      <a:pt x="22096" y="32515"/>
                      <a:pt x="25883" y="29481"/>
                      <a:pt x="24188" y="26155"/>
                    </a:cubicBezTo>
                    <a:cubicBezTo>
                      <a:pt x="23624" y="25025"/>
                      <a:pt x="22640" y="24230"/>
                      <a:pt x="21782" y="23351"/>
                    </a:cubicBezTo>
                    <a:cubicBezTo>
                      <a:pt x="20046" y="21656"/>
                      <a:pt x="19983" y="20066"/>
                      <a:pt x="19481" y="17848"/>
                    </a:cubicBezTo>
                    <a:cubicBezTo>
                      <a:pt x="19271" y="16927"/>
                      <a:pt x="18916" y="16090"/>
                      <a:pt x="18121" y="15525"/>
                    </a:cubicBezTo>
                    <a:cubicBezTo>
                      <a:pt x="17221" y="14898"/>
                      <a:pt x="16258" y="14877"/>
                      <a:pt x="15359" y="14123"/>
                    </a:cubicBezTo>
                    <a:cubicBezTo>
                      <a:pt x="14020" y="13015"/>
                      <a:pt x="14292" y="11906"/>
                      <a:pt x="14166" y="10336"/>
                    </a:cubicBezTo>
                    <a:cubicBezTo>
                      <a:pt x="14082" y="9227"/>
                      <a:pt x="13831" y="7951"/>
                      <a:pt x="12911" y="7198"/>
                    </a:cubicBezTo>
                    <a:cubicBezTo>
                      <a:pt x="12429" y="6800"/>
                      <a:pt x="11906" y="6779"/>
                      <a:pt x="11341" y="6570"/>
                    </a:cubicBezTo>
                    <a:cubicBezTo>
                      <a:pt x="9416" y="5817"/>
                      <a:pt x="9563" y="4582"/>
                      <a:pt x="8893" y="3076"/>
                    </a:cubicBezTo>
                    <a:cubicBezTo>
                      <a:pt x="8151" y="1353"/>
                      <a:pt x="6429" y="1"/>
                      <a:pt x="46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2"/>
              <p:cNvSpPr/>
              <p:nvPr/>
            </p:nvSpPr>
            <p:spPr>
              <a:xfrm>
                <a:off x="1446925" y="3563400"/>
                <a:ext cx="600550" cy="994950"/>
              </a:xfrm>
              <a:custGeom>
                <a:avLst/>
                <a:gdLst/>
                <a:ahLst/>
                <a:cxnLst/>
                <a:rect l="l" t="t" r="r" b="b"/>
                <a:pathLst>
                  <a:path w="24022" h="39798" extrusionOk="0">
                    <a:moveTo>
                      <a:pt x="482" y="0"/>
                    </a:moveTo>
                    <a:cubicBezTo>
                      <a:pt x="419" y="0"/>
                      <a:pt x="351" y="59"/>
                      <a:pt x="377" y="126"/>
                    </a:cubicBezTo>
                    <a:cubicBezTo>
                      <a:pt x="1068" y="2218"/>
                      <a:pt x="1863" y="4290"/>
                      <a:pt x="2742" y="6319"/>
                    </a:cubicBezTo>
                    <a:cubicBezTo>
                      <a:pt x="2710" y="6330"/>
                      <a:pt x="2679" y="6335"/>
                      <a:pt x="2648" y="6335"/>
                    </a:cubicBezTo>
                    <a:cubicBezTo>
                      <a:pt x="2616" y="6335"/>
                      <a:pt x="2585" y="6330"/>
                      <a:pt x="2553" y="6319"/>
                    </a:cubicBezTo>
                    <a:cubicBezTo>
                      <a:pt x="1947" y="6257"/>
                      <a:pt x="1277" y="5859"/>
                      <a:pt x="691" y="5671"/>
                    </a:cubicBezTo>
                    <a:cubicBezTo>
                      <a:pt x="538" y="5615"/>
                      <a:pt x="394" y="5541"/>
                      <a:pt x="253" y="5541"/>
                    </a:cubicBezTo>
                    <a:cubicBezTo>
                      <a:pt x="182" y="5541"/>
                      <a:pt x="112" y="5559"/>
                      <a:pt x="43" y="5608"/>
                    </a:cubicBezTo>
                    <a:cubicBezTo>
                      <a:pt x="22" y="5629"/>
                      <a:pt x="1" y="5671"/>
                      <a:pt x="1" y="5713"/>
                    </a:cubicBezTo>
                    <a:cubicBezTo>
                      <a:pt x="1" y="5796"/>
                      <a:pt x="43" y="5838"/>
                      <a:pt x="105" y="5859"/>
                    </a:cubicBezTo>
                    <a:cubicBezTo>
                      <a:pt x="126" y="5869"/>
                      <a:pt x="147" y="5875"/>
                      <a:pt x="166" y="5875"/>
                    </a:cubicBezTo>
                    <a:cubicBezTo>
                      <a:pt x="184" y="5875"/>
                      <a:pt x="200" y="5869"/>
                      <a:pt x="210" y="5859"/>
                    </a:cubicBezTo>
                    <a:cubicBezTo>
                      <a:pt x="231" y="5859"/>
                      <a:pt x="231" y="5838"/>
                      <a:pt x="252" y="5838"/>
                    </a:cubicBezTo>
                    <a:cubicBezTo>
                      <a:pt x="273" y="5817"/>
                      <a:pt x="273" y="5775"/>
                      <a:pt x="252" y="5754"/>
                    </a:cubicBezTo>
                    <a:lnTo>
                      <a:pt x="252" y="5754"/>
                    </a:lnTo>
                    <a:cubicBezTo>
                      <a:pt x="524" y="5859"/>
                      <a:pt x="1382" y="6257"/>
                      <a:pt x="1445" y="6278"/>
                    </a:cubicBezTo>
                    <a:cubicBezTo>
                      <a:pt x="1947" y="6466"/>
                      <a:pt x="2449" y="6633"/>
                      <a:pt x="2951" y="6822"/>
                    </a:cubicBezTo>
                    <a:cubicBezTo>
                      <a:pt x="3934" y="9039"/>
                      <a:pt x="5002" y="11236"/>
                      <a:pt x="6131" y="13392"/>
                    </a:cubicBezTo>
                    <a:cubicBezTo>
                      <a:pt x="6072" y="13415"/>
                      <a:pt x="5997" y="13426"/>
                      <a:pt x="5909" y="13426"/>
                    </a:cubicBezTo>
                    <a:cubicBezTo>
                      <a:pt x="5380" y="13426"/>
                      <a:pt x="4419" y="13048"/>
                      <a:pt x="4060" y="12994"/>
                    </a:cubicBezTo>
                    <a:cubicBezTo>
                      <a:pt x="3390" y="12868"/>
                      <a:pt x="2721" y="12764"/>
                      <a:pt x="2030" y="12680"/>
                    </a:cubicBezTo>
                    <a:cubicBezTo>
                      <a:pt x="1884" y="12680"/>
                      <a:pt x="1884" y="12889"/>
                      <a:pt x="2030" y="12910"/>
                    </a:cubicBezTo>
                    <a:cubicBezTo>
                      <a:pt x="3495" y="13120"/>
                      <a:pt x="4960" y="13454"/>
                      <a:pt x="6383" y="13894"/>
                    </a:cubicBezTo>
                    <a:cubicBezTo>
                      <a:pt x="7617" y="16258"/>
                      <a:pt x="8914" y="18581"/>
                      <a:pt x="10232" y="20882"/>
                    </a:cubicBezTo>
                    <a:cubicBezTo>
                      <a:pt x="10166" y="20899"/>
                      <a:pt x="10094" y="20906"/>
                      <a:pt x="10017" y="20906"/>
                    </a:cubicBezTo>
                    <a:cubicBezTo>
                      <a:pt x="9609" y="20906"/>
                      <a:pt x="9085" y="20705"/>
                      <a:pt x="8768" y="20652"/>
                    </a:cubicBezTo>
                    <a:cubicBezTo>
                      <a:pt x="7805" y="20506"/>
                      <a:pt x="6822" y="20443"/>
                      <a:pt x="5838" y="20443"/>
                    </a:cubicBezTo>
                    <a:cubicBezTo>
                      <a:pt x="5713" y="20464"/>
                      <a:pt x="5713" y="20631"/>
                      <a:pt x="5838" y="20652"/>
                    </a:cubicBezTo>
                    <a:cubicBezTo>
                      <a:pt x="7408" y="20694"/>
                      <a:pt x="8977" y="20924"/>
                      <a:pt x="10484" y="21322"/>
                    </a:cubicBezTo>
                    <a:cubicBezTo>
                      <a:pt x="11613" y="23288"/>
                      <a:pt x="12722" y="25339"/>
                      <a:pt x="13915" y="27369"/>
                    </a:cubicBezTo>
                    <a:cubicBezTo>
                      <a:pt x="13776" y="27455"/>
                      <a:pt x="13605" y="27484"/>
                      <a:pt x="13402" y="27484"/>
                    </a:cubicBezTo>
                    <a:cubicBezTo>
                      <a:pt x="13114" y="27484"/>
                      <a:pt x="12762" y="27426"/>
                      <a:pt x="12346" y="27389"/>
                    </a:cubicBezTo>
                    <a:cubicBezTo>
                      <a:pt x="11237" y="27306"/>
                      <a:pt x="10128" y="27264"/>
                      <a:pt x="9019" y="27264"/>
                    </a:cubicBezTo>
                    <a:cubicBezTo>
                      <a:pt x="8872" y="27264"/>
                      <a:pt x="8872" y="27473"/>
                      <a:pt x="9019" y="27473"/>
                    </a:cubicBezTo>
                    <a:cubicBezTo>
                      <a:pt x="10776" y="27536"/>
                      <a:pt x="12513" y="27682"/>
                      <a:pt x="14250" y="27954"/>
                    </a:cubicBezTo>
                    <a:cubicBezTo>
                      <a:pt x="15442" y="30068"/>
                      <a:pt x="16761" y="32097"/>
                      <a:pt x="18162" y="34064"/>
                    </a:cubicBezTo>
                    <a:cubicBezTo>
                      <a:pt x="18152" y="34066"/>
                      <a:pt x="18140" y="34067"/>
                      <a:pt x="18126" y="34067"/>
                    </a:cubicBezTo>
                    <a:cubicBezTo>
                      <a:pt x="17818" y="34067"/>
                      <a:pt x="16581" y="33643"/>
                      <a:pt x="16300" y="33583"/>
                    </a:cubicBezTo>
                    <a:cubicBezTo>
                      <a:pt x="15045" y="33290"/>
                      <a:pt x="13748" y="33081"/>
                      <a:pt x="12450" y="32913"/>
                    </a:cubicBezTo>
                    <a:cubicBezTo>
                      <a:pt x="12444" y="32912"/>
                      <a:pt x="12438" y="32912"/>
                      <a:pt x="12432" y="32912"/>
                    </a:cubicBezTo>
                    <a:cubicBezTo>
                      <a:pt x="12304" y="32912"/>
                      <a:pt x="12310" y="33123"/>
                      <a:pt x="12450" y="33143"/>
                    </a:cubicBezTo>
                    <a:cubicBezTo>
                      <a:pt x="14501" y="33436"/>
                      <a:pt x="16510" y="33876"/>
                      <a:pt x="18476" y="34503"/>
                    </a:cubicBezTo>
                    <a:cubicBezTo>
                      <a:pt x="19857" y="36387"/>
                      <a:pt x="21406" y="38123"/>
                      <a:pt x="23142" y="39693"/>
                    </a:cubicBezTo>
                    <a:cubicBezTo>
                      <a:pt x="23225" y="39766"/>
                      <a:pt x="23318" y="39797"/>
                      <a:pt x="23409" y="39797"/>
                    </a:cubicBezTo>
                    <a:cubicBezTo>
                      <a:pt x="23730" y="39797"/>
                      <a:pt x="24022" y="39405"/>
                      <a:pt x="23728" y="39128"/>
                    </a:cubicBezTo>
                    <a:cubicBezTo>
                      <a:pt x="21782" y="37349"/>
                      <a:pt x="20067" y="35319"/>
                      <a:pt x="18602" y="33123"/>
                    </a:cubicBezTo>
                    <a:cubicBezTo>
                      <a:pt x="18267" y="30800"/>
                      <a:pt x="19418" y="28540"/>
                      <a:pt x="19292" y="26176"/>
                    </a:cubicBezTo>
                    <a:cubicBezTo>
                      <a:pt x="19292" y="26058"/>
                      <a:pt x="19205" y="26001"/>
                      <a:pt x="19119" y="26001"/>
                    </a:cubicBezTo>
                    <a:cubicBezTo>
                      <a:pt x="19037" y="26001"/>
                      <a:pt x="18958" y="26053"/>
                      <a:pt x="18958" y="26155"/>
                    </a:cubicBezTo>
                    <a:cubicBezTo>
                      <a:pt x="18853" y="28331"/>
                      <a:pt x="18246" y="30340"/>
                      <a:pt x="18183" y="32495"/>
                    </a:cubicBezTo>
                    <a:cubicBezTo>
                      <a:pt x="17639" y="31658"/>
                      <a:pt x="17116" y="30821"/>
                      <a:pt x="16572" y="29963"/>
                    </a:cubicBezTo>
                    <a:cubicBezTo>
                      <a:pt x="15945" y="28938"/>
                      <a:pt x="15296" y="27913"/>
                      <a:pt x="14647" y="26866"/>
                    </a:cubicBezTo>
                    <a:cubicBezTo>
                      <a:pt x="14794" y="24920"/>
                      <a:pt x="15108" y="22995"/>
                      <a:pt x="15589" y="21091"/>
                    </a:cubicBezTo>
                    <a:cubicBezTo>
                      <a:pt x="15614" y="20977"/>
                      <a:pt x="15517" y="20902"/>
                      <a:pt x="15422" y="20902"/>
                    </a:cubicBezTo>
                    <a:cubicBezTo>
                      <a:pt x="15360" y="20902"/>
                      <a:pt x="15300" y="20934"/>
                      <a:pt x="15275" y="21008"/>
                    </a:cubicBezTo>
                    <a:cubicBezTo>
                      <a:pt x="14752" y="22723"/>
                      <a:pt x="14417" y="24523"/>
                      <a:pt x="14313" y="26322"/>
                    </a:cubicBezTo>
                    <a:cubicBezTo>
                      <a:pt x="13162" y="24460"/>
                      <a:pt x="11990" y="22619"/>
                      <a:pt x="10860" y="20736"/>
                    </a:cubicBezTo>
                    <a:cubicBezTo>
                      <a:pt x="10944" y="19062"/>
                      <a:pt x="11216" y="17409"/>
                      <a:pt x="11655" y="15798"/>
                    </a:cubicBezTo>
                    <a:cubicBezTo>
                      <a:pt x="11694" y="15683"/>
                      <a:pt x="11591" y="15599"/>
                      <a:pt x="11492" y="15599"/>
                    </a:cubicBezTo>
                    <a:cubicBezTo>
                      <a:pt x="11428" y="15599"/>
                      <a:pt x="11366" y="15633"/>
                      <a:pt x="11341" y="15714"/>
                    </a:cubicBezTo>
                    <a:cubicBezTo>
                      <a:pt x="11090" y="16530"/>
                      <a:pt x="10902" y="17346"/>
                      <a:pt x="10776" y="18183"/>
                    </a:cubicBezTo>
                    <a:cubicBezTo>
                      <a:pt x="10714" y="18518"/>
                      <a:pt x="10672" y="18853"/>
                      <a:pt x="10630" y="19208"/>
                    </a:cubicBezTo>
                    <a:cubicBezTo>
                      <a:pt x="10630" y="19334"/>
                      <a:pt x="10630" y="19899"/>
                      <a:pt x="10609" y="20296"/>
                    </a:cubicBezTo>
                    <a:cubicBezTo>
                      <a:pt x="9228" y="17995"/>
                      <a:pt x="7931" y="15672"/>
                      <a:pt x="6696" y="13308"/>
                    </a:cubicBezTo>
                    <a:cubicBezTo>
                      <a:pt x="6906" y="12157"/>
                      <a:pt x="7219" y="11006"/>
                      <a:pt x="7617" y="9876"/>
                    </a:cubicBezTo>
                    <a:cubicBezTo>
                      <a:pt x="7668" y="9736"/>
                      <a:pt x="7556" y="9643"/>
                      <a:pt x="7442" y="9643"/>
                    </a:cubicBezTo>
                    <a:cubicBezTo>
                      <a:pt x="7369" y="9643"/>
                      <a:pt x="7294" y="9682"/>
                      <a:pt x="7261" y="9772"/>
                    </a:cubicBezTo>
                    <a:cubicBezTo>
                      <a:pt x="7010" y="10399"/>
                      <a:pt x="6801" y="11048"/>
                      <a:pt x="6634" y="11697"/>
                    </a:cubicBezTo>
                    <a:cubicBezTo>
                      <a:pt x="6571" y="11969"/>
                      <a:pt x="6550" y="12450"/>
                      <a:pt x="6445" y="12848"/>
                    </a:cubicBezTo>
                    <a:cubicBezTo>
                      <a:pt x="5336" y="10713"/>
                      <a:pt x="4290" y="8537"/>
                      <a:pt x="3286" y="6340"/>
                    </a:cubicBezTo>
                    <a:cubicBezTo>
                      <a:pt x="3558" y="5441"/>
                      <a:pt x="3934" y="4583"/>
                      <a:pt x="4416" y="3767"/>
                    </a:cubicBezTo>
                    <a:cubicBezTo>
                      <a:pt x="4474" y="3636"/>
                      <a:pt x="4371" y="3526"/>
                      <a:pt x="4268" y="3526"/>
                    </a:cubicBezTo>
                    <a:cubicBezTo>
                      <a:pt x="4222" y="3526"/>
                      <a:pt x="4176" y="3548"/>
                      <a:pt x="4144" y="3599"/>
                    </a:cubicBezTo>
                    <a:cubicBezTo>
                      <a:pt x="3851" y="4081"/>
                      <a:pt x="3600" y="4562"/>
                      <a:pt x="3370" y="5085"/>
                    </a:cubicBezTo>
                    <a:cubicBezTo>
                      <a:pt x="3265" y="5336"/>
                      <a:pt x="3202" y="5671"/>
                      <a:pt x="3098" y="5943"/>
                    </a:cubicBezTo>
                    <a:cubicBezTo>
                      <a:pt x="2219" y="3997"/>
                      <a:pt x="1361" y="2030"/>
                      <a:pt x="566" y="63"/>
                    </a:cubicBezTo>
                    <a:cubicBezTo>
                      <a:pt x="551" y="18"/>
                      <a:pt x="517" y="0"/>
                      <a:pt x="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1" name="Google Shape;1231;p42"/>
            <p:cNvSpPr txBox="1"/>
            <p:nvPr/>
          </p:nvSpPr>
          <p:spPr>
            <a:xfrm>
              <a:off x="1987025" y="1366225"/>
              <a:ext cx="49227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Chêne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232" name="Google Shape;1232;p42"/>
            <p:cNvSpPr txBox="1"/>
            <p:nvPr/>
          </p:nvSpPr>
          <p:spPr>
            <a:xfrm>
              <a:off x="1970065" y="2610832"/>
              <a:ext cx="495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Plaqueminier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233" name="Google Shape;1233;p42"/>
            <p:cNvSpPr txBox="1"/>
            <p:nvPr/>
          </p:nvSpPr>
          <p:spPr>
            <a:xfrm>
              <a:off x="1982000" y="3840351"/>
              <a:ext cx="49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Hêtre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234" name="Google Shape;1234;p42"/>
            <p:cNvSpPr txBox="1"/>
            <p:nvPr/>
          </p:nvSpPr>
          <p:spPr>
            <a:xfrm>
              <a:off x="7353800" y="1261600"/>
              <a:ext cx="1332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4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42"/>
            <p:cNvSpPr txBox="1"/>
            <p:nvPr/>
          </p:nvSpPr>
          <p:spPr>
            <a:xfrm>
              <a:off x="7353800" y="2496587"/>
              <a:ext cx="1332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8%</a:t>
              </a:r>
              <a:endParaRPr sz="4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6" name="Google Shape;1236;p42"/>
            <p:cNvSpPr txBox="1"/>
            <p:nvPr/>
          </p:nvSpPr>
          <p:spPr>
            <a:xfrm>
              <a:off x="7353800" y="3736644"/>
              <a:ext cx="1332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8%</a:t>
              </a:r>
              <a:endParaRPr sz="4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7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599F592-FF30-4C60-89C0-3FB02717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63" y="1260018"/>
            <a:ext cx="5756236" cy="34373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F85947-DF77-4A5A-9930-74EEF17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arbres remarquables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63E9802-AFB2-46A0-B730-BCD6EC091555}"/>
              </a:ext>
            </a:extLst>
          </p:cNvPr>
          <p:cNvSpPr/>
          <p:nvPr/>
        </p:nvSpPr>
        <p:spPr>
          <a:xfrm>
            <a:off x="727515" y="1561823"/>
            <a:ext cx="614050" cy="307024"/>
          </a:xfrm>
          <a:prstGeom prst="ellipse">
            <a:avLst/>
          </a:prstGeom>
          <a:solidFill>
            <a:srgbClr val="70A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D6432C-B894-4265-8D88-B3FBA6577FB0}"/>
              </a:ext>
            </a:extLst>
          </p:cNvPr>
          <p:cNvSpPr txBox="1"/>
          <p:nvPr/>
        </p:nvSpPr>
        <p:spPr>
          <a:xfrm>
            <a:off x="1341565" y="156182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Arbre</a:t>
            </a:r>
          </a:p>
        </p:txBody>
      </p:sp>
    </p:spTree>
    <p:extLst>
      <p:ext uri="{BB962C8B-B14F-4D97-AF65-F5344CB8AC3E}">
        <p14:creationId xmlns:p14="http://schemas.microsoft.com/office/powerpoint/2010/main" val="28987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Conclusion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764827" y="1364606"/>
            <a:ext cx="20835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Equipement</a:t>
            </a:r>
            <a:endParaRPr sz="32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13;p16">
            <a:extLst>
              <a:ext uri="{FF2B5EF4-FFF2-40B4-BE49-F238E27FC236}">
                <a16:creationId xmlns:a16="http://schemas.microsoft.com/office/drawing/2014/main" id="{88F2E030-53AB-4BD0-B35B-279EA44D9409}"/>
              </a:ext>
            </a:extLst>
          </p:cNvPr>
          <p:cNvSpPr txBox="1"/>
          <p:nvPr/>
        </p:nvSpPr>
        <p:spPr>
          <a:xfrm>
            <a:off x="5655488" y="1364606"/>
            <a:ext cx="12392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Temps</a:t>
            </a:r>
            <a:endParaRPr sz="32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113;p16">
            <a:extLst>
              <a:ext uri="{FF2B5EF4-FFF2-40B4-BE49-F238E27FC236}">
                <a16:creationId xmlns:a16="http://schemas.microsoft.com/office/drawing/2014/main" id="{B61499DB-5396-4128-96FB-578C93528272}"/>
              </a:ext>
            </a:extLst>
          </p:cNvPr>
          <p:cNvSpPr txBox="1"/>
          <p:nvPr/>
        </p:nvSpPr>
        <p:spPr>
          <a:xfrm>
            <a:off x="1896091" y="2195244"/>
            <a:ext cx="18210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Logistique</a:t>
            </a:r>
            <a:endParaRPr sz="32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13;p16">
            <a:extLst>
              <a:ext uri="{FF2B5EF4-FFF2-40B4-BE49-F238E27FC236}">
                <a16:creationId xmlns:a16="http://schemas.microsoft.com/office/drawing/2014/main" id="{744EF2C6-66FC-4EB3-A578-4CF290FBC7F2}"/>
              </a:ext>
            </a:extLst>
          </p:cNvPr>
          <p:cNvSpPr txBox="1"/>
          <p:nvPr/>
        </p:nvSpPr>
        <p:spPr>
          <a:xfrm>
            <a:off x="5415207" y="2195244"/>
            <a:ext cx="1719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Économie </a:t>
            </a:r>
            <a:endParaRPr sz="32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" name="Google Shape;113;p16">
            <a:extLst>
              <a:ext uri="{FF2B5EF4-FFF2-40B4-BE49-F238E27FC236}">
                <a16:creationId xmlns:a16="http://schemas.microsoft.com/office/drawing/2014/main" id="{FAD076A0-47BB-48D9-84A1-2DA403CAC77E}"/>
              </a:ext>
            </a:extLst>
          </p:cNvPr>
          <p:cNvSpPr txBox="1"/>
          <p:nvPr/>
        </p:nvSpPr>
        <p:spPr>
          <a:xfrm>
            <a:off x="1846031" y="3113797"/>
            <a:ext cx="19211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Ecologique </a:t>
            </a:r>
            <a:endParaRPr sz="32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187025" y="29094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5"/>
          <p:cNvGrpSpPr/>
          <p:nvPr/>
        </p:nvGrpSpPr>
        <p:grpSpPr>
          <a:xfrm rot="787436">
            <a:off x="-459016" y="1520853"/>
            <a:ext cx="1527727" cy="1741942"/>
            <a:chOff x="2429275" y="2463400"/>
            <a:chExt cx="457750" cy="521950"/>
          </a:xfrm>
        </p:grpSpPr>
        <p:sp>
          <p:nvSpPr>
            <p:cNvPr id="60" name="Google Shape;60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5"/>
          <p:cNvSpPr/>
          <p:nvPr/>
        </p:nvSpPr>
        <p:spPr>
          <a:xfrm>
            <a:off x="-1316200" y="3539950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5"/>
          <p:cNvCxnSpPr/>
          <p:nvPr/>
        </p:nvCxnSpPr>
        <p:spPr>
          <a:xfrm rot="10800000" flipH="1">
            <a:off x="299600" y="177525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5"/>
          <p:cNvCxnSpPr/>
          <p:nvPr/>
        </p:nvCxnSpPr>
        <p:spPr>
          <a:xfrm rot="10800000">
            <a:off x="-12025" y="205565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5"/>
          <p:cNvCxnSpPr/>
          <p:nvPr/>
        </p:nvCxnSpPr>
        <p:spPr>
          <a:xfrm>
            <a:off x="-240725" y="262722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oogle Shape;67;p15"/>
          <p:cNvGrpSpPr/>
          <p:nvPr/>
        </p:nvGrpSpPr>
        <p:grpSpPr>
          <a:xfrm rot="787436">
            <a:off x="2639209" y="346678"/>
            <a:ext cx="1527727" cy="1741942"/>
            <a:chOff x="2429275" y="2463400"/>
            <a:chExt cx="457750" cy="521950"/>
          </a:xfrm>
        </p:grpSpPr>
        <p:sp>
          <p:nvSpPr>
            <p:cNvPr id="68" name="Google Shape;68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1782025" y="23657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397825" y="601075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3086200" y="881475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2857500" y="1453050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4675900" y="744575"/>
            <a:ext cx="401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fr-FR" sz="5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Arbres par lieu</a:t>
            </a:r>
          </a:p>
        </p:txBody>
      </p:sp>
      <p:sp>
        <p:nvSpPr>
          <p:cNvPr id="77" name="Google Shape;77;p15"/>
          <p:cNvSpPr/>
          <p:nvPr/>
        </p:nvSpPr>
        <p:spPr>
          <a:xfrm rot="-2012131">
            <a:off x="866561" y="828224"/>
            <a:ext cx="1761154" cy="1937460"/>
          </a:xfrm>
          <a:custGeom>
            <a:avLst/>
            <a:gdLst/>
            <a:ahLst/>
            <a:cxnLst/>
            <a:rect l="l" t="t" r="r" b="b"/>
            <a:pathLst>
              <a:path w="30863" h="31700" extrusionOk="0">
                <a:moveTo>
                  <a:pt x="16886" y="29398"/>
                </a:moveTo>
                <a:cubicBezTo>
                  <a:pt x="25276" y="25611"/>
                  <a:pt x="28017" y="18246"/>
                  <a:pt x="29984" y="11090"/>
                </a:cubicBezTo>
                <a:cubicBezTo>
                  <a:pt x="30486" y="9270"/>
                  <a:pt x="30863" y="7345"/>
                  <a:pt x="30570" y="5482"/>
                </a:cubicBezTo>
                <a:cubicBezTo>
                  <a:pt x="30256" y="3599"/>
                  <a:pt x="29210" y="1758"/>
                  <a:pt x="27494" y="942"/>
                </a:cubicBezTo>
                <a:cubicBezTo>
                  <a:pt x="25548" y="0"/>
                  <a:pt x="23121" y="586"/>
                  <a:pt x="21489" y="2009"/>
                </a:cubicBezTo>
                <a:cubicBezTo>
                  <a:pt x="19878" y="3432"/>
                  <a:pt x="18999" y="5524"/>
                  <a:pt x="18644" y="7637"/>
                </a:cubicBezTo>
                <a:cubicBezTo>
                  <a:pt x="18560" y="6633"/>
                  <a:pt x="18455" y="5587"/>
                  <a:pt x="18016" y="4666"/>
                </a:cubicBezTo>
                <a:cubicBezTo>
                  <a:pt x="17576" y="3746"/>
                  <a:pt x="16677" y="2971"/>
                  <a:pt x="15651" y="2971"/>
                </a:cubicBezTo>
                <a:cubicBezTo>
                  <a:pt x="14354" y="2971"/>
                  <a:pt x="13371" y="4164"/>
                  <a:pt x="12722" y="5336"/>
                </a:cubicBezTo>
                <a:cubicBezTo>
                  <a:pt x="11404" y="7658"/>
                  <a:pt x="10546" y="10232"/>
                  <a:pt x="10190" y="12889"/>
                </a:cubicBezTo>
                <a:cubicBezTo>
                  <a:pt x="10274" y="11927"/>
                  <a:pt x="10379" y="10943"/>
                  <a:pt x="10128" y="10002"/>
                </a:cubicBezTo>
                <a:cubicBezTo>
                  <a:pt x="9898" y="9060"/>
                  <a:pt x="9291" y="8181"/>
                  <a:pt x="8370" y="7889"/>
                </a:cubicBezTo>
                <a:cubicBezTo>
                  <a:pt x="7470" y="7596"/>
                  <a:pt x="6445" y="7951"/>
                  <a:pt x="5734" y="8600"/>
                </a:cubicBezTo>
                <a:cubicBezTo>
                  <a:pt x="5043" y="9270"/>
                  <a:pt x="4520" y="10086"/>
                  <a:pt x="4206" y="11006"/>
                </a:cubicBezTo>
                <a:cubicBezTo>
                  <a:pt x="1" y="22305"/>
                  <a:pt x="8558" y="30486"/>
                  <a:pt x="8558" y="30486"/>
                </a:cubicBezTo>
                <a:cubicBezTo>
                  <a:pt x="8558" y="30486"/>
                  <a:pt x="11802" y="31700"/>
                  <a:pt x="16886" y="29398"/>
                </a:cubicBezTo>
                <a:close/>
              </a:path>
            </a:pathLst>
          </a:custGeom>
          <a:solidFill>
            <a:srgbClr val="12E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rot="10800000" flipH="1">
            <a:off x="1839200" y="112230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1527575" y="140270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1298875" y="197427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950900" y="362672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678250" y="435407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5"/>
          <p:cNvCxnSpPr>
            <a:endCxn id="82" idx="0"/>
          </p:cNvCxnSpPr>
          <p:nvPr/>
        </p:nvCxnSpPr>
        <p:spPr>
          <a:xfrm>
            <a:off x="1844450" y="168317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/>
          <p:nvPr/>
        </p:nvSpPr>
        <p:spPr>
          <a:xfrm>
            <a:off x="2509525" y="3105500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236875" y="3832850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5"/>
          <p:cNvCxnSpPr>
            <a:endCxn id="85" idx="0"/>
          </p:cNvCxnSpPr>
          <p:nvPr/>
        </p:nvCxnSpPr>
        <p:spPr>
          <a:xfrm>
            <a:off x="3403075" y="1161950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-588700" y="427967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38650" y="500702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5"/>
          <p:cNvCxnSpPr>
            <a:endCxn id="88" idx="0"/>
          </p:cNvCxnSpPr>
          <p:nvPr/>
        </p:nvCxnSpPr>
        <p:spPr>
          <a:xfrm>
            <a:off x="304850" y="233612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68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Les arbres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596B55-299F-4250-8977-91179B2EC9F5}"/>
              </a:ext>
            </a:extLst>
          </p:cNvPr>
          <p:cNvGrpSpPr/>
          <p:nvPr/>
        </p:nvGrpSpPr>
        <p:grpSpPr>
          <a:xfrm>
            <a:off x="457200" y="1143000"/>
            <a:ext cx="3717600" cy="744900"/>
            <a:chOff x="457200" y="1143000"/>
            <a:chExt cx="3717600" cy="744900"/>
          </a:xfrm>
        </p:grpSpPr>
        <p:sp>
          <p:nvSpPr>
            <p:cNvPr id="1256" name="Google Shape;1256;p43"/>
            <p:cNvSpPr/>
            <p:nvPr/>
          </p:nvSpPr>
          <p:spPr>
            <a:xfrm>
              <a:off x="882600" y="1143000"/>
              <a:ext cx="3292200" cy="744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457200" y="1143000"/>
              <a:ext cx="610200" cy="6102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 txBox="1"/>
            <p:nvPr/>
          </p:nvSpPr>
          <p:spPr>
            <a:xfrm>
              <a:off x="1318975" y="1259650"/>
              <a:ext cx="24396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Environ 200 000 arbres au total</a:t>
              </a:r>
              <a:endParaRPr sz="1200" dirty="0">
                <a:solidFill>
                  <a:schemeClr val="lt1"/>
                </a:solidFill>
              </a:endParaRPr>
            </a:p>
          </p:txBody>
        </p:sp>
        <p:sp>
          <p:nvSpPr>
            <p:cNvPr id="1264" name="Google Shape;1264;p43"/>
            <p:cNvSpPr txBox="1"/>
            <p:nvPr/>
          </p:nvSpPr>
          <p:spPr>
            <a:xfrm>
              <a:off x="575414" y="1173298"/>
              <a:ext cx="3948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1</a:t>
              </a:r>
              <a:endParaRPr sz="2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D54C357-774B-465E-A234-D1B39861BBA2}"/>
              </a:ext>
            </a:extLst>
          </p:cNvPr>
          <p:cNvGrpSpPr/>
          <p:nvPr/>
        </p:nvGrpSpPr>
        <p:grpSpPr>
          <a:xfrm>
            <a:off x="457200" y="1753200"/>
            <a:ext cx="3717600" cy="1380625"/>
            <a:chOff x="457200" y="1753200"/>
            <a:chExt cx="3717600" cy="1380625"/>
          </a:xfrm>
        </p:grpSpPr>
        <p:cxnSp>
          <p:nvCxnSpPr>
            <p:cNvPr id="1244" name="Google Shape;1244;p43"/>
            <p:cNvCxnSpPr>
              <a:cxnSpLocks/>
              <a:stCxn id="1245" idx="2"/>
              <a:endCxn id="1255" idx="6"/>
            </p:cNvCxnSpPr>
            <p:nvPr/>
          </p:nvCxnSpPr>
          <p:spPr>
            <a:xfrm>
              <a:off x="762300" y="1753200"/>
              <a:ext cx="0" cy="63572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4" name="Google Shape;1254;p43"/>
            <p:cNvSpPr/>
            <p:nvPr/>
          </p:nvSpPr>
          <p:spPr>
            <a:xfrm>
              <a:off x="882600" y="2388925"/>
              <a:ext cx="3292200" cy="744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457200" y="2388925"/>
              <a:ext cx="610200" cy="6102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 txBox="1"/>
            <p:nvPr/>
          </p:nvSpPr>
          <p:spPr>
            <a:xfrm>
              <a:off x="1318975" y="2503075"/>
              <a:ext cx="24396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191 espèces différentes</a:t>
              </a:r>
              <a:endParaRPr lang="fr-FR" sz="1200" dirty="0">
                <a:solidFill>
                  <a:srgbClr val="7146B4"/>
                </a:solidFill>
              </a:endParaRPr>
            </a:p>
          </p:txBody>
        </p:sp>
        <p:sp>
          <p:nvSpPr>
            <p:cNvPr id="1265" name="Google Shape;1265;p43"/>
            <p:cNvSpPr txBox="1"/>
            <p:nvPr/>
          </p:nvSpPr>
          <p:spPr>
            <a:xfrm>
              <a:off x="575427" y="2494232"/>
              <a:ext cx="3948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2</a:t>
              </a:r>
              <a:endParaRPr sz="2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6454A486-97B3-49C0-BCA9-BE7A38C8B902}"/>
              </a:ext>
            </a:extLst>
          </p:cNvPr>
          <p:cNvGrpSpPr/>
          <p:nvPr/>
        </p:nvGrpSpPr>
        <p:grpSpPr>
          <a:xfrm>
            <a:off x="4487941" y="1744551"/>
            <a:ext cx="1398620" cy="3940998"/>
            <a:chOff x="5066398" y="1091069"/>
            <a:chExt cx="1398620" cy="3940998"/>
          </a:xfrm>
        </p:grpSpPr>
        <p:sp>
          <p:nvSpPr>
            <p:cNvPr id="32" name="Google Shape;127;p17">
              <a:extLst>
                <a:ext uri="{FF2B5EF4-FFF2-40B4-BE49-F238E27FC236}">
                  <a16:creationId xmlns:a16="http://schemas.microsoft.com/office/drawing/2014/main" id="{4820C661-33EB-4C1C-A928-7538C2353169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3" name="Google Shape;133;p17">
              <a:extLst>
                <a:ext uri="{FF2B5EF4-FFF2-40B4-BE49-F238E27FC236}">
                  <a16:creationId xmlns:a16="http://schemas.microsoft.com/office/drawing/2014/main" id="{75F6FCE2-E20F-44D1-995F-89BD8BDE5E52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30;p17">
              <a:extLst>
                <a:ext uri="{FF2B5EF4-FFF2-40B4-BE49-F238E27FC236}">
                  <a16:creationId xmlns:a16="http://schemas.microsoft.com/office/drawing/2014/main" id="{4BB303AD-1A64-4825-AD89-309B67904A43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31;p17">
              <a:extLst>
                <a:ext uri="{FF2B5EF4-FFF2-40B4-BE49-F238E27FC236}">
                  <a16:creationId xmlns:a16="http://schemas.microsoft.com/office/drawing/2014/main" id="{BD702398-9374-4F5F-9003-47E7A2A9CA44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33;p17">
              <a:extLst>
                <a:ext uri="{FF2B5EF4-FFF2-40B4-BE49-F238E27FC236}">
                  <a16:creationId xmlns:a16="http://schemas.microsoft.com/office/drawing/2014/main" id="{A1598689-774A-45D0-A4F2-09B7D8B90905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134;p17">
              <a:extLst>
                <a:ext uri="{FF2B5EF4-FFF2-40B4-BE49-F238E27FC236}">
                  <a16:creationId xmlns:a16="http://schemas.microsoft.com/office/drawing/2014/main" id="{9D2B3A95-1F81-4C33-9000-478A94019658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EB6215E-B0CF-44F0-B35D-F2BED4BB33D5}"/>
              </a:ext>
            </a:extLst>
          </p:cNvPr>
          <p:cNvGrpSpPr/>
          <p:nvPr/>
        </p:nvGrpSpPr>
        <p:grpSpPr>
          <a:xfrm>
            <a:off x="5582307" y="1893084"/>
            <a:ext cx="1398620" cy="3940998"/>
            <a:chOff x="5066398" y="1091069"/>
            <a:chExt cx="1398620" cy="3940998"/>
          </a:xfrm>
        </p:grpSpPr>
        <p:sp>
          <p:nvSpPr>
            <p:cNvPr id="40" name="Google Shape;127;p17">
              <a:extLst>
                <a:ext uri="{FF2B5EF4-FFF2-40B4-BE49-F238E27FC236}">
                  <a16:creationId xmlns:a16="http://schemas.microsoft.com/office/drawing/2014/main" id="{DDB1F08F-145D-40E0-B2C7-8F4A82319673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133;p17">
              <a:extLst>
                <a:ext uri="{FF2B5EF4-FFF2-40B4-BE49-F238E27FC236}">
                  <a16:creationId xmlns:a16="http://schemas.microsoft.com/office/drawing/2014/main" id="{BC26A85D-5528-457F-B63D-1FCD59449E78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30;p17">
              <a:extLst>
                <a:ext uri="{FF2B5EF4-FFF2-40B4-BE49-F238E27FC236}">
                  <a16:creationId xmlns:a16="http://schemas.microsoft.com/office/drawing/2014/main" id="{7A95E360-23F3-46B1-840A-0FCAF260E4BC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31;p17">
              <a:extLst>
                <a:ext uri="{FF2B5EF4-FFF2-40B4-BE49-F238E27FC236}">
                  <a16:creationId xmlns:a16="http://schemas.microsoft.com/office/drawing/2014/main" id="{939FBCAA-A192-4955-8DB5-42309A25D9C3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33;p17">
              <a:extLst>
                <a:ext uri="{FF2B5EF4-FFF2-40B4-BE49-F238E27FC236}">
                  <a16:creationId xmlns:a16="http://schemas.microsoft.com/office/drawing/2014/main" id="{36D778EA-62CF-4D4A-AD2E-069BE9570661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34;p17">
              <a:extLst>
                <a:ext uri="{FF2B5EF4-FFF2-40B4-BE49-F238E27FC236}">
                  <a16:creationId xmlns:a16="http://schemas.microsoft.com/office/drawing/2014/main" id="{798EBE17-0C57-4894-A792-10789B220539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7B6C113-EC04-4FF8-9EE1-BB2BC94EBBCC}"/>
              </a:ext>
            </a:extLst>
          </p:cNvPr>
          <p:cNvGrpSpPr/>
          <p:nvPr/>
        </p:nvGrpSpPr>
        <p:grpSpPr>
          <a:xfrm>
            <a:off x="6953880" y="832728"/>
            <a:ext cx="1398620" cy="3940998"/>
            <a:chOff x="5066398" y="1091069"/>
            <a:chExt cx="1398620" cy="3940998"/>
          </a:xfrm>
        </p:grpSpPr>
        <p:sp>
          <p:nvSpPr>
            <p:cNvPr id="47" name="Google Shape;127;p17">
              <a:extLst>
                <a:ext uri="{FF2B5EF4-FFF2-40B4-BE49-F238E27FC236}">
                  <a16:creationId xmlns:a16="http://schemas.microsoft.com/office/drawing/2014/main" id="{2ACE00D3-E649-4960-A25B-C0B82AFD035D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8" name="Google Shape;133;p17">
              <a:extLst>
                <a:ext uri="{FF2B5EF4-FFF2-40B4-BE49-F238E27FC236}">
                  <a16:creationId xmlns:a16="http://schemas.microsoft.com/office/drawing/2014/main" id="{9DE47FAE-2F84-493A-9352-4DE0B04ED4B4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30;p17">
              <a:extLst>
                <a:ext uri="{FF2B5EF4-FFF2-40B4-BE49-F238E27FC236}">
                  <a16:creationId xmlns:a16="http://schemas.microsoft.com/office/drawing/2014/main" id="{1263A201-8702-4B46-A832-A945EDACCFD4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31;p17">
              <a:extLst>
                <a:ext uri="{FF2B5EF4-FFF2-40B4-BE49-F238E27FC236}">
                  <a16:creationId xmlns:a16="http://schemas.microsoft.com/office/drawing/2014/main" id="{B99219E4-FACA-46E9-829A-98374C0A01B8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33;p17">
              <a:extLst>
                <a:ext uri="{FF2B5EF4-FFF2-40B4-BE49-F238E27FC236}">
                  <a16:creationId xmlns:a16="http://schemas.microsoft.com/office/drawing/2014/main" id="{8C0288C7-71DA-427E-8538-FDEDBAB899FE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34;p17">
              <a:extLst>
                <a:ext uri="{FF2B5EF4-FFF2-40B4-BE49-F238E27FC236}">
                  <a16:creationId xmlns:a16="http://schemas.microsoft.com/office/drawing/2014/main" id="{B894BA3D-311A-4F27-B03D-518D3E166609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0191A3F-BAFB-4C4B-9DBB-8D453A66DE31}"/>
              </a:ext>
            </a:extLst>
          </p:cNvPr>
          <p:cNvGrpSpPr/>
          <p:nvPr/>
        </p:nvGrpSpPr>
        <p:grpSpPr>
          <a:xfrm>
            <a:off x="5135412" y="845686"/>
            <a:ext cx="1398620" cy="3940998"/>
            <a:chOff x="5066398" y="1091069"/>
            <a:chExt cx="1398620" cy="3940998"/>
          </a:xfrm>
        </p:grpSpPr>
        <p:sp>
          <p:nvSpPr>
            <p:cNvPr id="54" name="Google Shape;127;p17">
              <a:extLst>
                <a:ext uri="{FF2B5EF4-FFF2-40B4-BE49-F238E27FC236}">
                  <a16:creationId xmlns:a16="http://schemas.microsoft.com/office/drawing/2014/main" id="{DF8EAB70-FDFC-483E-AA98-17B623CFDC1E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5" name="Google Shape;133;p17">
              <a:extLst>
                <a:ext uri="{FF2B5EF4-FFF2-40B4-BE49-F238E27FC236}">
                  <a16:creationId xmlns:a16="http://schemas.microsoft.com/office/drawing/2014/main" id="{DCBF0A0B-394D-479A-B526-E018CBBACB7B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30;p17">
              <a:extLst>
                <a:ext uri="{FF2B5EF4-FFF2-40B4-BE49-F238E27FC236}">
                  <a16:creationId xmlns:a16="http://schemas.microsoft.com/office/drawing/2014/main" id="{009B71E4-E4C8-437B-BA8D-589B54652D6F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31;p17">
              <a:extLst>
                <a:ext uri="{FF2B5EF4-FFF2-40B4-BE49-F238E27FC236}">
                  <a16:creationId xmlns:a16="http://schemas.microsoft.com/office/drawing/2014/main" id="{204CD14E-B4F4-427E-8E62-16BA2BB2BA8E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33;p17">
              <a:extLst>
                <a:ext uri="{FF2B5EF4-FFF2-40B4-BE49-F238E27FC236}">
                  <a16:creationId xmlns:a16="http://schemas.microsoft.com/office/drawing/2014/main" id="{DF78768F-E4CF-4A14-B4DC-D80BC845A712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34;p17">
              <a:extLst>
                <a:ext uri="{FF2B5EF4-FFF2-40B4-BE49-F238E27FC236}">
                  <a16:creationId xmlns:a16="http://schemas.microsoft.com/office/drawing/2014/main" id="{CEB17E5D-3469-4354-B932-FD7BE9B2A890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65D2428-8BF3-4054-B147-D9BB559458A8}"/>
              </a:ext>
            </a:extLst>
          </p:cNvPr>
          <p:cNvGrpSpPr/>
          <p:nvPr/>
        </p:nvGrpSpPr>
        <p:grpSpPr>
          <a:xfrm>
            <a:off x="5801994" y="929448"/>
            <a:ext cx="1398620" cy="3940998"/>
            <a:chOff x="5066398" y="1091069"/>
            <a:chExt cx="1398620" cy="3940998"/>
          </a:xfrm>
        </p:grpSpPr>
        <p:sp>
          <p:nvSpPr>
            <p:cNvPr id="61" name="Google Shape;127;p17">
              <a:extLst>
                <a:ext uri="{FF2B5EF4-FFF2-40B4-BE49-F238E27FC236}">
                  <a16:creationId xmlns:a16="http://schemas.microsoft.com/office/drawing/2014/main" id="{EF254E72-A935-4927-B2D1-CCA1492BF75A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2" name="Google Shape;133;p17">
              <a:extLst>
                <a:ext uri="{FF2B5EF4-FFF2-40B4-BE49-F238E27FC236}">
                  <a16:creationId xmlns:a16="http://schemas.microsoft.com/office/drawing/2014/main" id="{E1309C83-8BAD-4FB8-9E74-35885953E3FE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130;p17">
              <a:extLst>
                <a:ext uri="{FF2B5EF4-FFF2-40B4-BE49-F238E27FC236}">
                  <a16:creationId xmlns:a16="http://schemas.microsoft.com/office/drawing/2014/main" id="{E510F514-C377-4CFD-A1B4-298EFBB6F7CC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131;p17">
              <a:extLst>
                <a:ext uri="{FF2B5EF4-FFF2-40B4-BE49-F238E27FC236}">
                  <a16:creationId xmlns:a16="http://schemas.microsoft.com/office/drawing/2014/main" id="{D3E62A18-D089-4866-9331-D80FD24A4EB2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33;p17">
              <a:extLst>
                <a:ext uri="{FF2B5EF4-FFF2-40B4-BE49-F238E27FC236}">
                  <a16:creationId xmlns:a16="http://schemas.microsoft.com/office/drawing/2014/main" id="{D6D86ED1-262F-4F55-A571-903DE5247240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134;p17">
              <a:extLst>
                <a:ext uri="{FF2B5EF4-FFF2-40B4-BE49-F238E27FC236}">
                  <a16:creationId xmlns:a16="http://schemas.microsoft.com/office/drawing/2014/main" id="{9C0023BC-BEDC-4309-9CA4-8613D83FF019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C3A98E10-0F80-492C-8E8E-46633DA04539}"/>
              </a:ext>
            </a:extLst>
          </p:cNvPr>
          <p:cNvGrpSpPr/>
          <p:nvPr/>
        </p:nvGrpSpPr>
        <p:grpSpPr>
          <a:xfrm>
            <a:off x="4973016" y="1368079"/>
            <a:ext cx="1398620" cy="3940998"/>
            <a:chOff x="5066398" y="1091069"/>
            <a:chExt cx="1398620" cy="3940998"/>
          </a:xfrm>
        </p:grpSpPr>
        <p:sp>
          <p:nvSpPr>
            <p:cNvPr id="68" name="Google Shape;127;p17">
              <a:extLst>
                <a:ext uri="{FF2B5EF4-FFF2-40B4-BE49-F238E27FC236}">
                  <a16:creationId xmlns:a16="http://schemas.microsoft.com/office/drawing/2014/main" id="{27552EFF-9982-4605-B602-06F68EB8C2F9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9" name="Google Shape;133;p17">
              <a:extLst>
                <a:ext uri="{FF2B5EF4-FFF2-40B4-BE49-F238E27FC236}">
                  <a16:creationId xmlns:a16="http://schemas.microsoft.com/office/drawing/2014/main" id="{CCFF88FC-D724-407D-B6F2-9ED02B5D9B05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130;p17">
              <a:extLst>
                <a:ext uri="{FF2B5EF4-FFF2-40B4-BE49-F238E27FC236}">
                  <a16:creationId xmlns:a16="http://schemas.microsoft.com/office/drawing/2014/main" id="{DF6B9B40-435D-4281-AA96-B179988BC18E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131;p17">
              <a:extLst>
                <a:ext uri="{FF2B5EF4-FFF2-40B4-BE49-F238E27FC236}">
                  <a16:creationId xmlns:a16="http://schemas.microsoft.com/office/drawing/2014/main" id="{F0283621-4B6F-41C6-8D36-A926119C9D24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133;p17">
              <a:extLst>
                <a:ext uri="{FF2B5EF4-FFF2-40B4-BE49-F238E27FC236}">
                  <a16:creationId xmlns:a16="http://schemas.microsoft.com/office/drawing/2014/main" id="{FCD1F4EA-6F8F-46E8-BC8E-A94B5AEED2B5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134;p17">
              <a:extLst>
                <a:ext uri="{FF2B5EF4-FFF2-40B4-BE49-F238E27FC236}">
                  <a16:creationId xmlns:a16="http://schemas.microsoft.com/office/drawing/2014/main" id="{2506D7FC-B40E-44D0-A93E-4CEDD5944076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43C98C5-5561-40B3-9ADC-F3C6FC38C477}"/>
              </a:ext>
            </a:extLst>
          </p:cNvPr>
          <p:cNvGrpSpPr/>
          <p:nvPr/>
        </p:nvGrpSpPr>
        <p:grpSpPr>
          <a:xfrm>
            <a:off x="6535460" y="1894363"/>
            <a:ext cx="1398620" cy="3940998"/>
            <a:chOff x="5066398" y="1091069"/>
            <a:chExt cx="1398620" cy="3940998"/>
          </a:xfrm>
        </p:grpSpPr>
        <p:sp>
          <p:nvSpPr>
            <p:cNvPr id="75" name="Google Shape;127;p17">
              <a:extLst>
                <a:ext uri="{FF2B5EF4-FFF2-40B4-BE49-F238E27FC236}">
                  <a16:creationId xmlns:a16="http://schemas.microsoft.com/office/drawing/2014/main" id="{43F31F2C-BBB7-4DE2-847C-F400CCC1F7AA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6" name="Google Shape;133;p17">
              <a:extLst>
                <a:ext uri="{FF2B5EF4-FFF2-40B4-BE49-F238E27FC236}">
                  <a16:creationId xmlns:a16="http://schemas.microsoft.com/office/drawing/2014/main" id="{0EA10E25-8B8D-4389-AE99-955FC3F723E9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130;p17">
              <a:extLst>
                <a:ext uri="{FF2B5EF4-FFF2-40B4-BE49-F238E27FC236}">
                  <a16:creationId xmlns:a16="http://schemas.microsoft.com/office/drawing/2014/main" id="{CC3DFD95-B7D7-41B3-A89E-3F7165F2F870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131;p17">
              <a:extLst>
                <a:ext uri="{FF2B5EF4-FFF2-40B4-BE49-F238E27FC236}">
                  <a16:creationId xmlns:a16="http://schemas.microsoft.com/office/drawing/2014/main" id="{35A164FA-8EFC-4D34-86FD-F34D5391DB2C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133;p17">
              <a:extLst>
                <a:ext uri="{FF2B5EF4-FFF2-40B4-BE49-F238E27FC236}">
                  <a16:creationId xmlns:a16="http://schemas.microsoft.com/office/drawing/2014/main" id="{5B3D1FBD-188D-4990-8C65-AAEA34678474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134;p17">
              <a:extLst>
                <a:ext uri="{FF2B5EF4-FFF2-40B4-BE49-F238E27FC236}">
                  <a16:creationId xmlns:a16="http://schemas.microsoft.com/office/drawing/2014/main" id="{DDFCE1D3-31B0-405E-8FC8-86168C7803BF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A71C4DB5-5AF5-4D22-947A-DA7883DFA369}"/>
              </a:ext>
            </a:extLst>
          </p:cNvPr>
          <p:cNvGrpSpPr/>
          <p:nvPr/>
        </p:nvGrpSpPr>
        <p:grpSpPr>
          <a:xfrm>
            <a:off x="7315933" y="1368079"/>
            <a:ext cx="1398620" cy="3940998"/>
            <a:chOff x="5066398" y="1091069"/>
            <a:chExt cx="1398620" cy="3940998"/>
          </a:xfrm>
        </p:grpSpPr>
        <p:sp>
          <p:nvSpPr>
            <p:cNvPr id="82" name="Google Shape;127;p17">
              <a:extLst>
                <a:ext uri="{FF2B5EF4-FFF2-40B4-BE49-F238E27FC236}">
                  <a16:creationId xmlns:a16="http://schemas.microsoft.com/office/drawing/2014/main" id="{AEDE0534-6F89-49E4-8618-94A8B35D2FB7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3" name="Google Shape;133;p17">
              <a:extLst>
                <a:ext uri="{FF2B5EF4-FFF2-40B4-BE49-F238E27FC236}">
                  <a16:creationId xmlns:a16="http://schemas.microsoft.com/office/drawing/2014/main" id="{14150158-C4F3-450D-9A6B-7D9190199FA7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130;p17">
              <a:extLst>
                <a:ext uri="{FF2B5EF4-FFF2-40B4-BE49-F238E27FC236}">
                  <a16:creationId xmlns:a16="http://schemas.microsoft.com/office/drawing/2014/main" id="{7C6AD267-8C2A-46E5-8EE0-97704FD68CC6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131;p17">
              <a:extLst>
                <a:ext uri="{FF2B5EF4-FFF2-40B4-BE49-F238E27FC236}">
                  <a16:creationId xmlns:a16="http://schemas.microsoft.com/office/drawing/2014/main" id="{38C1E46E-ACB8-4B01-8797-18D3F8D5671E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133;p17">
              <a:extLst>
                <a:ext uri="{FF2B5EF4-FFF2-40B4-BE49-F238E27FC236}">
                  <a16:creationId xmlns:a16="http://schemas.microsoft.com/office/drawing/2014/main" id="{6085FFF7-FC1D-4CD7-88E2-A72DD9276073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134;p17">
              <a:extLst>
                <a:ext uri="{FF2B5EF4-FFF2-40B4-BE49-F238E27FC236}">
                  <a16:creationId xmlns:a16="http://schemas.microsoft.com/office/drawing/2014/main" id="{AAF11EA8-FDBA-46F7-8015-B05FE64DC4B8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7EE5C4CF-1D3E-43CB-8C1F-E381C986D469}"/>
              </a:ext>
            </a:extLst>
          </p:cNvPr>
          <p:cNvGrpSpPr/>
          <p:nvPr/>
        </p:nvGrpSpPr>
        <p:grpSpPr>
          <a:xfrm>
            <a:off x="6297031" y="1370330"/>
            <a:ext cx="1398620" cy="3940998"/>
            <a:chOff x="5066398" y="1091069"/>
            <a:chExt cx="1398620" cy="3940998"/>
          </a:xfrm>
        </p:grpSpPr>
        <p:sp>
          <p:nvSpPr>
            <p:cNvPr id="89" name="Google Shape;127;p17">
              <a:extLst>
                <a:ext uri="{FF2B5EF4-FFF2-40B4-BE49-F238E27FC236}">
                  <a16:creationId xmlns:a16="http://schemas.microsoft.com/office/drawing/2014/main" id="{D40ECC73-77E8-4222-9E38-425DD993EA8E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90" name="Google Shape;133;p17">
              <a:extLst>
                <a:ext uri="{FF2B5EF4-FFF2-40B4-BE49-F238E27FC236}">
                  <a16:creationId xmlns:a16="http://schemas.microsoft.com/office/drawing/2014/main" id="{DF593025-2E6A-423A-BA41-11289272CFFC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130;p17">
              <a:extLst>
                <a:ext uri="{FF2B5EF4-FFF2-40B4-BE49-F238E27FC236}">
                  <a16:creationId xmlns:a16="http://schemas.microsoft.com/office/drawing/2014/main" id="{9E99F175-7AA2-4343-8824-407FACA6FFFA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131;p17">
              <a:extLst>
                <a:ext uri="{FF2B5EF4-FFF2-40B4-BE49-F238E27FC236}">
                  <a16:creationId xmlns:a16="http://schemas.microsoft.com/office/drawing/2014/main" id="{661F9EC7-0C0C-48B9-B9FC-9013EFFF2AFB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133;p17">
              <a:extLst>
                <a:ext uri="{FF2B5EF4-FFF2-40B4-BE49-F238E27FC236}">
                  <a16:creationId xmlns:a16="http://schemas.microsoft.com/office/drawing/2014/main" id="{4EE3A704-4EED-4A59-A371-2D32AECA2C6D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134;p17">
              <a:extLst>
                <a:ext uri="{FF2B5EF4-FFF2-40B4-BE49-F238E27FC236}">
                  <a16:creationId xmlns:a16="http://schemas.microsoft.com/office/drawing/2014/main" id="{FDEF5979-7614-4E32-BE47-FBE3475DB6AE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15E19CE4-1452-494E-B312-36E9B5C53EB9}"/>
              </a:ext>
            </a:extLst>
          </p:cNvPr>
          <p:cNvGrpSpPr/>
          <p:nvPr/>
        </p:nvGrpSpPr>
        <p:grpSpPr>
          <a:xfrm>
            <a:off x="7043038" y="1979930"/>
            <a:ext cx="1398620" cy="3940998"/>
            <a:chOff x="5066398" y="1091069"/>
            <a:chExt cx="1398620" cy="3940998"/>
          </a:xfrm>
        </p:grpSpPr>
        <p:sp>
          <p:nvSpPr>
            <p:cNvPr id="96" name="Google Shape;127;p17">
              <a:extLst>
                <a:ext uri="{FF2B5EF4-FFF2-40B4-BE49-F238E27FC236}">
                  <a16:creationId xmlns:a16="http://schemas.microsoft.com/office/drawing/2014/main" id="{EDE32D79-F407-48BA-A7ED-698F67B697B4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97" name="Google Shape;133;p17">
              <a:extLst>
                <a:ext uri="{FF2B5EF4-FFF2-40B4-BE49-F238E27FC236}">
                  <a16:creationId xmlns:a16="http://schemas.microsoft.com/office/drawing/2014/main" id="{AC36F495-130B-4BBB-82D0-00F7BE95D4F5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130;p17">
              <a:extLst>
                <a:ext uri="{FF2B5EF4-FFF2-40B4-BE49-F238E27FC236}">
                  <a16:creationId xmlns:a16="http://schemas.microsoft.com/office/drawing/2014/main" id="{8718E7D0-E69C-467C-B530-9C1E46F34D6C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131;p17">
              <a:extLst>
                <a:ext uri="{FF2B5EF4-FFF2-40B4-BE49-F238E27FC236}">
                  <a16:creationId xmlns:a16="http://schemas.microsoft.com/office/drawing/2014/main" id="{4827A604-3442-49B7-BB8D-B6AD0B407F5C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33;p17">
              <a:extLst>
                <a:ext uri="{FF2B5EF4-FFF2-40B4-BE49-F238E27FC236}">
                  <a16:creationId xmlns:a16="http://schemas.microsoft.com/office/drawing/2014/main" id="{77EB30BF-7A4E-4C03-B006-A4C99923426F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34;p17">
              <a:extLst>
                <a:ext uri="{FF2B5EF4-FFF2-40B4-BE49-F238E27FC236}">
                  <a16:creationId xmlns:a16="http://schemas.microsoft.com/office/drawing/2014/main" id="{9FBA3933-3964-4330-B394-81C0C7CB6646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DEFAEEE2-1802-48E2-9CD8-60E32AC29392}"/>
              </a:ext>
            </a:extLst>
          </p:cNvPr>
          <p:cNvGrpSpPr/>
          <p:nvPr/>
        </p:nvGrpSpPr>
        <p:grpSpPr>
          <a:xfrm>
            <a:off x="6705938" y="1494396"/>
            <a:ext cx="1398620" cy="3940998"/>
            <a:chOff x="5066398" y="1091069"/>
            <a:chExt cx="1398620" cy="3940998"/>
          </a:xfrm>
        </p:grpSpPr>
        <p:sp>
          <p:nvSpPr>
            <p:cNvPr id="103" name="Google Shape;127;p17">
              <a:extLst>
                <a:ext uri="{FF2B5EF4-FFF2-40B4-BE49-F238E27FC236}">
                  <a16:creationId xmlns:a16="http://schemas.microsoft.com/office/drawing/2014/main" id="{7236B8A4-FF91-4E53-9864-2A91C9DB217D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4" name="Google Shape;133;p17">
              <a:extLst>
                <a:ext uri="{FF2B5EF4-FFF2-40B4-BE49-F238E27FC236}">
                  <a16:creationId xmlns:a16="http://schemas.microsoft.com/office/drawing/2014/main" id="{B69E5793-EE3E-4BA7-8D8F-9497A643A4E2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30;p17">
              <a:extLst>
                <a:ext uri="{FF2B5EF4-FFF2-40B4-BE49-F238E27FC236}">
                  <a16:creationId xmlns:a16="http://schemas.microsoft.com/office/drawing/2014/main" id="{E5E8E5DF-F045-4A91-AF30-3D85C371EF20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31;p17">
              <a:extLst>
                <a:ext uri="{FF2B5EF4-FFF2-40B4-BE49-F238E27FC236}">
                  <a16:creationId xmlns:a16="http://schemas.microsoft.com/office/drawing/2014/main" id="{9ED95FB3-4842-4918-8EF2-606F06205778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33;p17">
              <a:extLst>
                <a:ext uri="{FF2B5EF4-FFF2-40B4-BE49-F238E27FC236}">
                  <a16:creationId xmlns:a16="http://schemas.microsoft.com/office/drawing/2014/main" id="{CE312978-528E-45C3-8D37-73FAA3C156EA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34;p17">
              <a:extLst>
                <a:ext uri="{FF2B5EF4-FFF2-40B4-BE49-F238E27FC236}">
                  <a16:creationId xmlns:a16="http://schemas.microsoft.com/office/drawing/2014/main" id="{3EEE6CD0-E070-4AA1-9D18-02A821911285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B9BDB37A-CC0F-4357-B2F5-217C0756402C}"/>
              </a:ext>
            </a:extLst>
          </p:cNvPr>
          <p:cNvGrpSpPr/>
          <p:nvPr/>
        </p:nvGrpSpPr>
        <p:grpSpPr>
          <a:xfrm>
            <a:off x="7642104" y="1827439"/>
            <a:ext cx="1398620" cy="3940998"/>
            <a:chOff x="5066398" y="1091069"/>
            <a:chExt cx="1398620" cy="3940998"/>
          </a:xfrm>
        </p:grpSpPr>
        <p:sp>
          <p:nvSpPr>
            <p:cNvPr id="110" name="Google Shape;127;p17">
              <a:extLst>
                <a:ext uri="{FF2B5EF4-FFF2-40B4-BE49-F238E27FC236}">
                  <a16:creationId xmlns:a16="http://schemas.microsoft.com/office/drawing/2014/main" id="{4A6E9CBD-0E5A-4F16-B887-0EF8B8165929}"/>
                </a:ext>
              </a:extLst>
            </p:cNvPr>
            <p:cNvSpPr/>
            <p:nvPr/>
          </p:nvSpPr>
          <p:spPr>
            <a:xfrm rot="445924">
              <a:off x="5066398" y="1091069"/>
              <a:ext cx="1398620" cy="1593662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1" name="Google Shape;133;p17">
              <a:extLst>
                <a:ext uri="{FF2B5EF4-FFF2-40B4-BE49-F238E27FC236}">
                  <a16:creationId xmlns:a16="http://schemas.microsoft.com/office/drawing/2014/main" id="{181B3C8A-860A-479B-BF58-C62BE2B7AA0E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30;p17">
              <a:extLst>
                <a:ext uri="{FF2B5EF4-FFF2-40B4-BE49-F238E27FC236}">
                  <a16:creationId xmlns:a16="http://schemas.microsoft.com/office/drawing/2014/main" id="{59C7E13E-6BF8-400C-9D35-22EE25C07C16}"/>
                </a:ext>
              </a:extLst>
            </p:cNvPr>
            <p:cNvCxnSpPr/>
            <p:nvPr/>
          </p:nvCxnSpPr>
          <p:spPr>
            <a:xfrm rot="10800000">
              <a:off x="5479524" y="1739883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31;p17">
              <a:extLst>
                <a:ext uri="{FF2B5EF4-FFF2-40B4-BE49-F238E27FC236}">
                  <a16:creationId xmlns:a16="http://schemas.microsoft.com/office/drawing/2014/main" id="{8E780EE2-5378-4D81-BE35-4EFC19CB7711}"/>
                </a:ext>
              </a:extLst>
            </p:cNvPr>
            <p:cNvCxnSpPr/>
            <p:nvPr/>
          </p:nvCxnSpPr>
          <p:spPr>
            <a:xfrm>
              <a:off x="5270179" y="2130481"/>
              <a:ext cx="494645" cy="428179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33;p17">
              <a:extLst>
                <a:ext uri="{FF2B5EF4-FFF2-40B4-BE49-F238E27FC236}">
                  <a16:creationId xmlns:a16="http://schemas.microsoft.com/office/drawing/2014/main" id="{9A64D33A-CDD0-4C21-B5F3-89627A668F49}"/>
                </a:ext>
              </a:extLst>
            </p:cNvPr>
            <p:cNvCxnSpPr/>
            <p:nvPr/>
          </p:nvCxnSpPr>
          <p:spPr>
            <a:xfrm flipH="1">
              <a:off x="5769653" y="1252059"/>
              <a:ext cx="14282" cy="3780008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34;p17">
              <a:extLst>
                <a:ext uri="{FF2B5EF4-FFF2-40B4-BE49-F238E27FC236}">
                  <a16:creationId xmlns:a16="http://schemas.microsoft.com/office/drawing/2014/main" id="{678011C0-D1B8-4BAD-A597-797D95E9A3FB}"/>
                </a:ext>
              </a:extLst>
            </p:cNvPr>
            <p:cNvCxnSpPr/>
            <p:nvPr/>
          </p:nvCxnSpPr>
          <p:spPr>
            <a:xfrm rot="10800000" flipH="1">
              <a:off x="5780766" y="1949166"/>
              <a:ext cx="304312" cy="294974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B977573-39E5-41A4-9E8C-8E0F5B781EC7}"/>
              </a:ext>
            </a:extLst>
          </p:cNvPr>
          <p:cNvGrpSpPr/>
          <p:nvPr/>
        </p:nvGrpSpPr>
        <p:grpSpPr>
          <a:xfrm>
            <a:off x="457200" y="2999125"/>
            <a:ext cx="3717600" cy="1378230"/>
            <a:chOff x="457200" y="2999125"/>
            <a:chExt cx="3717600" cy="1378230"/>
          </a:xfrm>
        </p:grpSpPr>
        <p:sp>
          <p:nvSpPr>
            <p:cNvPr id="1252" name="Google Shape;1252;p43"/>
            <p:cNvSpPr/>
            <p:nvPr/>
          </p:nvSpPr>
          <p:spPr>
            <a:xfrm>
              <a:off x="882600" y="3632455"/>
              <a:ext cx="3292200" cy="744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457200" y="3632455"/>
              <a:ext cx="610200" cy="6102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 txBox="1"/>
            <p:nvPr/>
          </p:nvSpPr>
          <p:spPr>
            <a:xfrm>
              <a:off x="1318975" y="3746500"/>
              <a:ext cx="24396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 stades de développement différents</a:t>
              </a:r>
              <a:endParaRPr sz="1200" dirty="0">
                <a:solidFill>
                  <a:srgbClr val="7146B4"/>
                </a:solidFill>
              </a:endParaRPr>
            </a:p>
          </p:txBody>
        </p:sp>
        <p:sp>
          <p:nvSpPr>
            <p:cNvPr id="1246" name="Google Shape;1246;p43"/>
            <p:cNvSpPr txBox="1"/>
            <p:nvPr/>
          </p:nvSpPr>
          <p:spPr>
            <a:xfrm>
              <a:off x="575427" y="3736564"/>
              <a:ext cx="3948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3</a:t>
              </a:r>
              <a:endParaRPr sz="2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cxnSp>
          <p:nvCxnSpPr>
            <p:cNvPr id="117" name="Google Shape;1244;p43">
              <a:extLst>
                <a:ext uri="{FF2B5EF4-FFF2-40B4-BE49-F238E27FC236}">
                  <a16:creationId xmlns:a16="http://schemas.microsoft.com/office/drawing/2014/main" id="{2F73BA7D-A97D-40D3-8C42-6C404B1A7FB2}"/>
                </a:ext>
              </a:extLst>
            </p:cNvPr>
            <p:cNvCxnSpPr>
              <a:cxnSpLocks/>
              <a:stCxn id="1255" idx="2"/>
              <a:endCxn id="1253" idx="6"/>
            </p:cNvCxnSpPr>
            <p:nvPr/>
          </p:nvCxnSpPr>
          <p:spPr>
            <a:xfrm>
              <a:off x="762300" y="2999125"/>
              <a:ext cx="0" cy="6333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63B06-8294-4EF6-AE8E-9516111F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Population d’arbre par arrondissement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A361DE-0FFE-4461-8002-19440723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620"/>
            <a:ext cx="6857091" cy="3857880"/>
          </a:xfrm>
          <a:prstGeom prst="rect">
            <a:avLst/>
          </a:prstGeom>
        </p:spPr>
      </p:pic>
      <p:graphicFrame>
        <p:nvGraphicFramePr>
          <p:cNvPr id="32" name="Google Shape;274;p21">
            <a:extLst>
              <a:ext uri="{FF2B5EF4-FFF2-40B4-BE49-F238E27FC236}">
                <a16:creationId xmlns:a16="http://schemas.microsoft.com/office/drawing/2014/main" id="{1F9B381C-9F67-4831-A5A8-E1F1D6B62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851062"/>
              </p:ext>
            </p:extLst>
          </p:nvPr>
        </p:nvGraphicFramePr>
        <p:xfrm>
          <a:off x="5566894" y="2371125"/>
          <a:ext cx="3233700" cy="2191350"/>
        </p:xfrm>
        <a:graphic>
          <a:graphicData uri="http://schemas.openxmlformats.org/drawingml/2006/table">
            <a:tbl>
              <a:tblPr>
                <a:noFill/>
                <a:tableStyleId>{48595B8B-4C5C-4B56-A34E-19190EB90D83}</a:tableStyleId>
              </a:tblPr>
              <a:tblGrid>
                <a:gridCol w="13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Paris 15E </a:t>
                      </a:r>
                      <a:endParaRPr sz="1500" b="1" dirty="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8,79 %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Paris 13E</a:t>
                      </a:r>
                      <a:endParaRPr sz="1500" b="1" dirty="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8,40 %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Paris 16E</a:t>
                      </a:r>
                      <a:endParaRPr sz="1500" b="1" dirty="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8,18 %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4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9386B9-9001-4CA7-BF3B-6443235E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54336"/>
            <a:ext cx="6886575" cy="37814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D63B06-8294-4EF6-AE8E-9516111F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Population d’arbre par domanialité</a:t>
            </a:r>
          </a:p>
        </p:txBody>
      </p:sp>
      <p:graphicFrame>
        <p:nvGraphicFramePr>
          <p:cNvPr id="32" name="Google Shape;274;p21">
            <a:extLst>
              <a:ext uri="{FF2B5EF4-FFF2-40B4-BE49-F238E27FC236}">
                <a16:creationId xmlns:a16="http://schemas.microsoft.com/office/drawing/2014/main" id="{1F9B381C-9F67-4831-A5A8-E1F1D6B62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70104"/>
              </p:ext>
            </p:extLst>
          </p:nvPr>
        </p:nvGraphicFramePr>
        <p:xfrm>
          <a:off x="5566894" y="2371125"/>
          <a:ext cx="3233700" cy="2191350"/>
        </p:xfrm>
        <a:graphic>
          <a:graphicData uri="http://schemas.openxmlformats.org/drawingml/2006/table">
            <a:tbl>
              <a:tblPr>
                <a:noFill/>
                <a:tableStyleId>{48595B8B-4C5C-4B56-A34E-19190EB90D83}</a:tableStyleId>
              </a:tblPr>
              <a:tblGrid>
                <a:gridCol w="13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Alignement</a:t>
                      </a:r>
                      <a:endParaRPr sz="1500" b="1" dirty="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52,81 %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Jardin</a:t>
                      </a:r>
                      <a:endParaRPr sz="1500" b="1" dirty="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22,81 %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Cimetière</a:t>
                      </a:r>
                      <a:endParaRPr sz="1500" b="1" dirty="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15,73 %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7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9"/>
          <p:cNvSpPr txBox="1">
            <a:spLocks noGrp="1"/>
          </p:cNvSpPr>
          <p:nvPr>
            <p:ph type="title"/>
          </p:nvPr>
        </p:nvSpPr>
        <p:spPr>
          <a:xfrm>
            <a:off x="457200" y="11908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Population d’arbre les plus présentes par domanialité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22B0458F-3C77-477F-A551-681557F28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51636"/>
              </p:ext>
            </p:extLst>
          </p:nvPr>
        </p:nvGraphicFramePr>
        <p:xfrm>
          <a:off x="215805" y="1810267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DJS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Tilleul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Erable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Pin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95238464-EE22-4447-953E-C8DAD7F1E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13258"/>
              </p:ext>
            </p:extLst>
          </p:nvPr>
        </p:nvGraphicFramePr>
        <p:xfrm>
          <a:off x="215805" y="1062786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Jardin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Tilleul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Erable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Pin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2" name="Tableau 7">
            <a:extLst>
              <a:ext uri="{FF2B5EF4-FFF2-40B4-BE49-F238E27FC236}">
                <a16:creationId xmlns:a16="http://schemas.microsoft.com/office/drawing/2014/main" id="{DCD47BD6-832A-4C35-A594-FDFC4C30A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60435"/>
              </p:ext>
            </p:extLst>
          </p:nvPr>
        </p:nvGraphicFramePr>
        <p:xfrm>
          <a:off x="4832303" y="1810267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898270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374937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798712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DFPE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Erable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Cerisier à fleurs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Bouleau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3" name="Tableau 7">
            <a:extLst>
              <a:ext uri="{FF2B5EF4-FFF2-40B4-BE49-F238E27FC236}">
                <a16:creationId xmlns:a16="http://schemas.microsoft.com/office/drawing/2014/main" id="{73B1314D-5DFD-4D58-B4A1-CE049560F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57648"/>
              </p:ext>
            </p:extLst>
          </p:nvPr>
        </p:nvGraphicFramePr>
        <p:xfrm>
          <a:off x="4832303" y="1061852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Alignement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Platane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Marronnier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Tilleul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4" name="Tableau 7">
            <a:extLst>
              <a:ext uri="{FF2B5EF4-FFF2-40B4-BE49-F238E27FC236}">
                <a16:creationId xmlns:a16="http://schemas.microsoft.com/office/drawing/2014/main" id="{F1E2170E-EF24-4AB6-9EFB-B9246816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19862"/>
              </p:ext>
            </p:extLst>
          </p:nvPr>
        </p:nvGraphicFramePr>
        <p:xfrm>
          <a:off x="215805" y="2558682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Cimetière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Erable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Marronnier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Tilleul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5" name="Tableau 7">
            <a:extLst>
              <a:ext uri="{FF2B5EF4-FFF2-40B4-BE49-F238E27FC236}">
                <a16:creationId xmlns:a16="http://schemas.microsoft.com/office/drawing/2014/main" id="{ABFB4FBD-AAB5-419C-8690-7B2409DDB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52146"/>
              </p:ext>
            </p:extLst>
          </p:nvPr>
        </p:nvGraphicFramePr>
        <p:xfrm>
          <a:off x="4832303" y="2558681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DASCO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Marronnier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Platane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Erable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6" name="Tableau 7">
            <a:extLst>
              <a:ext uri="{FF2B5EF4-FFF2-40B4-BE49-F238E27FC236}">
                <a16:creationId xmlns:a16="http://schemas.microsoft.com/office/drawing/2014/main" id="{7F4CDAF1-2FF3-4992-9AFE-E2A7B2654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65572"/>
              </p:ext>
            </p:extLst>
          </p:nvPr>
        </p:nvGraphicFramePr>
        <p:xfrm>
          <a:off x="215805" y="3307097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DAC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Tilleul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Platane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Aubépine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7" name="Tableau 7">
            <a:extLst>
              <a:ext uri="{FF2B5EF4-FFF2-40B4-BE49-F238E27FC236}">
                <a16:creationId xmlns:a16="http://schemas.microsoft.com/office/drawing/2014/main" id="{65ED8437-633D-4296-9FF1-7126CC17C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28458"/>
              </p:ext>
            </p:extLst>
          </p:nvPr>
        </p:nvGraphicFramePr>
        <p:xfrm>
          <a:off x="4832303" y="3307096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2798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91996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Périphérique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Érable 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Platane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Peuplier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  <p:graphicFrame>
        <p:nvGraphicFramePr>
          <p:cNvPr id="78" name="Tableau 7">
            <a:extLst>
              <a:ext uri="{FF2B5EF4-FFF2-40B4-BE49-F238E27FC236}">
                <a16:creationId xmlns:a16="http://schemas.microsoft.com/office/drawing/2014/main" id="{DAE0A5CB-D967-4997-BED2-152E453FD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0822"/>
              </p:ext>
            </p:extLst>
          </p:nvPr>
        </p:nvGraphicFramePr>
        <p:xfrm>
          <a:off x="215805" y="4055512"/>
          <a:ext cx="4095892" cy="367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3973">
                  <a:extLst>
                    <a:ext uri="{9D8B030D-6E8A-4147-A177-3AD203B41FA5}">
                      <a16:colId xmlns:a16="http://schemas.microsoft.com/office/drawing/2014/main" val="4073664310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774495882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835827836"/>
                    </a:ext>
                  </a:extLst>
                </a:gridCol>
                <a:gridCol w="1023973">
                  <a:extLst>
                    <a:ext uri="{9D8B030D-6E8A-4147-A177-3AD203B41FA5}">
                      <a16:colId xmlns:a16="http://schemas.microsoft.com/office/drawing/2014/main" val="2277690979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fr-FR" sz="1200" dirty="0"/>
                        <a:t>DASES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Platane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Marronnier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If</a:t>
                      </a:r>
                    </a:p>
                  </a:txBody>
                  <a:tcPr>
                    <a:solidFill>
                      <a:srgbClr val="93E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187025" y="29094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5"/>
          <p:cNvGrpSpPr/>
          <p:nvPr/>
        </p:nvGrpSpPr>
        <p:grpSpPr>
          <a:xfrm rot="787436">
            <a:off x="-459016" y="1520853"/>
            <a:ext cx="1527727" cy="1741942"/>
            <a:chOff x="2429275" y="2463400"/>
            <a:chExt cx="457750" cy="521950"/>
          </a:xfrm>
        </p:grpSpPr>
        <p:sp>
          <p:nvSpPr>
            <p:cNvPr id="60" name="Google Shape;60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5"/>
          <p:cNvSpPr/>
          <p:nvPr/>
        </p:nvSpPr>
        <p:spPr>
          <a:xfrm>
            <a:off x="-1316200" y="3539950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5"/>
          <p:cNvCxnSpPr/>
          <p:nvPr/>
        </p:nvCxnSpPr>
        <p:spPr>
          <a:xfrm rot="10800000" flipH="1">
            <a:off x="299600" y="177525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5"/>
          <p:cNvCxnSpPr/>
          <p:nvPr/>
        </p:nvCxnSpPr>
        <p:spPr>
          <a:xfrm rot="10800000">
            <a:off x="-12025" y="205565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5"/>
          <p:cNvCxnSpPr/>
          <p:nvPr/>
        </p:nvCxnSpPr>
        <p:spPr>
          <a:xfrm>
            <a:off x="-240725" y="262722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oogle Shape;67;p15"/>
          <p:cNvGrpSpPr/>
          <p:nvPr/>
        </p:nvGrpSpPr>
        <p:grpSpPr>
          <a:xfrm rot="787436">
            <a:off x="2639209" y="346678"/>
            <a:ext cx="1527727" cy="1741942"/>
            <a:chOff x="2429275" y="2463400"/>
            <a:chExt cx="457750" cy="521950"/>
          </a:xfrm>
        </p:grpSpPr>
        <p:sp>
          <p:nvSpPr>
            <p:cNvPr id="68" name="Google Shape;68;p15"/>
            <p:cNvSpPr/>
            <p:nvPr/>
          </p:nvSpPr>
          <p:spPr>
            <a:xfrm>
              <a:off x="2429275" y="2463750"/>
              <a:ext cx="457750" cy="521600"/>
            </a:xfrm>
            <a:custGeom>
              <a:avLst/>
              <a:gdLst/>
              <a:ahLst/>
              <a:cxnLst/>
              <a:rect l="l" t="t" r="r" b="b"/>
              <a:pathLst>
                <a:path w="18310" h="20864" extrusionOk="0">
                  <a:moveTo>
                    <a:pt x="7302" y="1"/>
                  </a:moveTo>
                  <a:cubicBezTo>
                    <a:pt x="7142" y="1"/>
                    <a:pt x="6988" y="28"/>
                    <a:pt x="6843" y="89"/>
                  </a:cubicBezTo>
                  <a:cubicBezTo>
                    <a:pt x="5734" y="549"/>
                    <a:pt x="4667" y="2997"/>
                    <a:pt x="4123" y="4022"/>
                  </a:cubicBezTo>
                  <a:cubicBezTo>
                    <a:pt x="3307" y="5445"/>
                    <a:pt x="2784" y="7035"/>
                    <a:pt x="2554" y="8667"/>
                  </a:cubicBezTo>
                  <a:lnTo>
                    <a:pt x="1947" y="8165"/>
                  </a:lnTo>
                  <a:cubicBezTo>
                    <a:pt x="1891" y="8109"/>
                    <a:pt x="1822" y="8084"/>
                    <a:pt x="1753" y="8084"/>
                  </a:cubicBezTo>
                  <a:cubicBezTo>
                    <a:pt x="1615" y="8084"/>
                    <a:pt x="1480" y="8186"/>
                    <a:pt x="1466" y="8354"/>
                  </a:cubicBezTo>
                  <a:cubicBezTo>
                    <a:pt x="1424" y="9316"/>
                    <a:pt x="1487" y="10258"/>
                    <a:pt x="1633" y="11199"/>
                  </a:cubicBezTo>
                  <a:cubicBezTo>
                    <a:pt x="1795" y="12236"/>
                    <a:pt x="2017" y="12640"/>
                    <a:pt x="1658" y="12640"/>
                  </a:cubicBezTo>
                  <a:cubicBezTo>
                    <a:pt x="1460" y="12640"/>
                    <a:pt x="1083" y="12517"/>
                    <a:pt x="420" y="12308"/>
                  </a:cubicBezTo>
                  <a:cubicBezTo>
                    <a:pt x="389" y="12297"/>
                    <a:pt x="358" y="12292"/>
                    <a:pt x="328" y="12292"/>
                  </a:cubicBezTo>
                  <a:cubicBezTo>
                    <a:pt x="139" y="12292"/>
                    <a:pt x="0" y="12504"/>
                    <a:pt x="127" y="12685"/>
                  </a:cubicBezTo>
                  <a:cubicBezTo>
                    <a:pt x="1089" y="14631"/>
                    <a:pt x="2449" y="16346"/>
                    <a:pt x="4081" y="17769"/>
                  </a:cubicBezTo>
                  <a:cubicBezTo>
                    <a:pt x="3558" y="17811"/>
                    <a:pt x="3056" y="17853"/>
                    <a:pt x="2533" y="17874"/>
                  </a:cubicBezTo>
                  <a:cubicBezTo>
                    <a:pt x="2526" y="17873"/>
                    <a:pt x="2519" y="17873"/>
                    <a:pt x="2512" y="17873"/>
                  </a:cubicBezTo>
                  <a:cubicBezTo>
                    <a:pt x="2255" y="17873"/>
                    <a:pt x="2142" y="18254"/>
                    <a:pt x="2407" y="18376"/>
                  </a:cubicBezTo>
                  <a:cubicBezTo>
                    <a:pt x="4708" y="19701"/>
                    <a:pt x="7322" y="20863"/>
                    <a:pt x="9947" y="20863"/>
                  </a:cubicBezTo>
                  <a:cubicBezTo>
                    <a:pt x="11095" y="20863"/>
                    <a:pt x="12245" y="20641"/>
                    <a:pt x="13371" y="20113"/>
                  </a:cubicBezTo>
                  <a:cubicBezTo>
                    <a:pt x="13476" y="20050"/>
                    <a:pt x="13497" y="19903"/>
                    <a:pt x="13413" y="19820"/>
                  </a:cubicBezTo>
                  <a:cubicBezTo>
                    <a:pt x="13560" y="19715"/>
                    <a:pt x="13706" y="19610"/>
                    <a:pt x="13853" y="19485"/>
                  </a:cubicBezTo>
                  <a:cubicBezTo>
                    <a:pt x="16719" y="17476"/>
                    <a:pt x="18309" y="14108"/>
                    <a:pt x="18037" y="10634"/>
                  </a:cubicBezTo>
                  <a:cubicBezTo>
                    <a:pt x="18037" y="10431"/>
                    <a:pt x="17876" y="10308"/>
                    <a:pt x="17707" y="10308"/>
                  </a:cubicBezTo>
                  <a:cubicBezTo>
                    <a:pt x="17633" y="10308"/>
                    <a:pt x="17557" y="10332"/>
                    <a:pt x="17493" y="10383"/>
                  </a:cubicBezTo>
                  <a:lnTo>
                    <a:pt x="16991" y="10885"/>
                  </a:lnTo>
                  <a:cubicBezTo>
                    <a:pt x="17180" y="8186"/>
                    <a:pt x="16112" y="5550"/>
                    <a:pt x="14125" y="3750"/>
                  </a:cubicBezTo>
                  <a:cubicBezTo>
                    <a:pt x="14057" y="3682"/>
                    <a:pt x="13974" y="3653"/>
                    <a:pt x="13894" y="3653"/>
                  </a:cubicBezTo>
                  <a:cubicBezTo>
                    <a:pt x="13704" y="3653"/>
                    <a:pt x="13528" y="3822"/>
                    <a:pt x="13602" y="4043"/>
                  </a:cubicBezTo>
                  <a:lnTo>
                    <a:pt x="13581" y="4838"/>
                  </a:lnTo>
                  <a:cubicBezTo>
                    <a:pt x="12597" y="3583"/>
                    <a:pt x="11467" y="2474"/>
                    <a:pt x="10170" y="1532"/>
                  </a:cubicBezTo>
                  <a:cubicBezTo>
                    <a:pt x="9503" y="1046"/>
                    <a:pt x="8293" y="1"/>
                    <a:pt x="7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429725" y="2463400"/>
              <a:ext cx="396100" cy="414775"/>
            </a:xfrm>
            <a:custGeom>
              <a:avLst/>
              <a:gdLst/>
              <a:ahLst/>
              <a:cxnLst/>
              <a:rect l="l" t="t" r="r" b="b"/>
              <a:pathLst>
                <a:path w="15844" h="16591" extrusionOk="0">
                  <a:moveTo>
                    <a:pt x="7298" y="0"/>
                  </a:moveTo>
                  <a:cubicBezTo>
                    <a:pt x="7142" y="0"/>
                    <a:pt x="6990" y="25"/>
                    <a:pt x="6846" y="82"/>
                  </a:cubicBezTo>
                  <a:cubicBezTo>
                    <a:pt x="5737" y="563"/>
                    <a:pt x="4691" y="3011"/>
                    <a:pt x="4126" y="4015"/>
                  </a:cubicBezTo>
                  <a:cubicBezTo>
                    <a:pt x="3310" y="5459"/>
                    <a:pt x="2766" y="7028"/>
                    <a:pt x="2536" y="8681"/>
                  </a:cubicBezTo>
                  <a:lnTo>
                    <a:pt x="1950" y="8179"/>
                  </a:lnTo>
                  <a:cubicBezTo>
                    <a:pt x="1887" y="8123"/>
                    <a:pt x="1813" y="8098"/>
                    <a:pt x="1741" y="8098"/>
                  </a:cubicBezTo>
                  <a:cubicBezTo>
                    <a:pt x="1597" y="8098"/>
                    <a:pt x="1462" y="8200"/>
                    <a:pt x="1448" y="8368"/>
                  </a:cubicBezTo>
                  <a:cubicBezTo>
                    <a:pt x="1406" y="9330"/>
                    <a:pt x="1469" y="10272"/>
                    <a:pt x="1615" y="11213"/>
                  </a:cubicBezTo>
                  <a:cubicBezTo>
                    <a:pt x="1790" y="12250"/>
                    <a:pt x="2018" y="12654"/>
                    <a:pt x="1655" y="12654"/>
                  </a:cubicBezTo>
                  <a:cubicBezTo>
                    <a:pt x="1454" y="12654"/>
                    <a:pt x="1073" y="12531"/>
                    <a:pt x="402" y="12322"/>
                  </a:cubicBezTo>
                  <a:cubicBezTo>
                    <a:pt x="371" y="12311"/>
                    <a:pt x="340" y="12306"/>
                    <a:pt x="311" y="12306"/>
                  </a:cubicBezTo>
                  <a:cubicBezTo>
                    <a:pt x="126" y="12306"/>
                    <a:pt x="0" y="12518"/>
                    <a:pt x="109" y="12699"/>
                  </a:cubicBezTo>
                  <a:cubicBezTo>
                    <a:pt x="820" y="14122"/>
                    <a:pt x="1741" y="15440"/>
                    <a:pt x="2829" y="16590"/>
                  </a:cubicBezTo>
                  <a:cubicBezTo>
                    <a:pt x="2431" y="16005"/>
                    <a:pt x="2076" y="15398"/>
                    <a:pt x="1741" y="14749"/>
                  </a:cubicBezTo>
                  <a:cubicBezTo>
                    <a:pt x="1632" y="14568"/>
                    <a:pt x="1758" y="14356"/>
                    <a:pt x="1957" y="14356"/>
                  </a:cubicBezTo>
                  <a:cubicBezTo>
                    <a:pt x="1988" y="14356"/>
                    <a:pt x="2021" y="14361"/>
                    <a:pt x="2055" y="14373"/>
                  </a:cubicBezTo>
                  <a:cubicBezTo>
                    <a:pt x="2718" y="14581"/>
                    <a:pt x="3095" y="14705"/>
                    <a:pt x="3292" y="14705"/>
                  </a:cubicBezTo>
                  <a:cubicBezTo>
                    <a:pt x="3650" y="14705"/>
                    <a:pt x="3422" y="14301"/>
                    <a:pt x="3247" y="13264"/>
                  </a:cubicBezTo>
                  <a:cubicBezTo>
                    <a:pt x="3101" y="12322"/>
                    <a:pt x="3038" y="11360"/>
                    <a:pt x="3101" y="10418"/>
                  </a:cubicBezTo>
                  <a:cubicBezTo>
                    <a:pt x="3101" y="10251"/>
                    <a:pt x="3231" y="10139"/>
                    <a:pt x="3374" y="10139"/>
                  </a:cubicBezTo>
                  <a:cubicBezTo>
                    <a:pt x="3445" y="10139"/>
                    <a:pt x="3519" y="10167"/>
                    <a:pt x="3582" y="10230"/>
                  </a:cubicBezTo>
                  <a:lnTo>
                    <a:pt x="4168" y="10732"/>
                  </a:lnTo>
                  <a:cubicBezTo>
                    <a:pt x="4398" y="9079"/>
                    <a:pt x="4942" y="7510"/>
                    <a:pt x="5758" y="6066"/>
                  </a:cubicBezTo>
                  <a:cubicBezTo>
                    <a:pt x="6323" y="5062"/>
                    <a:pt x="7369" y="2614"/>
                    <a:pt x="8478" y="2132"/>
                  </a:cubicBezTo>
                  <a:cubicBezTo>
                    <a:pt x="8619" y="2076"/>
                    <a:pt x="8769" y="2051"/>
                    <a:pt x="8924" y="2051"/>
                  </a:cubicBezTo>
                  <a:cubicBezTo>
                    <a:pt x="9918" y="2051"/>
                    <a:pt x="11138" y="3087"/>
                    <a:pt x="11826" y="3576"/>
                  </a:cubicBezTo>
                  <a:cubicBezTo>
                    <a:pt x="13102" y="4518"/>
                    <a:pt x="14253" y="5627"/>
                    <a:pt x="15216" y="6882"/>
                  </a:cubicBezTo>
                  <a:lnTo>
                    <a:pt x="15237" y="6087"/>
                  </a:lnTo>
                  <a:cubicBezTo>
                    <a:pt x="15178" y="5866"/>
                    <a:pt x="15358" y="5696"/>
                    <a:pt x="15542" y="5696"/>
                  </a:cubicBezTo>
                  <a:cubicBezTo>
                    <a:pt x="15620" y="5696"/>
                    <a:pt x="15698" y="5726"/>
                    <a:pt x="15760" y="5794"/>
                  </a:cubicBezTo>
                  <a:cubicBezTo>
                    <a:pt x="15781" y="5836"/>
                    <a:pt x="15801" y="5857"/>
                    <a:pt x="15843" y="5878"/>
                  </a:cubicBezTo>
                  <a:cubicBezTo>
                    <a:pt x="15383" y="5082"/>
                    <a:pt x="14797" y="4371"/>
                    <a:pt x="14128" y="3764"/>
                  </a:cubicBezTo>
                  <a:cubicBezTo>
                    <a:pt x="14056" y="3687"/>
                    <a:pt x="13971" y="3653"/>
                    <a:pt x="13890" y="3653"/>
                  </a:cubicBezTo>
                  <a:cubicBezTo>
                    <a:pt x="13708" y="3653"/>
                    <a:pt x="13547" y="3820"/>
                    <a:pt x="13605" y="4036"/>
                  </a:cubicBezTo>
                  <a:lnTo>
                    <a:pt x="13584" y="4831"/>
                  </a:lnTo>
                  <a:cubicBezTo>
                    <a:pt x="12621" y="3576"/>
                    <a:pt x="11470" y="2467"/>
                    <a:pt x="10194" y="1546"/>
                  </a:cubicBezTo>
                  <a:cubicBezTo>
                    <a:pt x="9506" y="1040"/>
                    <a:pt x="8301" y="0"/>
                    <a:pt x="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82825" y="2908500"/>
              <a:ext cx="89300" cy="51275"/>
            </a:xfrm>
            <a:custGeom>
              <a:avLst/>
              <a:gdLst/>
              <a:ahLst/>
              <a:cxnLst/>
              <a:rect l="l" t="t" r="r" b="b"/>
              <a:pathLst>
                <a:path w="3572" h="2051" extrusionOk="0">
                  <a:moveTo>
                    <a:pt x="1605" y="0"/>
                  </a:moveTo>
                  <a:cubicBezTo>
                    <a:pt x="1207" y="42"/>
                    <a:pt x="809" y="63"/>
                    <a:pt x="391" y="84"/>
                  </a:cubicBezTo>
                  <a:cubicBezTo>
                    <a:pt x="384" y="83"/>
                    <a:pt x="377" y="83"/>
                    <a:pt x="370" y="83"/>
                  </a:cubicBezTo>
                  <a:cubicBezTo>
                    <a:pt x="113" y="83"/>
                    <a:pt x="0" y="464"/>
                    <a:pt x="265" y="586"/>
                  </a:cubicBezTo>
                  <a:cubicBezTo>
                    <a:pt x="1207" y="1130"/>
                    <a:pt x="2190" y="1632"/>
                    <a:pt x="3195" y="2051"/>
                  </a:cubicBezTo>
                  <a:lnTo>
                    <a:pt x="3571" y="2030"/>
                  </a:lnTo>
                  <a:cubicBezTo>
                    <a:pt x="2860" y="1402"/>
                    <a:pt x="2211" y="732"/>
                    <a:pt x="1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1782025" y="2365775"/>
            <a:ext cx="3377100" cy="337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397825" y="601075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3086200" y="881475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2857500" y="1453050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4675900" y="744575"/>
            <a:ext cx="401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fr-FR" sz="5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dimensions d’arbres</a:t>
            </a:r>
          </a:p>
        </p:txBody>
      </p:sp>
      <p:sp>
        <p:nvSpPr>
          <p:cNvPr id="77" name="Google Shape;77;p15"/>
          <p:cNvSpPr/>
          <p:nvPr/>
        </p:nvSpPr>
        <p:spPr>
          <a:xfrm rot="-2012131">
            <a:off x="866561" y="828224"/>
            <a:ext cx="1761154" cy="1937460"/>
          </a:xfrm>
          <a:custGeom>
            <a:avLst/>
            <a:gdLst/>
            <a:ahLst/>
            <a:cxnLst/>
            <a:rect l="l" t="t" r="r" b="b"/>
            <a:pathLst>
              <a:path w="30863" h="31700" extrusionOk="0">
                <a:moveTo>
                  <a:pt x="16886" y="29398"/>
                </a:moveTo>
                <a:cubicBezTo>
                  <a:pt x="25276" y="25611"/>
                  <a:pt x="28017" y="18246"/>
                  <a:pt x="29984" y="11090"/>
                </a:cubicBezTo>
                <a:cubicBezTo>
                  <a:pt x="30486" y="9270"/>
                  <a:pt x="30863" y="7345"/>
                  <a:pt x="30570" y="5482"/>
                </a:cubicBezTo>
                <a:cubicBezTo>
                  <a:pt x="30256" y="3599"/>
                  <a:pt x="29210" y="1758"/>
                  <a:pt x="27494" y="942"/>
                </a:cubicBezTo>
                <a:cubicBezTo>
                  <a:pt x="25548" y="0"/>
                  <a:pt x="23121" y="586"/>
                  <a:pt x="21489" y="2009"/>
                </a:cubicBezTo>
                <a:cubicBezTo>
                  <a:pt x="19878" y="3432"/>
                  <a:pt x="18999" y="5524"/>
                  <a:pt x="18644" y="7637"/>
                </a:cubicBezTo>
                <a:cubicBezTo>
                  <a:pt x="18560" y="6633"/>
                  <a:pt x="18455" y="5587"/>
                  <a:pt x="18016" y="4666"/>
                </a:cubicBezTo>
                <a:cubicBezTo>
                  <a:pt x="17576" y="3746"/>
                  <a:pt x="16677" y="2971"/>
                  <a:pt x="15651" y="2971"/>
                </a:cubicBezTo>
                <a:cubicBezTo>
                  <a:pt x="14354" y="2971"/>
                  <a:pt x="13371" y="4164"/>
                  <a:pt x="12722" y="5336"/>
                </a:cubicBezTo>
                <a:cubicBezTo>
                  <a:pt x="11404" y="7658"/>
                  <a:pt x="10546" y="10232"/>
                  <a:pt x="10190" y="12889"/>
                </a:cubicBezTo>
                <a:cubicBezTo>
                  <a:pt x="10274" y="11927"/>
                  <a:pt x="10379" y="10943"/>
                  <a:pt x="10128" y="10002"/>
                </a:cubicBezTo>
                <a:cubicBezTo>
                  <a:pt x="9898" y="9060"/>
                  <a:pt x="9291" y="8181"/>
                  <a:pt x="8370" y="7889"/>
                </a:cubicBezTo>
                <a:cubicBezTo>
                  <a:pt x="7470" y="7596"/>
                  <a:pt x="6445" y="7951"/>
                  <a:pt x="5734" y="8600"/>
                </a:cubicBezTo>
                <a:cubicBezTo>
                  <a:pt x="5043" y="9270"/>
                  <a:pt x="4520" y="10086"/>
                  <a:pt x="4206" y="11006"/>
                </a:cubicBezTo>
                <a:cubicBezTo>
                  <a:pt x="1" y="22305"/>
                  <a:pt x="8558" y="30486"/>
                  <a:pt x="8558" y="30486"/>
                </a:cubicBezTo>
                <a:cubicBezTo>
                  <a:pt x="8558" y="30486"/>
                  <a:pt x="11802" y="31700"/>
                  <a:pt x="16886" y="29398"/>
                </a:cubicBezTo>
                <a:close/>
              </a:path>
            </a:pathLst>
          </a:custGeom>
          <a:solidFill>
            <a:srgbClr val="12E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rot="10800000" flipH="1">
            <a:off x="1839200" y="1122300"/>
            <a:ext cx="145500" cy="59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1527575" y="1402700"/>
            <a:ext cx="332400" cy="322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1298875" y="1974275"/>
            <a:ext cx="540300" cy="467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950900" y="362672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678250" y="435407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5"/>
          <p:cNvCxnSpPr>
            <a:endCxn id="82" idx="0"/>
          </p:cNvCxnSpPr>
          <p:nvPr/>
        </p:nvCxnSpPr>
        <p:spPr>
          <a:xfrm>
            <a:off x="1844450" y="168317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/>
          <p:nvPr/>
        </p:nvSpPr>
        <p:spPr>
          <a:xfrm>
            <a:off x="2509525" y="3105500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236875" y="3832850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5"/>
          <p:cNvCxnSpPr>
            <a:endCxn id="85" idx="0"/>
          </p:cNvCxnSpPr>
          <p:nvPr/>
        </p:nvCxnSpPr>
        <p:spPr>
          <a:xfrm>
            <a:off x="3403075" y="1161950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-588700" y="4279675"/>
            <a:ext cx="1787100" cy="17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38650" y="5007025"/>
            <a:ext cx="332400" cy="33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5"/>
          <p:cNvCxnSpPr>
            <a:endCxn id="88" idx="0"/>
          </p:cNvCxnSpPr>
          <p:nvPr/>
        </p:nvCxnSpPr>
        <p:spPr>
          <a:xfrm>
            <a:off x="304850" y="2336125"/>
            <a:ext cx="0" cy="26709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61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B6D0D94B-A790-4DA7-B7C3-1D66A42C75BD}"/>
              </a:ext>
            </a:extLst>
          </p:cNvPr>
          <p:cNvGrpSpPr/>
          <p:nvPr/>
        </p:nvGrpSpPr>
        <p:grpSpPr>
          <a:xfrm>
            <a:off x="6723613" y="1115225"/>
            <a:ext cx="1965015" cy="3144900"/>
            <a:chOff x="6723613" y="1115225"/>
            <a:chExt cx="1965015" cy="3144900"/>
          </a:xfrm>
        </p:grpSpPr>
        <p:sp>
          <p:nvSpPr>
            <p:cNvPr id="871" name="Google Shape;871;p34"/>
            <p:cNvSpPr/>
            <p:nvPr/>
          </p:nvSpPr>
          <p:spPr>
            <a:xfrm>
              <a:off x="6723613" y="1115225"/>
              <a:ext cx="1954800" cy="314490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732029" y="1117707"/>
              <a:ext cx="1954800" cy="110190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 txBox="1"/>
            <p:nvPr/>
          </p:nvSpPr>
          <p:spPr>
            <a:xfrm>
              <a:off x="6737128" y="1145501"/>
              <a:ext cx="19515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Mature</a:t>
              </a:r>
              <a:endParaRPr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755EF06-4072-4B05-B26B-8F82852D4D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16247" y="2475204"/>
              <a:ext cx="786364" cy="1535629"/>
              <a:chOff x="2067157" y="5052824"/>
              <a:chExt cx="472413" cy="1399339"/>
            </a:xfrm>
          </p:grpSpPr>
          <p:sp>
            <p:nvSpPr>
              <p:cNvPr id="63" name="Google Shape;889;p34">
                <a:extLst>
                  <a:ext uri="{FF2B5EF4-FFF2-40B4-BE49-F238E27FC236}">
                    <a16:creationId xmlns:a16="http://schemas.microsoft.com/office/drawing/2014/main" id="{6EBD9711-A6EE-4A6D-A2EC-B5A05F4A3AE6}"/>
                  </a:ext>
                </a:extLst>
              </p:cNvPr>
              <p:cNvSpPr/>
              <p:nvPr/>
            </p:nvSpPr>
            <p:spPr>
              <a:xfrm>
                <a:off x="2067157" y="5052824"/>
                <a:ext cx="472413" cy="122739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58692" extrusionOk="0">
                    <a:moveTo>
                      <a:pt x="8265" y="58691"/>
                    </a:moveTo>
                    <a:cubicBezTo>
                      <a:pt x="8244" y="58649"/>
                      <a:pt x="8223" y="58629"/>
                      <a:pt x="8181" y="58587"/>
                    </a:cubicBezTo>
                    <a:cubicBezTo>
                      <a:pt x="8056" y="58419"/>
                      <a:pt x="7930" y="58231"/>
                      <a:pt x="7784" y="58064"/>
                    </a:cubicBezTo>
                    <a:cubicBezTo>
                      <a:pt x="5127" y="54548"/>
                      <a:pt x="2658" y="49966"/>
                      <a:pt x="900" y="43187"/>
                    </a:cubicBezTo>
                    <a:lnTo>
                      <a:pt x="4080" y="41639"/>
                    </a:lnTo>
                    <a:lnTo>
                      <a:pt x="0" y="39421"/>
                    </a:lnTo>
                    <a:cubicBezTo>
                      <a:pt x="0" y="39421"/>
                      <a:pt x="126" y="37140"/>
                      <a:pt x="440" y="33960"/>
                    </a:cubicBezTo>
                    <a:cubicBezTo>
                      <a:pt x="440" y="33855"/>
                      <a:pt x="440" y="33750"/>
                      <a:pt x="461" y="33667"/>
                    </a:cubicBezTo>
                    <a:cubicBezTo>
                      <a:pt x="523" y="32997"/>
                      <a:pt x="586" y="32286"/>
                      <a:pt x="670" y="31574"/>
                    </a:cubicBezTo>
                    <a:cubicBezTo>
                      <a:pt x="712" y="31198"/>
                      <a:pt x="754" y="30800"/>
                      <a:pt x="795" y="30423"/>
                    </a:cubicBezTo>
                    <a:cubicBezTo>
                      <a:pt x="1214" y="26678"/>
                      <a:pt x="1821" y="22472"/>
                      <a:pt x="2637" y="19187"/>
                    </a:cubicBezTo>
                    <a:cubicBezTo>
                      <a:pt x="2658" y="19146"/>
                      <a:pt x="2679" y="19083"/>
                      <a:pt x="2679" y="19020"/>
                    </a:cubicBezTo>
                    <a:cubicBezTo>
                      <a:pt x="2720" y="18915"/>
                      <a:pt x="2741" y="18811"/>
                      <a:pt x="2762" y="18706"/>
                    </a:cubicBezTo>
                    <a:cubicBezTo>
                      <a:pt x="2930" y="17995"/>
                      <a:pt x="3097" y="17346"/>
                      <a:pt x="3223" y="16781"/>
                    </a:cubicBezTo>
                    <a:cubicBezTo>
                      <a:pt x="3264" y="16656"/>
                      <a:pt x="3285" y="16551"/>
                      <a:pt x="3306" y="16446"/>
                    </a:cubicBezTo>
                    <a:cubicBezTo>
                      <a:pt x="4039" y="13413"/>
                      <a:pt x="4122" y="12701"/>
                      <a:pt x="4101" y="12555"/>
                    </a:cubicBezTo>
                    <a:lnTo>
                      <a:pt x="8642" y="12073"/>
                    </a:lnTo>
                    <a:lnTo>
                      <a:pt x="5252" y="10274"/>
                    </a:lnTo>
                    <a:cubicBezTo>
                      <a:pt x="7303" y="6738"/>
                      <a:pt x="9542" y="3286"/>
                      <a:pt x="11990" y="1"/>
                    </a:cubicBezTo>
                    <a:cubicBezTo>
                      <a:pt x="13224" y="1172"/>
                      <a:pt x="19752" y="7805"/>
                      <a:pt x="20233" y="18330"/>
                    </a:cubicBezTo>
                    <a:lnTo>
                      <a:pt x="17116" y="19732"/>
                    </a:lnTo>
                    <a:lnTo>
                      <a:pt x="19982" y="20317"/>
                    </a:lnTo>
                    <a:cubicBezTo>
                      <a:pt x="19982" y="20317"/>
                      <a:pt x="19920" y="21510"/>
                      <a:pt x="19752" y="23393"/>
                    </a:cubicBezTo>
                    <a:cubicBezTo>
                      <a:pt x="19731" y="23791"/>
                      <a:pt x="19689" y="24188"/>
                      <a:pt x="19648" y="24628"/>
                    </a:cubicBezTo>
                    <a:cubicBezTo>
                      <a:pt x="19292" y="28164"/>
                      <a:pt x="18581" y="33206"/>
                      <a:pt x="17241" y="37454"/>
                    </a:cubicBezTo>
                    <a:cubicBezTo>
                      <a:pt x="17179" y="37705"/>
                      <a:pt x="17074" y="37977"/>
                      <a:pt x="16990" y="38270"/>
                    </a:cubicBezTo>
                    <a:cubicBezTo>
                      <a:pt x="16907" y="38542"/>
                      <a:pt x="16802" y="38835"/>
                      <a:pt x="16697" y="39128"/>
                    </a:cubicBezTo>
                    <a:cubicBezTo>
                      <a:pt x="14019" y="46723"/>
                      <a:pt x="8265" y="58691"/>
                      <a:pt x="8265" y="586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890;p34">
                <a:extLst>
                  <a:ext uri="{FF2B5EF4-FFF2-40B4-BE49-F238E27FC236}">
                    <a16:creationId xmlns:a16="http://schemas.microsoft.com/office/drawing/2014/main" id="{A5E259BF-B055-4F36-B521-A10B13D098DE}"/>
                  </a:ext>
                </a:extLst>
              </p:cNvPr>
              <p:cNvSpPr/>
              <p:nvPr/>
            </p:nvSpPr>
            <p:spPr>
              <a:xfrm>
                <a:off x="2077405" y="5080219"/>
                <a:ext cx="451424" cy="1371944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65604" extrusionOk="0">
                    <a:moveTo>
                      <a:pt x="12023" y="0"/>
                    </a:moveTo>
                    <a:cubicBezTo>
                      <a:pt x="12011" y="0"/>
                      <a:pt x="11990" y="15"/>
                      <a:pt x="11990" y="30"/>
                    </a:cubicBezTo>
                    <a:cubicBezTo>
                      <a:pt x="13308" y="6474"/>
                      <a:pt x="13308" y="12898"/>
                      <a:pt x="12785" y="19300"/>
                    </a:cubicBezTo>
                    <a:cubicBezTo>
                      <a:pt x="9877" y="17333"/>
                      <a:pt x="6382" y="15701"/>
                      <a:pt x="2867" y="15116"/>
                    </a:cubicBezTo>
                    <a:cubicBezTo>
                      <a:pt x="2846" y="15220"/>
                      <a:pt x="2825" y="15346"/>
                      <a:pt x="2805" y="15450"/>
                    </a:cubicBezTo>
                    <a:cubicBezTo>
                      <a:pt x="6341" y="16287"/>
                      <a:pt x="9542" y="18129"/>
                      <a:pt x="12722" y="19844"/>
                    </a:cubicBezTo>
                    <a:lnTo>
                      <a:pt x="12722" y="19907"/>
                    </a:lnTo>
                    <a:cubicBezTo>
                      <a:pt x="9437" y="18401"/>
                      <a:pt x="5922" y="17543"/>
                      <a:pt x="2323" y="17396"/>
                    </a:cubicBezTo>
                    <a:cubicBezTo>
                      <a:pt x="2281" y="17501"/>
                      <a:pt x="2261" y="17605"/>
                      <a:pt x="2240" y="17710"/>
                    </a:cubicBezTo>
                    <a:cubicBezTo>
                      <a:pt x="3997" y="17877"/>
                      <a:pt x="5734" y="18191"/>
                      <a:pt x="7429" y="18694"/>
                    </a:cubicBezTo>
                    <a:cubicBezTo>
                      <a:pt x="9207" y="19175"/>
                      <a:pt x="10923" y="19907"/>
                      <a:pt x="12660" y="20472"/>
                    </a:cubicBezTo>
                    <a:cubicBezTo>
                      <a:pt x="12450" y="22815"/>
                      <a:pt x="12157" y="25159"/>
                      <a:pt x="11844" y="27502"/>
                    </a:cubicBezTo>
                    <a:cubicBezTo>
                      <a:pt x="10862" y="27182"/>
                      <a:pt x="9853" y="27047"/>
                      <a:pt x="8825" y="27047"/>
                    </a:cubicBezTo>
                    <a:cubicBezTo>
                      <a:pt x="7837" y="27047"/>
                      <a:pt x="6832" y="27172"/>
                      <a:pt x="5818" y="27377"/>
                    </a:cubicBezTo>
                    <a:cubicBezTo>
                      <a:pt x="4457" y="27670"/>
                      <a:pt x="3118" y="28067"/>
                      <a:pt x="1821" y="28569"/>
                    </a:cubicBezTo>
                    <a:cubicBezTo>
                      <a:pt x="1403" y="28737"/>
                      <a:pt x="838" y="28883"/>
                      <a:pt x="356" y="29113"/>
                    </a:cubicBezTo>
                    <a:cubicBezTo>
                      <a:pt x="315" y="29490"/>
                      <a:pt x="273" y="29867"/>
                      <a:pt x="231" y="30243"/>
                    </a:cubicBezTo>
                    <a:cubicBezTo>
                      <a:pt x="796" y="30202"/>
                      <a:pt x="1361" y="29888"/>
                      <a:pt x="1905" y="29720"/>
                    </a:cubicBezTo>
                    <a:cubicBezTo>
                      <a:pt x="3118" y="29365"/>
                      <a:pt x="4353" y="29113"/>
                      <a:pt x="5587" y="28925"/>
                    </a:cubicBezTo>
                    <a:cubicBezTo>
                      <a:pt x="6692" y="28764"/>
                      <a:pt x="7810" y="28685"/>
                      <a:pt x="8930" y="28685"/>
                    </a:cubicBezTo>
                    <a:cubicBezTo>
                      <a:pt x="9846" y="28685"/>
                      <a:pt x="10763" y="28738"/>
                      <a:pt x="11676" y="28841"/>
                    </a:cubicBezTo>
                    <a:lnTo>
                      <a:pt x="11634" y="29176"/>
                    </a:lnTo>
                    <a:cubicBezTo>
                      <a:pt x="9479" y="29176"/>
                      <a:pt x="7240" y="29762"/>
                      <a:pt x="5232" y="30348"/>
                    </a:cubicBezTo>
                    <a:cubicBezTo>
                      <a:pt x="3432" y="30871"/>
                      <a:pt x="1696" y="31541"/>
                      <a:pt x="22" y="32357"/>
                    </a:cubicBezTo>
                    <a:cubicBezTo>
                      <a:pt x="22" y="32440"/>
                      <a:pt x="1" y="32545"/>
                      <a:pt x="1" y="32650"/>
                    </a:cubicBezTo>
                    <a:lnTo>
                      <a:pt x="1" y="32650"/>
                    </a:lnTo>
                    <a:cubicBezTo>
                      <a:pt x="1779" y="32001"/>
                      <a:pt x="3579" y="31436"/>
                      <a:pt x="5420" y="30976"/>
                    </a:cubicBezTo>
                    <a:cubicBezTo>
                      <a:pt x="7429" y="30453"/>
                      <a:pt x="9521" y="30264"/>
                      <a:pt x="11530" y="29846"/>
                    </a:cubicBezTo>
                    <a:lnTo>
                      <a:pt x="11530" y="29846"/>
                    </a:lnTo>
                    <a:cubicBezTo>
                      <a:pt x="11425" y="30599"/>
                      <a:pt x="11320" y="31352"/>
                      <a:pt x="11216" y="32106"/>
                    </a:cubicBezTo>
                    <a:cubicBezTo>
                      <a:pt x="10023" y="40329"/>
                      <a:pt x="8726" y="48552"/>
                      <a:pt x="7366" y="56754"/>
                    </a:cubicBezTo>
                    <a:cubicBezTo>
                      <a:pt x="6864" y="59662"/>
                      <a:pt x="6382" y="62549"/>
                      <a:pt x="5880" y="65458"/>
                    </a:cubicBezTo>
                    <a:cubicBezTo>
                      <a:pt x="5868" y="65546"/>
                      <a:pt x="5946" y="65604"/>
                      <a:pt x="6024" y="65604"/>
                    </a:cubicBezTo>
                    <a:cubicBezTo>
                      <a:pt x="6076" y="65604"/>
                      <a:pt x="6127" y="65579"/>
                      <a:pt x="6152" y="65521"/>
                    </a:cubicBezTo>
                    <a:cubicBezTo>
                      <a:pt x="6717" y="62780"/>
                      <a:pt x="7261" y="60018"/>
                      <a:pt x="7763" y="57256"/>
                    </a:cubicBezTo>
                    <a:cubicBezTo>
                      <a:pt x="8789" y="51460"/>
                      <a:pt x="9667" y="45601"/>
                      <a:pt x="10525" y="39743"/>
                    </a:cubicBezTo>
                    <a:cubicBezTo>
                      <a:pt x="12304" y="39220"/>
                      <a:pt x="13978" y="38341"/>
                      <a:pt x="15798" y="37922"/>
                    </a:cubicBezTo>
                    <a:lnTo>
                      <a:pt x="16258" y="37818"/>
                    </a:lnTo>
                    <a:cubicBezTo>
                      <a:pt x="16363" y="37525"/>
                      <a:pt x="16468" y="37232"/>
                      <a:pt x="16572" y="36960"/>
                    </a:cubicBezTo>
                    <a:lnTo>
                      <a:pt x="16572" y="36960"/>
                    </a:lnTo>
                    <a:cubicBezTo>
                      <a:pt x="16300" y="37002"/>
                      <a:pt x="16049" y="37064"/>
                      <a:pt x="15777" y="37127"/>
                    </a:cubicBezTo>
                    <a:cubicBezTo>
                      <a:pt x="14061" y="37546"/>
                      <a:pt x="12053" y="38132"/>
                      <a:pt x="10588" y="39220"/>
                    </a:cubicBezTo>
                    <a:cubicBezTo>
                      <a:pt x="10965" y="36500"/>
                      <a:pt x="11362" y="33779"/>
                      <a:pt x="11760" y="31059"/>
                    </a:cubicBezTo>
                    <a:cubicBezTo>
                      <a:pt x="11823" y="30620"/>
                      <a:pt x="12388" y="26812"/>
                      <a:pt x="12450" y="26393"/>
                    </a:cubicBezTo>
                    <a:cubicBezTo>
                      <a:pt x="12482" y="26404"/>
                      <a:pt x="12518" y="26409"/>
                      <a:pt x="12558" y="26409"/>
                    </a:cubicBezTo>
                    <a:cubicBezTo>
                      <a:pt x="12597" y="26409"/>
                      <a:pt x="12639" y="26404"/>
                      <a:pt x="12680" y="26393"/>
                    </a:cubicBezTo>
                    <a:cubicBezTo>
                      <a:pt x="14815" y="25264"/>
                      <a:pt x="17012" y="24259"/>
                      <a:pt x="19209" y="23339"/>
                    </a:cubicBezTo>
                    <a:cubicBezTo>
                      <a:pt x="19271" y="22899"/>
                      <a:pt x="19292" y="22481"/>
                      <a:pt x="19334" y="22104"/>
                    </a:cubicBezTo>
                    <a:lnTo>
                      <a:pt x="19334" y="22104"/>
                    </a:lnTo>
                    <a:cubicBezTo>
                      <a:pt x="16970" y="23171"/>
                      <a:pt x="14689" y="24448"/>
                      <a:pt x="12513" y="25891"/>
                    </a:cubicBezTo>
                    <a:cubicBezTo>
                      <a:pt x="12764" y="24155"/>
                      <a:pt x="14522" y="8253"/>
                      <a:pt x="12032" y="9"/>
                    </a:cubicBezTo>
                    <a:cubicBezTo>
                      <a:pt x="12032" y="3"/>
                      <a:pt x="12028" y="0"/>
                      <a:pt x="120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C05E712-AD43-4A6F-B1DB-097FEC2DCBB8}"/>
              </a:ext>
            </a:extLst>
          </p:cNvPr>
          <p:cNvGrpSpPr/>
          <p:nvPr/>
        </p:nvGrpSpPr>
        <p:grpSpPr>
          <a:xfrm>
            <a:off x="4637400" y="1115225"/>
            <a:ext cx="1957878" cy="3144900"/>
            <a:chOff x="4637400" y="1115225"/>
            <a:chExt cx="1957878" cy="3144900"/>
          </a:xfrm>
        </p:grpSpPr>
        <p:sp>
          <p:nvSpPr>
            <p:cNvPr id="870" name="Google Shape;870;p34"/>
            <p:cNvSpPr/>
            <p:nvPr/>
          </p:nvSpPr>
          <p:spPr>
            <a:xfrm>
              <a:off x="4637400" y="1115225"/>
              <a:ext cx="1954800" cy="314490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4640417" y="1117707"/>
              <a:ext cx="1954800" cy="110190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 txBox="1"/>
            <p:nvPr/>
          </p:nvSpPr>
          <p:spPr>
            <a:xfrm>
              <a:off x="4643778" y="1134995"/>
              <a:ext cx="19515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Adulte</a:t>
              </a:r>
              <a:endParaRPr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35594A05-93B0-468A-8B9B-450A23C19E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0254" y="2652874"/>
              <a:ext cx="629091" cy="1228503"/>
              <a:chOff x="2067157" y="5052824"/>
              <a:chExt cx="472413" cy="1399339"/>
            </a:xfrm>
          </p:grpSpPr>
          <p:sp>
            <p:nvSpPr>
              <p:cNvPr id="60" name="Google Shape;889;p34">
                <a:extLst>
                  <a:ext uri="{FF2B5EF4-FFF2-40B4-BE49-F238E27FC236}">
                    <a16:creationId xmlns:a16="http://schemas.microsoft.com/office/drawing/2014/main" id="{989ABF75-944D-4ACF-A283-58CE278ED6D1}"/>
                  </a:ext>
                </a:extLst>
              </p:cNvPr>
              <p:cNvSpPr/>
              <p:nvPr/>
            </p:nvSpPr>
            <p:spPr>
              <a:xfrm>
                <a:off x="2067157" y="5052824"/>
                <a:ext cx="472413" cy="122739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58692" extrusionOk="0">
                    <a:moveTo>
                      <a:pt x="8265" y="58691"/>
                    </a:moveTo>
                    <a:cubicBezTo>
                      <a:pt x="8244" y="58649"/>
                      <a:pt x="8223" y="58629"/>
                      <a:pt x="8181" y="58587"/>
                    </a:cubicBezTo>
                    <a:cubicBezTo>
                      <a:pt x="8056" y="58419"/>
                      <a:pt x="7930" y="58231"/>
                      <a:pt x="7784" y="58064"/>
                    </a:cubicBezTo>
                    <a:cubicBezTo>
                      <a:pt x="5127" y="54548"/>
                      <a:pt x="2658" y="49966"/>
                      <a:pt x="900" y="43187"/>
                    </a:cubicBezTo>
                    <a:lnTo>
                      <a:pt x="4080" y="41639"/>
                    </a:lnTo>
                    <a:lnTo>
                      <a:pt x="0" y="39421"/>
                    </a:lnTo>
                    <a:cubicBezTo>
                      <a:pt x="0" y="39421"/>
                      <a:pt x="126" y="37140"/>
                      <a:pt x="440" y="33960"/>
                    </a:cubicBezTo>
                    <a:cubicBezTo>
                      <a:pt x="440" y="33855"/>
                      <a:pt x="440" y="33750"/>
                      <a:pt x="461" y="33667"/>
                    </a:cubicBezTo>
                    <a:cubicBezTo>
                      <a:pt x="523" y="32997"/>
                      <a:pt x="586" y="32286"/>
                      <a:pt x="670" y="31574"/>
                    </a:cubicBezTo>
                    <a:cubicBezTo>
                      <a:pt x="712" y="31198"/>
                      <a:pt x="754" y="30800"/>
                      <a:pt x="795" y="30423"/>
                    </a:cubicBezTo>
                    <a:cubicBezTo>
                      <a:pt x="1214" y="26678"/>
                      <a:pt x="1821" y="22472"/>
                      <a:pt x="2637" y="19187"/>
                    </a:cubicBezTo>
                    <a:cubicBezTo>
                      <a:pt x="2658" y="19146"/>
                      <a:pt x="2679" y="19083"/>
                      <a:pt x="2679" y="19020"/>
                    </a:cubicBezTo>
                    <a:cubicBezTo>
                      <a:pt x="2720" y="18915"/>
                      <a:pt x="2741" y="18811"/>
                      <a:pt x="2762" y="18706"/>
                    </a:cubicBezTo>
                    <a:cubicBezTo>
                      <a:pt x="2930" y="17995"/>
                      <a:pt x="3097" y="17346"/>
                      <a:pt x="3223" y="16781"/>
                    </a:cubicBezTo>
                    <a:cubicBezTo>
                      <a:pt x="3264" y="16656"/>
                      <a:pt x="3285" y="16551"/>
                      <a:pt x="3306" y="16446"/>
                    </a:cubicBezTo>
                    <a:cubicBezTo>
                      <a:pt x="4039" y="13413"/>
                      <a:pt x="4122" y="12701"/>
                      <a:pt x="4101" y="12555"/>
                    </a:cubicBezTo>
                    <a:lnTo>
                      <a:pt x="8642" y="12073"/>
                    </a:lnTo>
                    <a:lnTo>
                      <a:pt x="5252" y="10274"/>
                    </a:lnTo>
                    <a:cubicBezTo>
                      <a:pt x="7303" y="6738"/>
                      <a:pt x="9542" y="3286"/>
                      <a:pt x="11990" y="1"/>
                    </a:cubicBezTo>
                    <a:cubicBezTo>
                      <a:pt x="13224" y="1172"/>
                      <a:pt x="19752" y="7805"/>
                      <a:pt x="20233" y="18330"/>
                    </a:cubicBezTo>
                    <a:lnTo>
                      <a:pt x="17116" y="19732"/>
                    </a:lnTo>
                    <a:lnTo>
                      <a:pt x="19982" y="20317"/>
                    </a:lnTo>
                    <a:cubicBezTo>
                      <a:pt x="19982" y="20317"/>
                      <a:pt x="19920" y="21510"/>
                      <a:pt x="19752" y="23393"/>
                    </a:cubicBezTo>
                    <a:cubicBezTo>
                      <a:pt x="19731" y="23791"/>
                      <a:pt x="19689" y="24188"/>
                      <a:pt x="19648" y="24628"/>
                    </a:cubicBezTo>
                    <a:cubicBezTo>
                      <a:pt x="19292" y="28164"/>
                      <a:pt x="18581" y="33206"/>
                      <a:pt x="17241" y="37454"/>
                    </a:cubicBezTo>
                    <a:cubicBezTo>
                      <a:pt x="17179" y="37705"/>
                      <a:pt x="17074" y="37977"/>
                      <a:pt x="16990" y="38270"/>
                    </a:cubicBezTo>
                    <a:cubicBezTo>
                      <a:pt x="16907" y="38542"/>
                      <a:pt x="16802" y="38835"/>
                      <a:pt x="16697" y="39128"/>
                    </a:cubicBezTo>
                    <a:cubicBezTo>
                      <a:pt x="14019" y="46723"/>
                      <a:pt x="8265" y="58691"/>
                      <a:pt x="8265" y="586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890;p34">
                <a:extLst>
                  <a:ext uri="{FF2B5EF4-FFF2-40B4-BE49-F238E27FC236}">
                    <a16:creationId xmlns:a16="http://schemas.microsoft.com/office/drawing/2014/main" id="{37274A7C-35E0-4218-A087-6A1C71D4CDE5}"/>
                  </a:ext>
                </a:extLst>
              </p:cNvPr>
              <p:cNvSpPr/>
              <p:nvPr/>
            </p:nvSpPr>
            <p:spPr>
              <a:xfrm>
                <a:off x="2077405" y="5080219"/>
                <a:ext cx="451424" cy="1371944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65604" extrusionOk="0">
                    <a:moveTo>
                      <a:pt x="12023" y="0"/>
                    </a:moveTo>
                    <a:cubicBezTo>
                      <a:pt x="12011" y="0"/>
                      <a:pt x="11990" y="15"/>
                      <a:pt x="11990" y="30"/>
                    </a:cubicBezTo>
                    <a:cubicBezTo>
                      <a:pt x="13308" y="6474"/>
                      <a:pt x="13308" y="12898"/>
                      <a:pt x="12785" y="19300"/>
                    </a:cubicBezTo>
                    <a:cubicBezTo>
                      <a:pt x="9877" y="17333"/>
                      <a:pt x="6382" y="15701"/>
                      <a:pt x="2867" y="15116"/>
                    </a:cubicBezTo>
                    <a:cubicBezTo>
                      <a:pt x="2846" y="15220"/>
                      <a:pt x="2825" y="15346"/>
                      <a:pt x="2805" y="15450"/>
                    </a:cubicBezTo>
                    <a:cubicBezTo>
                      <a:pt x="6341" y="16287"/>
                      <a:pt x="9542" y="18129"/>
                      <a:pt x="12722" y="19844"/>
                    </a:cubicBezTo>
                    <a:lnTo>
                      <a:pt x="12722" y="19907"/>
                    </a:lnTo>
                    <a:cubicBezTo>
                      <a:pt x="9437" y="18401"/>
                      <a:pt x="5922" y="17543"/>
                      <a:pt x="2323" y="17396"/>
                    </a:cubicBezTo>
                    <a:cubicBezTo>
                      <a:pt x="2281" y="17501"/>
                      <a:pt x="2261" y="17605"/>
                      <a:pt x="2240" y="17710"/>
                    </a:cubicBezTo>
                    <a:cubicBezTo>
                      <a:pt x="3997" y="17877"/>
                      <a:pt x="5734" y="18191"/>
                      <a:pt x="7429" y="18694"/>
                    </a:cubicBezTo>
                    <a:cubicBezTo>
                      <a:pt x="9207" y="19175"/>
                      <a:pt x="10923" y="19907"/>
                      <a:pt x="12660" y="20472"/>
                    </a:cubicBezTo>
                    <a:cubicBezTo>
                      <a:pt x="12450" y="22815"/>
                      <a:pt x="12157" y="25159"/>
                      <a:pt x="11844" y="27502"/>
                    </a:cubicBezTo>
                    <a:cubicBezTo>
                      <a:pt x="10862" y="27182"/>
                      <a:pt x="9853" y="27047"/>
                      <a:pt x="8825" y="27047"/>
                    </a:cubicBezTo>
                    <a:cubicBezTo>
                      <a:pt x="7837" y="27047"/>
                      <a:pt x="6832" y="27172"/>
                      <a:pt x="5818" y="27377"/>
                    </a:cubicBezTo>
                    <a:cubicBezTo>
                      <a:pt x="4457" y="27670"/>
                      <a:pt x="3118" y="28067"/>
                      <a:pt x="1821" y="28569"/>
                    </a:cubicBezTo>
                    <a:cubicBezTo>
                      <a:pt x="1403" y="28737"/>
                      <a:pt x="838" y="28883"/>
                      <a:pt x="356" y="29113"/>
                    </a:cubicBezTo>
                    <a:cubicBezTo>
                      <a:pt x="315" y="29490"/>
                      <a:pt x="273" y="29867"/>
                      <a:pt x="231" y="30243"/>
                    </a:cubicBezTo>
                    <a:cubicBezTo>
                      <a:pt x="796" y="30202"/>
                      <a:pt x="1361" y="29888"/>
                      <a:pt x="1905" y="29720"/>
                    </a:cubicBezTo>
                    <a:cubicBezTo>
                      <a:pt x="3118" y="29365"/>
                      <a:pt x="4353" y="29113"/>
                      <a:pt x="5587" y="28925"/>
                    </a:cubicBezTo>
                    <a:cubicBezTo>
                      <a:pt x="6692" y="28764"/>
                      <a:pt x="7810" y="28685"/>
                      <a:pt x="8930" y="28685"/>
                    </a:cubicBezTo>
                    <a:cubicBezTo>
                      <a:pt x="9846" y="28685"/>
                      <a:pt x="10763" y="28738"/>
                      <a:pt x="11676" y="28841"/>
                    </a:cubicBezTo>
                    <a:lnTo>
                      <a:pt x="11634" y="29176"/>
                    </a:lnTo>
                    <a:cubicBezTo>
                      <a:pt x="9479" y="29176"/>
                      <a:pt x="7240" y="29762"/>
                      <a:pt x="5232" y="30348"/>
                    </a:cubicBezTo>
                    <a:cubicBezTo>
                      <a:pt x="3432" y="30871"/>
                      <a:pt x="1696" y="31541"/>
                      <a:pt x="22" y="32357"/>
                    </a:cubicBezTo>
                    <a:cubicBezTo>
                      <a:pt x="22" y="32440"/>
                      <a:pt x="1" y="32545"/>
                      <a:pt x="1" y="32650"/>
                    </a:cubicBezTo>
                    <a:lnTo>
                      <a:pt x="1" y="32650"/>
                    </a:lnTo>
                    <a:cubicBezTo>
                      <a:pt x="1779" y="32001"/>
                      <a:pt x="3579" y="31436"/>
                      <a:pt x="5420" y="30976"/>
                    </a:cubicBezTo>
                    <a:cubicBezTo>
                      <a:pt x="7429" y="30453"/>
                      <a:pt x="9521" y="30264"/>
                      <a:pt x="11530" y="29846"/>
                    </a:cubicBezTo>
                    <a:lnTo>
                      <a:pt x="11530" y="29846"/>
                    </a:lnTo>
                    <a:cubicBezTo>
                      <a:pt x="11425" y="30599"/>
                      <a:pt x="11320" y="31352"/>
                      <a:pt x="11216" y="32106"/>
                    </a:cubicBezTo>
                    <a:cubicBezTo>
                      <a:pt x="10023" y="40329"/>
                      <a:pt x="8726" y="48552"/>
                      <a:pt x="7366" y="56754"/>
                    </a:cubicBezTo>
                    <a:cubicBezTo>
                      <a:pt x="6864" y="59662"/>
                      <a:pt x="6382" y="62549"/>
                      <a:pt x="5880" y="65458"/>
                    </a:cubicBezTo>
                    <a:cubicBezTo>
                      <a:pt x="5868" y="65546"/>
                      <a:pt x="5946" y="65604"/>
                      <a:pt x="6024" y="65604"/>
                    </a:cubicBezTo>
                    <a:cubicBezTo>
                      <a:pt x="6076" y="65604"/>
                      <a:pt x="6127" y="65579"/>
                      <a:pt x="6152" y="65521"/>
                    </a:cubicBezTo>
                    <a:cubicBezTo>
                      <a:pt x="6717" y="62780"/>
                      <a:pt x="7261" y="60018"/>
                      <a:pt x="7763" y="57256"/>
                    </a:cubicBezTo>
                    <a:cubicBezTo>
                      <a:pt x="8789" y="51460"/>
                      <a:pt x="9667" y="45601"/>
                      <a:pt x="10525" y="39743"/>
                    </a:cubicBezTo>
                    <a:cubicBezTo>
                      <a:pt x="12304" y="39220"/>
                      <a:pt x="13978" y="38341"/>
                      <a:pt x="15798" y="37922"/>
                    </a:cubicBezTo>
                    <a:lnTo>
                      <a:pt x="16258" y="37818"/>
                    </a:lnTo>
                    <a:cubicBezTo>
                      <a:pt x="16363" y="37525"/>
                      <a:pt x="16468" y="37232"/>
                      <a:pt x="16572" y="36960"/>
                    </a:cubicBezTo>
                    <a:lnTo>
                      <a:pt x="16572" y="36960"/>
                    </a:lnTo>
                    <a:cubicBezTo>
                      <a:pt x="16300" y="37002"/>
                      <a:pt x="16049" y="37064"/>
                      <a:pt x="15777" y="37127"/>
                    </a:cubicBezTo>
                    <a:cubicBezTo>
                      <a:pt x="14061" y="37546"/>
                      <a:pt x="12053" y="38132"/>
                      <a:pt x="10588" y="39220"/>
                    </a:cubicBezTo>
                    <a:cubicBezTo>
                      <a:pt x="10965" y="36500"/>
                      <a:pt x="11362" y="33779"/>
                      <a:pt x="11760" y="31059"/>
                    </a:cubicBezTo>
                    <a:cubicBezTo>
                      <a:pt x="11823" y="30620"/>
                      <a:pt x="12388" y="26812"/>
                      <a:pt x="12450" y="26393"/>
                    </a:cubicBezTo>
                    <a:cubicBezTo>
                      <a:pt x="12482" y="26404"/>
                      <a:pt x="12518" y="26409"/>
                      <a:pt x="12558" y="26409"/>
                    </a:cubicBezTo>
                    <a:cubicBezTo>
                      <a:pt x="12597" y="26409"/>
                      <a:pt x="12639" y="26404"/>
                      <a:pt x="12680" y="26393"/>
                    </a:cubicBezTo>
                    <a:cubicBezTo>
                      <a:pt x="14815" y="25264"/>
                      <a:pt x="17012" y="24259"/>
                      <a:pt x="19209" y="23339"/>
                    </a:cubicBezTo>
                    <a:cubicBezTo>
                      <a:pt x="19271" y="22899"/>
                      <a:pt x="19292" y="22481"/>
                      <a:pt x="19334" y="22104"/>
                    </a:cubicBezTo>
                    <a:lnTo>
                      <a:pt x="19334" y="22104"/>
                    </a:lnTo>
                    <a:cubicBezTo>
                      <a:pt x="16970" y="23171"/>
                      <a:pt x="14689" y="24448"/>
                      <a:pt x="12513" y="25891"/>
                    </a:cubicBezTo>
                    <a:cubicBezTo>
                      <a:pt x="12764" y="24155"/>
                      <a:pt x="14522" y="8253"/>
                      <a:pt x="12032" y="9"/>
                    </a:cubicBezTo>
                    <a:cubicBezTo>
                      <a:pt x="12032" y="3"/>
                      <a:pt x="12028" y="0"/>
                      <a:pt x="120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EFE4C8E-037A-4E9A-A738-749DAE0CCA09}"/>
              </a:ext>
            </a:extLst>
          </p:cNvPr>
          <p:cNvGrpSpPr/>
          <p:nvPr/>
        </p:nvGrpSpPr>
        <p:grpSpPr>
          <a:xfrm>
            <a:off x="2548063" y="1115225"/>
            <a:ext cx="1955614" cy="3144900"/>
            <a:chOff x="2548063" y="1115225"/>
            <a:chExt cx="1955614" cy="3144900"/>
          </a:xfrm>
        </p:grpSpPr>
        <p:sp>
          <p:nvSpPr>
            <p:cNvPr id="869" name="Google Shape;869;p34"/>
            <p:cNvSpPr/>
            <p:nvPr/>
          </p:nvSpPr>
          <p:spPr>
            <a:xfrm>
              <a:off x="2548063" y="1115225"/>
              <a:ext cx="1954800" cy="314490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548809" y="1117707"/>
              <a:ext cx="1954800" cy="110190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 txBox="1"/>
            <p:nvPr/>
          </p:nvSpPr>
          <p:spPr>
            <a:xfrm>
              <a:off x="2550377" y="1144645"/>
              <a:ext cx="19533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Junior/Adulte</a:t>
              </a:r>
              <a:endParaRPr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B63F5F35-A695-41F4-BDB5-470307A384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85515" y="2767365"/>
              <a:ext cx="483916" cy="945002"/>
              <a:chOff x="2067157" y="5052824"/>
              <a:chExt cx="472413" cy="1399339"/>
            </a:xfrm>
          </p:grpSpPr>
          <p:sp>
            <p:nvSpPr>
              <p:cNvPr id="57" name="Google Shape;889;p34">
                <a:extLst>
                  <a:ext uri="{FF2B5EF4-FFF2-40B4-BE49-F238E27FC236}">
                    <a16:creationId xmlns:a16="http://schemas.microsoft.com/office/drawing/2014/main" id="{B3E71B7F-F510-4C66-BC52-C13B1867E2DB}"/>
                  </a:ext>
                </a:extLst>
              </p:cNvPr>
              <p:cNvSpPr/>
              <p:nvPr/>
            </p:nvSpPr>
            <p:spPr>
              <a:xfrm>
                <a:off x="2067157" y="5052824"/>
                <a:ext cx="472413" cy="122739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58692" extrusionOk="0">
                    <a:moveTo>
                      <a:pt x="8265" y="58691"/>
                    </a:moveTo>
                    <a:cubicBezTo>
                      <a:pt x="8244" y="58649"/>
                      <a:pt x="8223" y="58629"/>
                      <a:pt x="8181" y="58587"/>
                    </a:cubicBezTo>
                    <a:cubicBezTo>
                      <a:pt x="8056" y="58419"/>
                      <a:pt x="7930" y="58231"/>
                      <a:pt x="7784" y="58064"/>
                    </a:cubicBezTo>
                    <a:cubicBezTo>
                      <a:pt x="5127" y="54548"/>
                      <a:pt x="2658" y="49966"/>
                      <a:pt x="900" y="43187"/>
                    </a:cubicBezTo>
                    <a:lnTo>
                      <a:pt x="4080" y="41639"/>
                    </a:lnTo>
                    <a:lnTo>
                      <a:pt x="0" y="39421"/>
                    </a:lnTo>
                    <a:cubicBezTo>
                      <a:pt x="0" y="39421"/>
                      <a:pt x="126" y="37140"/>
                      <a:pt x="440" y="33960"/>
                    </a:cubicBezTo>
                    <a:cubicBezTo>
                      <a:pt x="440" y="33855"/>
                      <a:pt x="440" y="33750"/>
                      <a:pt x="461" y="33667"/>
                    </a:cubicBezTo>
                    <a:cubicBezTo>
                      <a:pt x="523" y="32997"/>
                      <a:pt x="586" y="32286"/>
                      <a:pt x="670" y="31574"/>
                    </a:cubicBezTo>
                    <a:cubicBezTo>
                      <a:pt x="712" y="31198"/>
                      <a:pt x="754" y="30800"/>
                      <a:pt x="795" y="30423"/>
                    </a:cubicBezTo>
                    <a:cubicBezTo>
                      <a:pt x="1214" y="26678"/>
                      <a:pt x="1821" y="22472"/>
                      <a:pt x="2637" y="19187"/>
                    </a:cubicBezTo>
                    <a:cubicBezTo>
                      <a:pt x="2658" y="19146"/>
                      <a:pt x="2679" y="19083"/>
                      <a:pt x="2679" y="19020"/>
                    </a:cubicBezTo>
                    <a:cubicBezTo>
                      <a:pt x="2720" y="18915"/>
                      <a:pt x="2741" y="18811"/>
                      <a:pt x="2762" y="18706"/>
                    </a:cubicBezTo>
                    <a:cubicBezTo>
                      <a:pt x="2930" y="17995"/>
                      <a:pt x="3097" y="17346"/>
                      <a:pt x="3223" y="16781"/>
                    </a:cubicBezTo>
                    <a:cubicBezTo>
                      <a:pt x="3264" y="16656"/>
                      <a:pt x="3285" y="16551"/>
                      <a:pt x="3306" y="16446"/>
                    </a:cubicBezTo>
                    <a:cubicBezTo>
                      <a:pt x="4039" y="13413"/>
                      <a:pt x="4122" y="12701"/>
                      <a:pt x="4101" y="12555"/>
                    </a:cubicBezTo>
                    <a:lnTo>
                      <a:pt x="8642" y="12073"/>
                    </a:lnTo>
                    <a:lnTo>
                      <a:pt x="5252" y="10274"/>
                    </a:lnTo>
                    <a:cubicBezTo>
                      <a:pt x="7303" y="6738"/>
                      <a:pt x="9542" y="3286"/>
                      <a:pt x="11990" y="1"/>
                    </a:cubicBezTo>
                    <a:cubicBezTo>
                      <a:pt x="13224" y="1172"/>
                      <a:pt x="19752" y="7805"/>
                      <a:pt x="20233" y="18330"/>
                    </a:cubicBezTo>
                    <a:lnTo>
                      <a:pt x="17116" y="19732"/>
                    </a:lnTo>
                    <a:lnTo>
                      <a:pt x="19982" y="20317"/>
                    </a:lnTo>
                    <a:cubicBezTo>
                      <a:pt x="19982" y="20317"/>
                      <a:pt x="19920" y="21510"/>
                      <a:pt x="19752" y="23393"/>
                    </a:cubicBezTo>
                    <a:cubicBezTo>
                      <a:pt x="19731" y="23791"/>
                      <a:pt x="19689" y="24188"/>
                      <a:pt x="19648" y="24628"/>
                    </a:cubicBezTo>
                    <a:cubicBezTo>
                      <a:pt x="19292" y="28164"/>
                      <a:pt x="18581" y="33206"/>
                      <a:pt x="17241" y="37454"/>
                    </a:cubicBezTo>
                    <a:cubicBezTo>
                      <a:pt x="17179" y="37705"/>
                      <a:pt x="17074" y="37977"/>
                      <a:pt x="16990" y="38270"/>
                    </a:cubicBezTo>
                    <a:cubicBezTo>
                      <a:pt x="16907" y="38542"/>
                      <a:pt x="16802" y="38835"/>
                      <a:pt x="16697" y="39128"/>
                    </a:cubicBezTo>
                    <a:cubicBezTo>
                      <a:pt x="14019" y="46723"/>
                      <a:pt x="8265" y="58691"/>
                      <a:pt x="8265" y="586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90;p34">
                <a:extLst>
                  <a:ext uri="{FF2B5EF4-FFF2-40B4-BE49-F238E27FC236}">
                    <a16:creationId xmlns:a16="http://schemas.microsoft.com/office/drawing/2014/main" id="{80119F42-9DF2-4EE8-8890-38DB6BB5347B}"/>
                  </a:ext>
                </a:extLst>
              </p:cNvPr>
              <p:cNvSpPr/>
              <p:nvPr/>
            </p:nvSpPr>
            <p:spPr>
              <a:xfrm>
                <a:off x="2077405" y="5080219"/>
                <a:ext cx="451424" cy="1371944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65604" extrusionOk="0">
                    <a:moveTo>
                      <a:pt x="12023" y="0"/>
                    </a:moveTo>
                    <a:cubicBezTo>
                      <a:pt x="12011" y="0"/>
                      <a:pt x="11990" y="15"/>
                      <a:pt x="11990" y="30"/>
                    </a:cubicBezTo>
                    <a:cubicBezTo>
                      <a:pt x="13308" y="6474"/>
                      <a:pt x="13308" y="12898"/>
                      <a:pt x="12785" y="19300"/>
                    </a:cubicBezTo>
                    <a:cubicBezTo>
                      <a:pt x="9877" y="17333"/>
                      <a:pt x="6382" y="15701"/>
                      <a:pt x="2867" y="15116"/>
                    </a:cubicBezTo>
                    <a:cubicBezTo>
                      <a:pt x="2846" y="15220"/>
                      <a:pt x="2825" y="15346"/>
                      <a:pt x="2805" y="15450"/>
                    </a:cubicBezTo>
                    <a:cubicBezTo>
                      <a:pt x="6341" y="16287"/>
                      <a:pt x="9542" y="18129"/>
                      <a:pt x="12722" y="19844"/>
                    </a:cubicBezTo>
                    <a:lnTo>
                      <a:pt x="12722" y="19907"/>
                    </a:lnTo>
                    <a:cubicBezTo>
                      <a:pt x="9437" y="18401"/>
                      <a:pt x="5922" y="17543"/>
                      <a:pt x="2323" y="17396"/>
                    </a:cubicBezTo>
                    <a:cubicBezTo>
                      <a:pt x="2281" y="17501"/>
                      <a:pt x="2261" y="17605"/>
                      <a:pt x="2240" y="17710"/>
                    </a:cubicBezTo>
                    <a:cubicBezTo>
                      <a:pt x="3997" y="17877"/>
                      <a:pt x="5734" y="18191"/>
                      <a:pt x="7429" y="18694"/>
                    </a:cubicBezTo>
                    <a:cubicBezTo>
                      <a:pt x="9207" y="19175"/>
                      <a:pt x="10923" y="19907"/>
                      <a:pt x="12660" y="20472"/>
                    </a:cubicBezTo>
                    <a:cubicBezTo>
                      <a:pt x="12450" y="22815"/>
                      <a:pt x="12157" y="25159"/>
                      <a:pt x="11844" y="27502"/>
                    </a:cubicBezTo>
                    <a:cubicBezTo>
                      <a:pt x="10862" y="27182"/>
                      <a:pt x="9853" y="27047"/>
                      <a:pt x="8825" y="27047"/>
                    </a:cubicBezTo>
                    <a:cubicBezTo>
                      <a:pt x="7837" y="27047"/>
                      <a:pt x="6832" y="27172"/>
                      <a:pt x="5818" y="27377"/>
                    </a:cubicBezTo>
                    <a:cubicBezTo>
                      <a:pt x="4457" y="27670"/>
                      <a:pt x="3118" y="28067"/>
                      <a:pt x="1821" y="28569"/>
                    </a:cubicBezTo>
                    <a:cubicBezTo>
                      <a:pt x="1403" y="28737"/>
                      <a:pt x="838" y="28883"/>
                      <a:pt x="356" y="29113"/>
                    </a:cubicBezTo>
                    <a:cubicBezTo>
                      <a:pt x="315" y="29490"/>
                      <a:pt x="273" y="29867"/>
                      <a:pt x="231" y="30243"/>
                    </a:cubicBezTo>
                    <a:cubicBezTo>
                      <a:pt x="796" y="30202"/>
                      <a:pt x="1361" y="29888"/>
                      <a:pt x="1905" y="29720"/>
                    </a:cubicBezTo>
                    <a:cubicBezTo>
                      <a:pt x="3118" y="29365"/>
                      <a:pt x="4353" y="29113"/>
                      <a:pt x="5587" y="28925"/>
                    </a:cubicBezTo>
                    <a:cubicBezTo>
                      <a:pt x="6692" y="28764"/>
                      <a:pt x="7810" y="28685"/>
                      <a:pt x="8930" y="28685"/>
                    </a:cubicBezTo>
                    <a:cubicBezTo>
                      <a:pt x="9846" y="28685"/>
                      <a:pt x="10763" y="28738"/>
                      <a:pt x="11676" y="28841"/>
                    </a:cubicBezTo>
                    <a:lnTo>
                      <a:pt x="11634" y="29176"/>
                    </a:lnTo>
                    <a:cubicBezTo>
                      <a:pt x="9479" y="29176"/>
                      <a:pt x="7240" y="29762"/>
                      <a:pt x="5232" y="30348"/>
                    </a:cubicBezTo>
                    <a:cubicBezTo>
                      <a:pt x="3432" y="30871"/>
                      <a:pt x="1696" y="31541"/>
                      <a:pt x="22" y="32357"/>
                    </a:cubicBezTo>
                    <a:cubicBezTo>
                      <a:pt x="22" y="32440"/>
                      <a:pt x="1" y="32545"/>
                      <a:pt x="1" y="32650"/>
                    </a:cubicBezTo>
                    <a:lnTo>
                      <a:pt x="1" y="32650"/>
                    </a:lnTo>
                    <a:cubicBezTo>
                      <a:pt x="1779" y="32001"/>
                      <a:pt x="3579" y="31436"/>
                      <a:pt x="5420" y="30976"/>
                    </a:cubicBezTo>
                    <a:cubicBezTo>
                      <a:pt x="7429" y="30453"/>
                      <a:pt x="9521" y="30264"/>
                      <a:pt x="11530" y="29846"/>
                    </a:cubicBezTo>
                    <a:lnTo>
                      <a:pt x="11530" y="29846"/>
                    </a:lnTo>
                    <a:cubicBezTo>
                      <a:pt x="11425" y="30599"/>
                      <a:pt x="11320" y="31352"/>
                      <a:pt x="11216" y="32106"/>
                    </a:cubicBezTo>
                    <a:cubicBezTo>
                      <a:pt x="10023" y="40329"/>
                      <a:pt x="8726" y="48552"/>
                      <a:pt x="7366" y="56754"/>
                    </a:cubicBezTo>
                    <a:cubicBezTo>
                      <a:pt x="6864" y="59662"/>
                      <a:pt x="6382" y="62549"/>
                      <a:pt x="5880" y="65458"/>
                    </a:cubicBezTo>
                    <a:cubicBezTo>
                      <a:pt x="5868" y="65546"/>
                      <a:pt x="5946" y="65604"/>
                      <a:pt x="6024" y="65604"/>
                    </a:cubicBezTo>
                    <a:cubicBezTo>
                      <a:pt x="6076" y="65604"/>
                      <a:pt x="6127" y="65579"/>
                      <a:pt x="6152" y="65521"/>
                    </a:cubicBezTo>
                    <a:cubicBezTo>
                      <a:pt x="6717" y="62780"/>
                      <a:pt x="7261" y="60018"/>
                      <a:pt x="7763" y="57256"/>
                    </a:cubicBezTo>
                    <a:cubicBezTo>
                      <a:pt x="8789" y="51460"/>
                      <a:pt x="9667" y="45601"/>
                      <a:pt x="10525" y="39743"/>
                    </a:cubicBezTo>
                    <a:cubicBezTo>
                      <a:pt x="12304" y="39220"/>
                      <a:pt x="13978" y="38341"/>
                      <a:pt x="15798" y="37922"/>
                    </a:cubicBezTo>
                    <a:lnTo>
                      <a:pt x="16258" y="37818"/>
                    </a:lnTo>
                    <a:cubicBezTo>
                      <a:pt x="16363" y="37525"/>
                      <a:pt x="16468" y="37232"/>
                      <a:pt x="16572" y="36960"/>
                    </a:cubicBezTo>
                    <a:lnTo>
                      <a:pt x="16572" y="36960"/>
                    </a:lnTo>
                    <a:cubicBezTo>
                      <a:pt x="16300" y="37002"/>
                      <a:pt x="16049" y="37064"/>
                      <a:pt x="15777" y="37127"/>
                    </a:cubicBezTo>
                    <a:cubicBezTo>
                      <a:pt x="14061" y="37546"/>
                      <a:pt x="12053" y="38132"/>
                      <a:pt x="10588" y="39220"/>
                    </a:cubicBezTo>
                    <a:cubicBezTo>
                      <a:pt x="10965" y="36500"/>
                      <a:pt x="11362" y="33779"/>
                      <a:pt x="11760" y="31059"/>
                    </a:cubicBezTo>
                    <a:cubicBezTo>
                      <a:pt x="11823" y="30620"/>
                      <a:pt x="12388" y="26812"/>
                      <a:pt x="12450" y="26393"/>
                    </a:cubicBezTo>
                    <a:cubicBezTo>
                      <a:pt x="12482" y="26404"/>
                      <a:pt x="12518" y="26409"/>
                      <a:pt x="12558" y="26409"/>
                    </a:cubicBezTo>
                    <a:cubicBezTo>
                      <a:pt x="12597" y="26409"/>
                      <a:pt x="12639" y="26404"/>
                      <a:pt x="12680" y="26393"/>
                    </a:cubicBezTo>
                    <a:cubicBezTo>
                      <a:pt x="14815" y="25264"/>
                      <a:pt x="17012" y="24259"/>
                      <a:pt x="19209" y="23339"/>
                    </a:cubicBezTo>
                    <a:cubicBezTo>
                      <a:pt x="19271" y="22899"/>
                      <a:pt x="19292" y="22481"/>
                      <a:pt x="19334" y="22104"/>
                    </a:cubicBezTo>
                    <a:lnTo>
                      <a:pt x="19334" y="22104"/>
                    </a:lnTo>
                    <a:cubicBezTo>
                      <a:pt x="16970" y="23171"/>
                      <a:pt x="14689" y="24448"/>
                      <a:pt x="12513" y="25891"/>
                    </a:cubicBezTo>
                    <a:cubicBezTo>
                      <a:pt x="12764" y="24155"/>
                      <a:pt x="14522" y="8253"/>
                      <a:pt x="12032" y="9"/>
                    </a:cubicBezTo>
                    <a:cubicBezTo>
                      <a:pt x="12032" y="3"/>
                      <a:pt x="12028" y="0"/>
                      <a:pt x="120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7" name="Google Shape;867;p3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Stade de </a:t>
            </a:r>
            <a:r>
              <a:rPr lang="fr-FR" dirty="0">
                <a:solidFill>
                  <a:schemeClr val="dk1"/>
                </a:solidFill>
              </a:rPr>
              <a:t>développement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7" name="Google Shape;877;p34"/>
          <p:cNvSpPr txBox="1"/>
          <p:nvPr/>
        </p:nvSpPr>
        <p:spPr>
          <a:xfrm>
            <a:off x="4642025" y="1587736"/>
            <a:ext cx="195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82,71%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34"/>
          <p:cNvSpPr txBox="1"/>
          <p:nvPr/>
        </p:nvSpPr>
        <p:spPr>
          <a:xfrm>
            <a:off x="2548800" y="1578087"/>
            <a:ext cx="1953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6,69%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4"/>
          <p:cNvSpPr txBox="1"/>
          <p:nvPr/>
        </p:nvSpPr>
        <p:spPr>
          <a:xfrm>
            <a:off x="6735375" y="1577205"/>
            <a:ext cx="195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0,006%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81F2C2-6C86-4F25-B314-E00AC18059A1}"/>
              </a:ext>
            </a:extLst>
          </p:cNvPr>
          <p:cNvGrpSpPr/>
          <p:nvPr/>
        </p:nvGrpSpPr>
        <p:grpSpPr>
          <a:xfrm>
            <a:off x="457200" y="1115225"/>
            <a:ext cx="1959450" cy="3144900"/>
            <a:chOff x="457200" y="1115225"/>
            <a:chExt cx="1959450" cy="3144900"/>
          </a:xfrm>
        </p:grpSpPr>
        <p:sp>
          <p:nvSpPr>
            <p:cNvPr id="872" name="Google Shape;872;p34"/>
            <p:cNvSpPr/>
            <p:nvPr/>
          </p:nvSpPr>
          <p:spPr>
            <a:xfrm>
              <a:off x="461850" y="1115225"/>
              <a:ext cx="1954800" cy="314490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457200" y="1117707"/>
              <a:ext cx="1954800" cy="110190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4"/>
            <p:cNvSpPr txBox="1"/>
            <p:nvPr/>
          </p:nvSpPr>
          <p:spPr>
            <a:xfrm>
              <a:off x="457200" y="1134874"/>
              <a:ext cx="19533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Junior</a:t>
              </a:r>
              <a:endParaRPr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E4233A4-6635-4597-A123-C9D058B862FD}"/>
                </a:ext>
              </a:extLst>
            </p:cNvPr>
            <p:cNvGrpSpPr/>
            <p:nvPr/>
          </p:nvGrpSpPr>
          <p:grpSpPr>
            <a:xfrm>
              <a:off x="1262178" y="2923894"/>
              <a:ext cx="343343" cy="670488"/>
              <a:chOff x="2067157" y="5052824"/>
              <a:chExt cx="472413" cy="1399339"/>
            </a:xfrm>
          </p:grpSpPr>
          <p:sp>
            <p:nvSpPr>
              <p:cNvPr id="43" name="Google Shape;889;p34">
                <a:extLst>
                  <a:ext uri="{FF2B5EF4-FFF2-40B4-BE49-F238E27FC236}">
                    <a16:creationId xmlns:a16="http://schemas.microsoft.com/office/drawing/2014/main" id="{40A54C23-075A-495A-A3E0-1934C6B44E4F}"/>
                  </a:ext>
                </a:extLst>
              </p:cNvPr>
              <p:cNvSpPr/>
              <p:nvPr/>
            </p:nvSpPr>
            <p:spPr>
              <a:xfrm>
                <a:off x="2067157" y="5052824"/>
                <a:ext cx="472413" cy="122739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58692" extrusionOk="0">
                    <a:moveTo>
                      <a:pt x="8265" y="58691"/>
                    </a:moveTo>
                    <a:cubicBezTo>
                      <a:pt x="8244" y="58649"/>
                      <a:pt x="8223" y="58629"/>
                      <a:pt x="8181" y="58587"/>
                    </a:cubicBezTo>
                    <a:cubicBezTo>
                      <a:pt x="8056" y="58419"/>
                      <a:pt x="7930" y="58231"/>
                      <a:pt x="7784" y="58064"/>
                    </a:cubicBezTo>
                    <a:cubicBezTo>
                      <a:pt x="5127" y="54548"/>
                      <a:pt x="2658" y="49966"/>
                      <a:pt x="900" y="43187"/>
                    </a:cubicBezTo>
                    <a:lnTo>
                      <a:pt x="4080" y="41639"/>
                    </a:lnTo>
                    <a:lnTo>
                      <a:pt x="0" y="39421"/>
                    </a:lnTo>
                    <a:cubicBezTo>
                      <a:pt x="0" y="39421"/>
                      <a:pt x="126" y="37140"/>
                      <a:pt x="440" y="33960"/>
                    </a:cubicBezTo>
                    <a:cubicBezTo>
                      <a:pt x="440" y="33855"/>
                      <a:pt x="440" y="33750"/>
                      <a:pt x="461" y="33667"/>
                    </a:cubicBezTo>
                    <a:cubicBezTo>
                      <a:pt x="523" y="32997"/>
                      <a:pt x="586" y="32286"/>
                      <a:pt x="670" y="31574"/>
                    </a:cubicBezTo>
                    <a:cubicBezTo>
                      <a:pt x="712" y="31198"/>
                      <a:pt x="754" y="30800"/>
                      <a:pt x="795" y="30423"/>
                    </a:cubicBezTo>
                    <a:cubicBezTo>
                      <a:pt x="1214" y="26678"/>
                      <a:pt x="1821" y="22472"/>
                      <a:pt x="2637" y="19187"/>
                    </a:cubicBezTo>
                    <a:cubicBezTo>
                      <a:pt x="2658" y="19146"/>
                      <a:pt x="2679" y="19083"/>
                      <a:pt x="2679" y="19020"/>
                    </a:cubicBezTo>
                    <a:cubicBezTo>
                      <a:pt x="2720" y="18915"/>
                      <a:pt x="2741" y="18811"/>
                      <a:pt x="2762" y="18706"/>
                    </a:cubicBezTo>
                    <a:cubicBezTo>
                      <a:pt x="2930" y="17995"/>
                      <a:pt x="3097" y="17346"/>
                      <a:pt x="3223" y="16781"/>
                    </a:cubicBezTo>
                    <a:cubicBezTo>
                      <a:pt x="3264" y="16656"/>
                      <a:pt x="3285" y="16551"/>
                      <a:pt x="3306" y="16446"/>
                    </a:cubicBezTo>
                    <a:cubicBezTo>
                      <a:pt x="4039" y="13413"/>
                      <a:pt x="4122" y="12701"/>
                      <a:pt x="4101" y="12555"/>
                    </a:cubicBezTo>
                    <a:lnTo>
                      <a:pt x="8642" y="12073"/>
                    </a:lnTo>
                    <a:lnTo>
                      <a:pt x="5252" y="10274"/>
                    </a:lnTo>
                    <a:cubicBezTo>
                      <a:pt x="7303" y="6738"/>
                      <a:pt x="9542" y="3286"/>
                      <a:pt x="11990" y="1"/>
                    </a:cubicBezTo>
                    <a:cubicBezTo>
                      <a:pt x="13224" y="1172"/>
                      <a:pt x="19752" y="7805"/>
                      <a:pt x="20233" y="18330"/>
                    </a:cubicBezTo>
                    <a:lnTo>
                      <a:pt x="17116" y="19732"/>
                    </a:lnTo>
                    <a:lnTo>
                      <a:pt x="19982" y="20317"/>
                    </a:lnTo>
                    <a:cubicBezTo>
                      <a:pt x="19982" y="20317"/>
                      <a:pt x="19920" y="21510"/>
                      <a:pt x="19752" y="23393"/>
                    </a:cubicBezTo>
                    <a:cubicBezTo>
                      <a:pt x="19731" y="23791"/>
                      <a:pt x="19689" y="24188"/>
                      <a:pt x="19648" y="24628"/>
                    </a:cubicBezTo>
                    <a:cubicBezTo>
                      <a:pt x="19292" y="28164"/>
                      <a:pt x="18581" y="33206"/>
                      <a:pt x="17241" y="37454"/>
                    </a:cubicBezTo>
                    <a:cubicBezTo>
                      <a:pt x="17179" y="37705"/>
                      <a:pt x="17074" y="37977"/>
                      <a:pt x="16990" y="38270"/>
                    </a:cubicBezTo>
                    <a:cubicBezTo>
                      <a:pt x="16907" y="38542"/>
                      <a:pt x="16802" y="38835"/>
                      <a:pt x="16697" y="39128"/>
                    </a:cubicBezTo>
                    <a:cubicBezTo>
                      <a:pt x="14019" y="46723"/>
                      <a:pt x="8265" y="58691"/>
                      <a:pt x="8265" y="586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90;p34">
                <a:extLst>
                  <a:ext uri="{FF2B5EF4-FFF2-40B4-BE49-F238E27FC236}">
                    <a16:creationId xmlns:a16="http://schemas.microsoft.com/office/drawing/2014/main" id="{7D4AE44B-A840-44A8-BE96-2DC4CAD8D5A3}"/>
                  </a:ext>
                </a:extLst>
              </p:cNvPr>
              <p:cNvSpPr/>
              <p:nvPr/>
            </p:nvSpPr>
            <p:spPr>
              <a:xfrm>
                <a:off x="2077405" y="5080219"/>
                <a:ext cx="451424" cy="1371944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65604" extrusionOk="0">
                    <a:moveTo>
                      <a:pt x="12023" y="0"/>
                    </a:moveTo>
                    <a:cubicBezTo>
                      <a:pt x="12011" y="0"/>
                      <a:pt x="11990" y="15"/>
                      <a:pt x="11990" y="30"/>
                    </a:cubicBezTo>
                    <a:cubicBezTo>
                      <a:pt x="13308" y="6474"/>
                      <a:pt x="13308" y="12898"/>
                      <a:pt x="12785" y="19300"/>
                    </a:cubicBezTo>
                    <a:cubicBezTo>
                      <a:pt x="9877" y="17333"/>
                      <a:pt x="6382" y="15701"/>
                      <a:pt x="2867" y="15116"/>
                    </a:cubicBezTo>
                    <a:cubicBezTo>
                      <a:pt x="2846" y="15220"/>
                      <a:pt x="2825" y="15346"/>
                      <a:pt x="2805" y="15450"/>
                    </a:cubicBezTo>
                    <a:cubicBezTo>
                      <a:pt x="6341" y="16287"/>
                      <a:pt x="9542" y="18129"/>
                      <a:pt x="12722" y="19844"/>
                    </a:cubicBezTo>
                    <a:lnTo>
                      <a:pt x="12722" y="19907"/>
                    </a:lnTo>
                    <a:cubicBezTo>
                      <a:pt x="9437" y="18401"/>
                      <a:pt x="5922" y="17543"/>
                      <a:pt x="2323" y="17396"/>
                    </a:cubicBezTo>
                    <a:cubicBezTo>
                      <a:pt x="2281" y="17501"/>
                      <a:pt x="2261" y="17605"/>
                      <a:pt x="2240" y="17710"/>
                    </a:cubicBezTo>
                    <a:cubicBezTo>
                      <a:pt x="3997" y="17877"/>
                      <a:pt x="5734" y="18191"/>
                      <a:pt x="7429" y="18694"/>
                    </a:cubicBezTo>
                    <a:cubicBezTo>
                      <a:pt x="9207" y="19175"/>
                      <a:pt x="10923" y="19907"/>
                      <a:pt x="12660" y="20472"/>
                    </a:cubicBezTo>
                    <a:cubicBezTo>
                      <a:pt x="12450" y="22815"/>
                      <a:pt x="12157" y="25159"/>
                      <a:pt x="11844" y="27502"/>
                    </a:cubicBezTo>
                    <a:cubicBezTo>
                      <a:pt x="10862" y="27182"/>
                      <a:pt x="9853" y="27047"/>
                      <a:pt x="8825" y="27047"/>
                    </a:cubicBezTo>
                    <a:cubicBezTo>
                      <a:pt x="7837" y="27047"/>
                      <a:pt x="6832" y="27172"/>
                      <a:pt x="5818" y="27377"/>
                    </a:cubicBezTo>
                    <a:cubicBezTo>
                      <a:pt x="4457" y="27670"/>
                      <a:pt x="3118" y="28067"/>
                      <a:pt x="1821" y="28569"/>
                    </a:cubicBezTo>
                    <a:cubicBezTo>
                      <a:pt x="1403" y="28737"/>
                      <a:pt x="838" y="28883"/>
                      <a:pt x="356" y="29113"/>
                    </a:cubicBezTo>
                    <a:cubicBezTo>
                      <a:pt x="315" y="29490"/>
                      <a:pt x="273" y="29867"/>
                      <a:pt x="231" y="30243"/>
                    </a:cubicBezTo>
                    <a:cubicBezTo>
                      <a:pt x="796" y="30202"/>
                      <a:pt x="1361" y="29888"/>
                      <a:pt x="1905" y="29720"/>
                    </a:cubicBezTo>
                    <a:cubicBezTo>
                      <a:pt x="3118" y="29365"/>
                      <a:pt x="4353" y="29113"/>
                      <a:pt x="5587" y="28925"/>
                    </a:cubicBezTo>
                    <a:cubicBezTo>
                      <a:pt x="6692" y="28764"/>
                      <a:pt x="7810" y="28685"/>
                      <a:pt x="8930" y="28685"/>
                    </a:cubicBezTo>
                    <a:cubicBezTo>
                      <a:pt x="9846" y="28685"/>
                      <a:pt x="10763" y="28738"/>
                      <a:pt x="11676" y="28841"/>
                    </a:cubicBezTo>
                    <a:lnTo>
                      <a:pt x="11634" y="29176"/>
                    </a:lnTo>
                    <a:cubicBezTo>
                      <a:pt x="9479" y="29176"/>
                      <a:pt x="7240" y="29762"/>
                      <a:pt x="5232" y="30348"/>
                    </a:cubicBezTo>
                    <a:cubicBezTo>
                      <a:pt x="3432" y="30871"/>
                      <a:pt x="1696" y="31541"/>
                      <a:pt x="22" y="32357"/>
                    </a:cubicBezTo>
                    <a:cubicBezTo>
                      <a:pt x="22" y="32440"/>
                      <a:pt x="1" y="32545"/>
                      <a:pt x="1" y="32650"/>
                    </a:cubicBezTo>
                    <a:lnTo>
                      <a:pt x="1" y="32650"/>
                    </a:lnTo>
                    <a:cubicBezTo>
                      <a:pt x="1779" y="32001"/>
                      <a:pt x="3579" y="31436"/>
                      <a:pt x="5420" y="30976"/>
                    </a:cubicBezTo>
                    <a:cubicBezTo>
                      <a:pt x="7429" y="30453"/>
                      <a:pt x="9521" y="30264"/>
                      <a:pt x="11530" y="29846"/>
                    </a:cubicBezTo>
                    <a:lnTo>
                      <a:pt x="11530" y="29846"/>
                    </a:lnTo>
                    <a:cubicBezTo>
                      <a:pt x="11425" y="30599"/>
                      <a:pt x="11320" y="31352"/>
                      <a:pt x="11216" y="32106"/>
                    </a:cubicBezTo>
                    <a:cubicBezTo>
                      <a:pt x="10023" y="40329"/>
                      <a:pt x="8726" y="48552"/>
                      <a:pt x="7366" y="56754"/>
                    </a:cubicBezTo>
                    <a:cubicBezTo>
                      <a:pt x="6864" y="59662"/>
                      <a:pt x="6382" y="62549"/>
                      <a:pt x="5880" y="65458"/>
                    </a:cubicBezTo>
                    <a:cubicBezTo>
                      <a:pt x="5868" y="65546"/>
                      <a:pt x="5946" y="65604"/>
                      <a:pt x="6024" y="65604"/>
                    </a:cubicBezTo>
                    <a:cubicBezTo>
                      <a:pt x="6076" y="65604"/>
                      <a:pt x="6127" y="65579"/>
                      <a:pt x="6152" y="65521"/>
                    </a:cubicBezTo>
                    <a:cubicBezTo>
                      <a:pt x="6717" y="62780"/>
                      <a:pt x="7261" y="60018"/>
                      <a:pt x="7763" y="57256"/>
                    </a:cubicBezTo>
                    <a:cubicBezTo>
                      <a:pt x="8789" y="51460"/>
                      <a:pt x="9667" y="45601"/>
                      <a:pt x="10525" y="39743"/>
                    </a:cubicBezTo>
                    <a:cubicBezTo>
                      <a:pt x="12304" y="39220"/>
                      <a:pt x="13978" y="38341"/>
                      <a:pt x="15798" y="37922"/>
                    </a:cubicBezTo>
                    <a:lnTo>
                      <a:pt x="16258" y="37818"/>
                    </a:lnTo>
                    <a:cubicBezTo>
                      <a:pt x="16363" y="37525"/>
                      <a:pt x="16468" y="37232"/>
                      <a:pt x="16572" y="36960"/>
                    </a:cubicBezTo>
                    <a:lnTo>
                      <a:pt x="16572" y="36960"/>
                    </a:lnTo>
                    <a:cubicBezTo>
                      <a:pt x="16300" y="37002"/>
                      <a:pt x="16049" y="37064"/>
                      <a:pt x="15777" y="37127"/>
                    </a:cubicBezTo>
                    <a:cubicBezTo>
                      <a:pt x="14061" y="37546"/>
                      <a:pt x="12053" y="38132"/>
                      <a:pt x="10588" y="39220"/>
                    </a:cubicBezTo>
                    <a:cubicBezTo>
                      <a:pt x="10965" y="36500"/>
                      <a:pt x="11362" y="33779"/>
                      <a:pt x="11760" y="31059"/>
                    </a:cubicBezTo>
                    <a:cubicBezTo>
                      <a:pt x="11823" y="30620"/>
                      <a:pt x="12388" y="26812"/>
                      <a:pt x="12450" y="26393"/>
                    </a:cubicBezTo>
                    <a:cubicBezTo>
                      <a:pt x="12482" y="26404"/>
                      <a:pt x="12518" y="26409"/>
                      <a:pt x="12558" y="26409"/>
                    </a:cubicBezTo>
                    <a:cubicBezTo>
                      <a:pt x="12597" y="26409"/>
                      <a:pt x="12639" y="26404"/>
                      <a:pt x="12680" y="26393"/>
                    </a:cubicBezTo>
                    <a:cubicBezTo>
                      <a:pt x="14815" y="25264"/>
                      <a:pt x="17012" y="24259"/>
                      <a:pt x="19209" y="23339"/>
                    </a:cubicBezTo>
                    <a:cubicBezTo>
                      <a:pt x="19271" y="22899"/>
                      <a:pt x="19292" y="22481"/>
                      <a:pt x="19334" y="22104"/>
                    </a:cubicBezTo>
                    <a:lnTo>
                      <a:pt x="19334" y="22104"/>
                    </a:lnTo>
                    <a:cubicBezTo>
                      <a:pt x="16970" y="23171"/>
                      <a:pt x="14689" y="24448"/>
                      <a:pt x="12513" y="25891"/>
                    </a:cubicBezTo>
                    <a:cubicBezTo>
                      <a:pt x="12764" y="24155"/>
                      <a:pt x="14522" y="8253"/>
                      <a:pt x="12032" y="9"/>
                    </a:cubicBezTo>
                    <a:cubicBezTo>
                      <a:pt x="12032" y="3"/>
                      <a:pt x="12028" y="0"/>
                      <a:pt x="120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879;p34">
            <a:extLst>
              <a:ext uri="{FF2B5EF4-FFF2-40B4-BE49-F238E27FC236}">
                <a16:creationId xmlns:a16="http://schemas.microsoft.com/office/drawing/2014/main" id="{AABDFFD2-F8FF-49D8-8AC3-6396995DC68D}"/>
              </a:ext>
            </a:extLst>
          </p:cNvPr>
          <p:cNvSpPr txBox="1"/>
          <p:nvPr/>
        </p:nvSpPr>
        <p:spPr>
          <a:xfrm>
            <a:off x="476025" y="1587736"/>
            <a:ext cx="1953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10,58%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879" grpId="0"/>
      <p:bldP spid="883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Les 3 arbres les plus hauts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42" name="Google Shape;542;p26"/>
          <p:cNvGrpSpPr/>
          <p:nvPr/>
        </p:nvGrpSpPr>
        <p:grpSpPr>
          <a:xfrm>
            <a:off x="512214" y="1175469"/>
            <a:ext cx="2615913" cy="3032827"/>
            <a:chOff x="457050" y="1130850"/>
            <a:chExt cx="2739750" cy="3176400"/>
          </a:xfrm>
        </p:grpSpPr>
        <p:sp>
          <p:nvSpPr>
            <p:cNvPr id="543" name="Google Shape;543;p26"/>
            <p:cNvSpPr/>
            <p:nvPr/>
          </p:nvSpPr>
          <p:spPr>
            <a:xfrm>
              <a:off x="457050" y="1130850"/>
              <a:ext cx="2739600" cy="3176400"/>
            </a:xfrm>
            <a:prstGeom prst="rect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457200" y="1130850"/>
              <a:ext cx="2739600" cy="1493700"/>
            </a:xfrm>
            <a:prstGeom prst="wedgeRectCallout">
              <a:avLst>
                <a:gd name="adj1" fmla="val -21034"/>
                <a:gd name="adj2" fmla="val 77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6"/>
          <p:cNvGrpSpPr/>
          <p:nvPr/>
        </p:nvGrpSpPr>
        <p:grpSpPr>
          <a:xfrm>
            <a:off x="3291513" y="1175469"/>
            <a:ext cx="2615913" cy="3032827"/>
            <a:chOff x="457050" y="1130850"/>
            <a:chExt cx="2739750" cy="3176400"/>
          </a:xfrm>
        </p:grpSpPr>
        <p:sp>
          <p:nvSpPr>
            <p:cNvPr id="546" name="Google Shape;546;p26"/>
            <p:cNvSpPr/>
            <p:nvPr/>
          </p:nvSpPr>
          <p:spPr>
            <a:xfrm>
              <a:off x="457050" y="1130850"/>
              <a:ext cx="2739600" cy="3176400"/>
            </a:xfrm>
            <a:prstGeom prst="rect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457200" y="1130850"/>
              <a:ext cx="2739600" cy="1493700"/>
            </a:xfrm>
            <a:prstGeom prst="wedgeRectCallout">
              <a:avLst>
                <a:gd name="adj1" fmla="val -21034"/>
                <a:gd name="adj2" fmla="val 77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6"/>
          <p:cNvGrpSpPr/>
          <p:nvPr/>
        </p:nvGrpSpPr>
        <p:grpSpPr>
          <a:xfrm>
            <a:off x="6070812" y="1175469"/>
            <a:ext cx="2615913" cy="3032827"/>
            <a:chOff x="457050" y="1130850"/>
            <a:chExt cx="2739750" cy="3176400"/>
          </a:xfrm>
        </p:grpSpPr>
        <p:sp>
          <p:nvSpPr>
            <p:cNvPr id="549" name="Google Shape;549;p26"/>
            <p:cNvSpPr/>
            <p:nvPr/>
          </p:nvSpPr>
          <p:spPr>
            <a:xfrm>
              <a:off x="457050" y="1130850"/>
              <a:ext cx="2739600" cy="3176400"/>
            </a:xfrm>
            <a:prstGeom prst="rect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457200" y="1130850"/>
              <a:ext cx="2739600" cy="1493700"/>
            </a:xfrm>
            <a:prstGeom prst="wedgeRectCallout">
              <a:avLst>
                <a:gd name="adj1" fmla="val -21034"/>
                <a:gd name="adj2" fmla="val 77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6"/>
          <p:cNvSpPr txBox="1"/>
          <p:nvPr/>
        </p:nvSpPr>
        <p:spPr>
          <a:xfrm>
            <a:off x="3343900" y="3085545"/>
            <a:ext cx="2516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Mesurant en moyenne 19 mètres</a:t>
            </a:r>
            <a:endParaRPr lang="fr-F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6125725" y="3085545"/>
            <a:ext cx="2516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Mesurant en moyenne 18 mètres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556525" y="3085545"/>
            <a:ext cx="2516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Mesurant en moyenne 22 mètres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4" name="Google Shape;554;p26"/>
          <p:cNvGrpSpPr/>
          <p:nvPr/>
        </p:nvGrpSpPr>
        <p:grpSpPr>
          <a:xfrm>
            <a:off x="2128958" y="1251681"/>
            <a:ext cx="820483" cy="1630394"/>
            <a:chOff x="1170750" y="2449800"/>
            <a:chExt cx="511300" cy="1016075"/>
          </a:xfrm>
        </p:grpSpPr>
        <p:sp>
          <p:nvSpPr>
            <p:cNvPr id="555" name="Google Shape;555;p26"/>
            <p:cNvSpPr/>
            <p:nvPr/>
          </p:nvSpPr>
          <p:spPr>
            <a:xfrm>
              <a:off x="1170750" y="2449800"/>
              <a:ext cx="511300" cy="748300"/>
            </a:xfrm>
            <a:custGeom>
              <a:avLst/>
              <a:gdLst/>
              <a:ahLst/>
              <a:cxnLst/>
              <a:rect l="l" t="t" r="r" b="b"/>
              <a:pathLst>
                <a:path w="20452" h="29932" extrusionOk="0">
                  <a:moveTo>
                    <a:pt x="12297" y="0"/>
                  </a:moveTo>
                  <a:cubicBezTo>
                    <a:pt x="12210" y="0"/>
                    <a:pt x="12122" y="32"/>
                    <a:pt x="12052" y="103"/>
                  </a:cubicBezTo>
                  <a:cubicBezTo>
                    <a:pt x="9897" y="2865"/>
                    <a:pt x="7679" y="5773"/>
                    <a:pt x="6800" y="9225"/>
                  </a:cubicBezTo>
                  <a:cubicBezTo>
                    <a:pt x="5963" y="12469"/>
                    <a:pt x="6445" y="15921"/>
                    <a:pt x="7470" y="19080"/>
                  </a:cubicBezTo>
                  <a:cubicBezTo>
                    <a:pt x="7470" y="19080"/>
                    <a:pt x="7470" y="19101"/>
                    <a:pt x="7470" y="19101"/>
                  </a:cubicBezTo>
                  <a:cubicBezTo>
                    <a:pt x="7455" y="19366"/>
                    <a:pt x="7667" y="19599"/>
                    <a:pt x="7896" y="19599"/>
                  </a:cubicBezTo>
                  <a:cubicBezTo>
                    <a:pt x="7994" y="19599"/>
                    <a:pt x="8094" y="19557"/>
                    <a:pt x="8181" y="19457"/>
                  </a:cubicBezTo>
                  <a:cubicBezTo>
                    <a:pt x="12554" y="14101"/>
                    <a:pt x="14207" y="7007"/>
                    <a:pt x="12638" y="249"/>
                  </a:cubicBezTo>
                  <a:cubicBezTo>
                    <a:pt x="12586" y="92"/>
                    <a:pt x="12443" y="0"/>
                    <a:pt x="12297" y="0"/>
                  </a:cubicBezTo>
                  <a:close/>
                  <a:moveTo>
                    <a:pt x="1330" y="9459"/>
                  </a:moveTo>
                  <a:cubicBezTo>
                    <a:pt x="1130" y="9459"/>
                    <a:pt x="912" y="9604"/>
                    <a:pt x="900" y="9832"/>
                  </a:cubicBezTo>
                  <a:cubicBezTo>
                    <a:pt x="649" y="12950"/>
                    <a:pt x="0" y="16298"/>
                    <a:pt x="1151" y="19311"/>
                  </a:cubicBezTo>
                  <a:cubicBezTo>
                    <a:pt x="2155" y="21863"/>
                    <a:pt x="4101" y="23935"/>
                    <a:pt x="6424" y="25337"/>
                  </a:cubicBezTo>
                  <a:cubicBezTo>
                    <a:pt x="6454" y="25352"/>
                    <a:pt x="6485" y="25359"/>
                    <a:pt x="6515" y="25359"/>
                  </a:cubicBezTo>
                  <a:cubicBezTo>
                    <a:pt x="6691" y="25359"/>
                    <a:pt x="6836" y="25127"/>
                    <a:pt x="6675" y="25002"/>
                  </a:cubicBezTo>
                  <a:lnTo>
                    <a:pt x="6633" y="24981"/>
                  </a:lnTo>
                  <a:cubicBezTo>
                    <a:pt x="6779" y="24939"/>
                    <a:pt x="6884" y="24793"/>
                    <a:pt x="6863" y="24625"/>
                  </a:cubicBezTo>
                  <a:cubicBezTo>
                    <a:pt x="6738" y="22198"/>
                    <a:pt x="6194" y="19792"/>
                    <a:pt x="5210" y="17553"/>
                  </a:cubicBezTo>
                  <a:cubicBezTo>
                    <a:pt x="4038" y="14896"/>
                    <a:pt x="2134" y="12636"/>
                    <a:pt x="1653" y="9728"/>
                  </a:cubicBezTo>
                  <a:cubicBezTo>
                    <a:pt x="1617" y="9540"/>
                    <a:pt x="1479" y="9459"/>
                    <a:pt x="1330" y="9459"/>
                  </a:cubicBezTo>
                  <a:close/>
                  <a:moveTo>
                    <a:pt x="20036" y="14944"/>
                  </a:moveTo>
                  <a:cubicBezTo>
                    <a:pt x="19983" y="14944"/>
                    <a:pt x="19930" y="14955"/>
                    <a:pt x="19878" y="14979"/>
                  </a:cubicBezTo>
                  <a:cubicBezTo>
                    <a:pt x="14040" y="18097"/>
                    <a:pt x="9332" y="22868"/>
                    <a:pt x="6591" y="28873"/>
                  </a:cubicBezTo>
                  <a:cubicBezTo>
                    <a:pt x="6403" y="28956"/>
                    <a:pt x="6298" y="29186"/>
                    <a:pt x="6340" y="29396"/>
                  </a:cubicBezTo>
                  <a:lnTo>
                    <a:pt x="6340" y="29417"/>
                  </a:lnTo>
                  <a:cubicBezTo>
                    <a:pt x="6282" y="29533"/>
                    <a:pt x="6367" y="29649"/>
                    <a:pt x="6480" y="29649"/>
                  </a:cubicBezTo>
                  <a:cubicBezTo>
                    <a:pt x="6489" y="29649"/>
                    <a:pt x="6498" y="29648"/>
                    <a:pt x="6507" y="29647"/>
                  </a:cubicBezTo>
                  <a:cubicBezTo>
                    <a:pt x="6784" y="29851"/>
                    <a:pt x="7106" y="29931"/>
                    <a:pt x="7449" y="29931"/>
                  </a:cubicBezTo>
                  <a:cubicBezTo>
                    <a:pt x="8298" y="29931"/>
                    <a:pt x="9268" y="29437"/>
                    <a:pt x="9939" y="29124"/>
                  </a:cubicBezTo>
                  <a:cubicBezTo>
                    <a:pt x="11717" y="28287"/>
                    <a:pt x="13328" y="26969"/>
                    <a:pt x="14730" y="25588"/>
                  </a:cubicBezTo>
                  <a:cubicBezTo>
                    <a:pt x="17513" y="22763"/>
                    <a:pt x="19480" y="19227"/>
                    <a:pt x="20401" y="15377"/>
                  </a:cubicBezTo>
                  <a:cubicBezTo>
                    <a:pt x="20451" y="15140"/>
                    <a:pt x="20256" y="14944"/>
                    <a:pt x="20036" y="149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327775" y="2823400"/>
              <a:ext cx="354275" cy="374675"/>
            </a:xfrm>
            <a:custGeom>
              <a:avLst/>
              <a:gdLst/>
              <a:ahLst/>
              <a:cxnLst/>
              <a:rect l="l" t="t" r="r" b="b"/>
              <a:pathLst>
                <a:path w="14171" h="14987" extrusionOk="0">
                  <a:moveTo>
                    <a:pt x="13754" y="0"/>
                  </a:moveTo>
                  <a:cubicBezTo>
                    <a:pt x="13702" y="0"/>
                    <a:pt x="13648" y="11"/>
                    <a:pt x="13597" y="35"/>
                  </a:cubicBezTo>
                  <a:cubicBezTo>
                    <a:pt x="8512" y="2714"/>
                    <a:pt x="4286" y="6773"/>
                    <a:pt x="1419" y="11753"/>
                  </a:cubicBezTo>
                  <a:cubicBezTo>
                    <a:pt x="1419" y="11878"/>
                    <a:pt x="1440" y="12025"/>
                    <a:pt x="1461" y="12171"/>
                  </a:cubicBezTo>
                  <a:cubicBezTo>
                    <a:pt x="1461" y="12318"/>
                    <a:pt x="1377" y="12464"/>
                    <a:pt x="1231" y="12506"/>
                  </a:cubicBezTo>
                  <a:lnTo>
                    <a:pt x="1273" y="12548"/>
                  </a:lnTo>
                  <a:cubicBezTo>
                    <a:pt x="1429" y="12669"/>
                    <a:pt x="1282" y="12892"/>
                    <a:pt x="1120" y="12892"/>
                  </a:cubicBezTo>
                  <a:cubicBezTo>
                    <a:pt x="1087" y="12892"/>
                    <a:pt x="1053" y="12883"/>
                    <a:pt x="1022" y="12862"/>
                  </a:cubicBezTo>
                  <a:cubicBezTo>
                    <a:pt x="980" y="12841"/>
                    <a:pt x="917" y="12799"/>
                    <a:pt x="875" y="12778"/>
                  </a:cubicBezTo>
                  <a:cubicBezTo>
                    <a:pt x="666" y="13154"/>
                    <a:pt x="477" y="13531"/>
                    <a:pt x="310" y="13929"/>
                  </a:cubicBezTo>
                  <a:cubicBezTo>
                    <a:pt x="122" y="14012"/>
                    <a:pt x="17" y="14242"/>
                    <a:pt x="59" y="14452"/>
                  </a:cubicBezTo>
                  <a:lnTo>
                    <a:pt x="59" y="14473"/>
                  </a:lnTo>
                  <a:cubicBezTo>
                    <a:pt x="1" y="14589"/>
                    <a:pt x="86" y="14705"/>
                    <a:pt x="199" y="14705"/>
                  </a:cubicBezTo>
                  <a:cubicBezTo>
                    <a:pt x="208" y="14705"/>
                    <a:pt x="217" y="14704"/>
                    <a:pt x="226" y="14703"/>
                  </a:cubicBezTo>
                  <a:cubicBezTo>
                    <a:pt x="502" y="14906"/>
                    <a:pt x="818" y="14987"/>
                    <a:pt x="1152" y="14987"/>
                  </a:cubicBezTo>
                  <a:cubicBezTo>
                    <a:pt x="1402" y="14987"/>
                    <a:pt x="1662" y="14942"/>
                    <a:pt x="1921" y="14870"/>
                  </a:cubicBezTo>
                  <a:cubicBezTo>
                    <a:pt x="4558" y="10016"/>
                    <a:pt x="8470" y="5957"/>
                    <a:pt x="13262" y="3195"/>
                  </a:cubicBezTo>
                  <a:cubicBezTo>
                    <a:pt x="13617" y="2295"/>
                    <a:pt x="13889" y="1374"/>
                    <a:pt x="14120" y="454"/>
                  </a:cubicBezTo>
                  <a:cubicBezTo>
                    <a:pt x="14170" y="200"/>
                    <a:pt x="13974" y="0"/>
                    <a:pt x="13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319300" y="2449800"/>
              <a:ext cx="176825" cy="489050"/>
            </a:xfrm>
            <a:custGeom>
              <a:avLst/>
              <a:gdLst/>
              <a:ahLst/>
              <a:cxnLst/>
              <a:rect l="l" t="t" r="r" b="b"/>
              <a:pathLst>
                <a:path w="7073" h="19562" extrusionOk="0">
                  <a:moveTo>
                    <a:pt x="6339" y="0"/>
                  </a:moveTo>
                  <a:cubicBezTo>
                    <a:pt x="6250" y="0"/>
                    <a:pt x="6159" y="32"/>
                    <a:pt x="6089" y="103"/>
                  </a:cubicBezTo>
                  <a:cubicBezTo>
                    <a:pt x="3934" y="2865"/>
                    <a:pt x="1716" y="5773"/>
                    <a:pt x="837" y="9204"/>
                  </a:cubicBezTo>
                  <a:cubicBezTo>
                    <a:pt x="0" y="12469"/>
                    <a:pt x="482" y="15921"/>
                    <a:pt x="1507" y="19080"/>
                  </a:cubicBezTo>
                  <a:cubicBezTo>
                    <a:pt x="1507" y="19080"/>
                    <a:pt x="1507" y="19101"/>
                    <a:pt x="1507" y="19101"/>
                  </a:cubicBezTo>
                  <a:cubicBezTo>
                    <a:pt x="1507" y="19311"/>
                    <a:pt x="1612" y="19478"/>
                    <a:pt x="1800" y="19562"/>
                  </a:cubicBezTo>
                  <a:cubicBezTo>
                    <a:pt x="1193" y="16988"/>
                    <a:pt x="1026" y="14268"/>
                    <a:pt x="1695" y="11694"/>
                  </a:cubicBezTo>
                  <a:cubicBezTo>
                    <a:pt x="2574" y="8242"/>
                    <a:pt x="4792" y="5334"/>
                    <a:pt x="6947" y="2572"/>
                  </a:cubicBezTo>
                  <a:cubicBezTo>
                    <a:pt x="6989" y="2530"/>
                    <a:pt x="7031" y="2509"/>
                    <a:pt x="7073" y="2488"/>
                  </a:cubicBezTo>
                  <a:cubicBezTo>
                    <a:pt x="6968" y="1735"/>
                    <a:pt x="6842" y="1002"/>
                    <a:pt x="6675" y="249"/>
                  </a:cubicBezTo>
                  <a:cubicBezTo>
                    <a:pt x="6636" y="92"/>
                    <a:pt x="6489" y="0"/>
                    <a:pt x="6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235600" y="2764650"/>
              <a:ext cx="88950" cy="190950"/>
            </a:xfrm>
            <a:custGeom>
              <a:avLst/>
              <a:gdLst/>
              <a:ahLst/>
              <a:cxnLst/>
              <a:rect l="l" t="t" r="r" b="b"/>
              <a:pathLst>
                <a:path w="3558" h="7638" extrusionOk="0">
                  <a:moveTo>
                    <a:pt x="1" y="0"/>
                  </a:moveTo>
                  <a:lnTo>
                    <a:pt x="1" y="0"/>
                  </a:lnTo>
                  <a:cubicBezTo>
                    <a:pt x="587" y="2720"/>
                    <a:pt x="2365" y="4896"/>
                    <a:pt x="3474" y="7428"/>
                  </a:cubicBezTo>
                  <a:cubicBezTo>
                    <a:pt x="3516" y="7491"/>
                    <a:pt x="3537" y="7574"/>
                    <a:pt x="3558" y="7637"/>
                  </a:cubicBezTo>
                  <a:cubicBezTo>
                    <a:pt x="3328" y="6717"/>
                    <a:pt x="2993" y="5817"/>
                    <a:pt x="2616" y="4959"/>
                  </a:cubicBezTo>
                  <a:cubicBezTo>
                    <a:pt x="1842" y="3243"/>
                    <a:pt x="775" y="167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201125" y="2513825"/>
              <a:ext cx="461300" cy="952050"/>
            </a:xfrm>
            <a:custGeom>
              <a:avLst/>
              <a:gdLst/>
              <a:ahLst/>
              <a:cxnLst/>
              <a:rect l="l" t="t" r="r" b="b"/>
              <a:pathLst>
                <a:path w="18452" h="38082" extrusionOk="0">
                  <a:moveTo>
                    <a:pt x="10714" y="0"/>
                  </a:moveTo>
                  <a:cubicBezTo>
                    <a:pt x="10696" y="0"/>
                    <a:pt x="10680" y="11"/>
                    <a:pt x="10691" y="32"/>
                  </a:cubicBezTo>
                  <a:cubicBezTo>
                    <a:pt x="10523" y="1266"/>
                    <a:pt x="10377" y="2501"/>
                    <a:pt x="10189" y="3714"/>
                  </a:cubicBezTo>
                  <a:cubicBezTo>
                    <a:pt x="9812" y="3275"/>
                    <a:pt x="9393" y="2835"/>
                    <a:pt x="8954" y="2459"/>
                  </a:cubicBezTo>
                  <a:cubicBezTo>
                    <a:pt x="8935" y="2439"/>
                    <a:pt x="8915" y="2431"/>
                    <a:pt x="8897" y="2431"/>
                  </a:cubicBezTo>
                  <a:cubicBezTo>
                    <a:pt x="8838" y="2431"/>
                    <a:pt x="8796" y="2520"/>
                    <a:pt x="8828" y="2584"/>
                  </a:cubicBezTo>
                  <a:cubicBezTo>
                    <a:pt x="9226" y="3128"/>
                    <a:pt x="9665" y="3630"/>
                    <a:pt x="10147" y="4112"/>
                  </a:cubicBezTo>
                  <a:cubicBezTo>
                    <a:pt x="9917" y="5681"/>
                    <a:pt x="9603" y="7229"/>
                    <a:pt x="9184" y="8736"/>
                  </a:cubicBezTo>
                  <a:cubicBezTo>
                    <a:pt x="8556" y="7920"/>
                    <a:pt x="7929" y="7125"/>
                    <a:pt x="7238" y="6351"/>
                  </a:cubicBezTo>
                  <a:cubicBezTo>
                    <a:pt x="7214" y="6331"/>
                    <a:pt x="7188" y="6323"/>
                    <a:pt x="7163" y="6323"/>
                  </a:cubicBezTo>
                  <a:cubicBezTo>
                    <a:pt x="7079" y="6323"/>
                    <a:pt x="7006" y="6416"/>
                    <a:pt x="7071" y="6497"/>
                  </a:cubicBezTo>
                  <a:cubicBezTo>
                    <a:pt x="7761" y="7355"/>
                    <a:pt x="8452" y="8213"/>
                    <a:pt x="9080" y="9112"/>
                  </a:cubicBezTo>
                  <a:cubicBezTo>
                    <a:pt x="9017" y="9301"/>
                    <a:pt x="8954" y="9510"/>
                    <a:pt x="8912" y="9698"/>
                  </a:cubicBezTo>
                  <a:cubicBezTo>
                    <a:pt x="8598" y="10619"/>
                    <a:pt x="8284" y="11519"/>
                    <a:pt x="7971" y="12418"/>
                  </a:cubicBezTo>
                  <a:cubicBezTo>
                    <a:pt x="7615" y="11749"/>
                    <a:pt x="7280" y="11079"/>
                    <a:pt x="6924" y="10431"/>
                  </a:cubicBezTo>
                  <a:cubicBezTo>
                    <a:pt x="6910" y="10387"/>
                    <a:pt x="6880" y="10369"/>
                    <a:pt x="6849" y="10369"/>
                  </a:cubicBezTo>
                  <a:cubicBezTo>
                    <a:pt x="6791" y="10369"/>
                    <a:pt x="6730" y="10433"/>
                    <a:pt x="6757" y="10514"/>
                  </a:cubicBezTo>
                  <a:cubicBezTo>
                    <a:pt x="7134" y="11268"/>
                    <a:pt x="7510" y="12021"/>
                    <a:pt x="7866" y="12774"/>
                  </a:cubicBezTo>
                  <a:cubicBezTo>
                    <a:pt x="7134" y="14804"/>
                    <a:pt x="6506" y="16854"/>
                    <a:pt x="6025" y="18947"/>
                  </a:cubicBezTo>
                  <a:cubicBezTo>
                    <a:pt x="5795" y="19951"/>
                    <a:pt x="5606" y="20976"/>
                    <a:pt x="5397" y="22001"/>
                  </a:cubicBezTo>
                  <a:cubicBezTo>
                    <a:pt x="5020" y="21185"/>
                    <a:pt x="4665" y="20369"/>
                    <a:pt x="4330" y="19532"/>
                  </a:cubicBezTo>
                  <a:cubicBezTo>
                    <a:pt x="4476" y="18926"/>
                    <a:pt x="4665" y="18319"/>
                    <a:pt x="4874" y="17733"/>
                  </a:cubicBezTo>
                  <a:cubicBezTo>
                    <a:pt x="4917" y="17633"/>
                    <a:pt x="4822" y="17542"/>
                    <a:pt x="4739" y="17542"/>
                  </a:cubicBezTo>
                  <a:cubicBezTo>
                    <a:pt x="4700" y="17542"/>
                    <a:pt x="4664" y="17561"/>
                    <a:pt x="4644" y="17607"/>
                  </a:cubicBezTo>
                  <a:cubicBezTo>
                    <a:pt x="4393" y="18068"/>
                    <a:pt x="4225" y="18570"/>
                    <a:pt x="4163" y="19093"/>
                  </a:cubicBezTo>
                  <a:cubicBezTo>
                    <a:pt x="3849" y="18361"/>
                    <a:pt x="3556" y="17628"/>
                    <a:pt x="3242" y="16875"/>
                  </a:cubicBezTo>
                  <a:cubicBezTo>
                    <a:pt x="3409" y="16352"/>
                    <a:pt x="3681" y="15871"/>
                    <a:pt x="4058" y="15452"/>
                  </a:cubicBezTo>
                  <a:cubicBezTo>
                    <a:pt x="4124" y="15369"/>
                    <a:pt x="4033" y="15260"/>
                    <a:pt x="3940" y="15260"/>
                  </a:cubicBezTo>
                  <a:cubicBezTo>
                    <a:pt x="3916" y="15260"/>
                    <a:pt x="3891" y="15268"/>
                    <a:pt x="3870" y="15285"/>
                  </a:cubicBezTo>
                  <a:cubicBezTo>
                    <a:pt x="3514" y="15620"/>
                    <a:pt x="3263" y="16059"/>
                    <a:pt x="3116" y="16519"/>
                  </a:cubicBezTo>
                  <a:cubicBezTo>
                    <a:pt x="2719" y="15557"/>
                    <a:pt x="2342" y="14594"/>
                    <a:pt x="1986" y="13611"/>
                  </a:cubicBezTo>
                  <a:cubicBezTo>
                    <a:pt x="2049" y="13611"/>
                    <a:pt x="2091" y="13569"/>
                    <a:pt x="2070" y="13506"/>
                  </a:cubicBezTo>
                  <a:cubicBezTo>
                    <a:pt x="1966" y="13151"/>
                    <a:pt x="1966" y="12753"/>
                    <a:pt x="2070" y="12397"/>
                  </a:cubicBezTo>
                  <a:cubicBezTo>
                    <a:pt x="2097" y="12305"/>
                    <a:pt x="2014" y="12237"/>
                    <a:pt x="1940" y="12237"/>
                  </a:cubicBezTo>
                  <a:cubicBezTo>
                    <a:pt x="1896" y="12237"/>
                    <a:pt x="1855" y="12260"/>
                    <a:pt x="1840" y="12314"/>
                  </a:cubicBezTo>
                  <a:cubicBezTo>
                    <a:pt x="1777" y="12565"/>
                    <a:pt x="1756" y="12816"/>
                    <a:pt x="1777" y="13067"/>
                  </a:cubicBezTo>
                  <a:cubicBezTo>
                    <a:pt x="1296" y="11812"/>
                    <a:pt x="815" y="10535"/>
                    <a:pt x="334" y="9259"/>
                  </a:cubicBezTo>
                  <a:cubicBezTo>
                    <a:pt x="311" y="9199"/>
                    <a:pt x="259" y="9174"/>
                    <a:pt x="205" y="9174"/>
                  </a:cubicBezTo>
                  <a:cubicBezTo>
                    <a:pt x="107" y="9174"/>
                    <a:pt x="0" y="9256"/>
                    <a:pt x="41" y="9364"/>
                  </a:cubicBezTo>
                  <a:cubicBezTo>
                    <a:pt x="334" y="10472"/>
                    <a:pt x="689" y="11602"/>
                    <a:pt x="1066" y="12711"/>
                  </a:cubicBezTo>
                  <a:cubicBezTo>
                    <a:pt x="794" y="12565"/>
                    <a:pt x="522" y="12439"/>
                    <a:pt x="229" y="12356"/>
                  </a:cubicBezTo>
                  <a:cubicBezTo>
                    <a:pt x="223" y="12354"/>
                    <a:pt x="218" y="12354"/>
                    <a:pt x="213" y="12354"/>
                  </a:cubicBezTo>
                  <a:cubicBezTo>
                    <a:pt x="140" y="12354"/>
                    <a:pt x="109" y="12483"/>
                    <a:pt x="187" y="12502"/>
                  </a:cubicBezTo>
                  <a:cubicBezTo>
                    <a:pt x="522" y="12628"/>
                    <a:pt x="857" y="12774"/>
                    <a:pt x="1150" y="12962"/>
                  </a:cubicBezTo>
                  <a:cubicBezTo>
                    <a:pt x="1526" y="14092"/>
                    <a:pt x="1945" y="15201"/>
                    <a:pt x="2363" y="16310"/>
                  </a:cubicBezTo>
                  <a:cubicBezTo>
                    <a:pt x="1882" y="16038"/>
                    <a:pt x="1359" y="15808"/>
                    <a:pt x="836" y="15620"/>
                  </a:cubicBezTo>
                  <a:cubicBezTo>
                    <a:pt x="824" y="15614"/>
                    <a:pt x="813" y="15611"/>
                    <a:pt x="803" y="15611"/>
                  </a:cubicBezTo>
                  <a:cubicBezTo>
                    <a:pt x="743" y="15611"/>
                    <a:pt x="722" y="15709"/>
                    <a:pt x="794" y="15745"/>
                  </a:cubicBezTo>
                  <a:cubicBezTo>
                    <a:pt x="1380" y="15975"/>
                    <a:pt x="1945" y="16268"/>
                    <a:pt x="2489" y="16624"/>
                  </a:cubicBezTo>
                  <a:cubicBezTo>
                    <a:pt x="2803" y="17398"/>
                    <a:pt x="3116" y="18193"/>
                    <a:pt x="3451" y="18967"/>
                  </a:cubicBezTo>
                  <a:cubicBezTo>
                    <a:pt x="3033" y="18821"/>
                    <a:pt x="2614" y="18716"/>
                    <a:pt x="2175" y="18695"/>
                  </a:cubicBezTo>
                  <a:cubicBezTo>
                    <a:pt x="2070" y="18695"/>
                    <a:pt x="2070" y="18863"/>
                    <a:pt x="2175" y="18863"/>
                  </a:cubicBezTo>
                  <a:cubicBezTo>
                    <a:pt x="2656" y="18926"/>
                    <a:pt x="3137" y="19051"/>
                    <a:pt x="3577" y="19239"/>
                  </a:cubicBezTo>
                  <a:cubicBezTo>
                    <a:pt x="4058" y="20432"/>
                    <a:pt x="4560" y="21583"/>
                    <a:pt x="5083" y="22755"/>
                  </a:cubicBezTo>
                  <a:cubicBezTo>
                    <a:pt x="5104" y="22817"/>
                    <a:pt x="5167" y="22859"/>
                    <a:pt x="5230" y="22901"/>
                  </a:cubicBezTo>
                  <a:cubicBezTo>
                    <a:pt x="4225" y="27944"/>
                    <a:pt x="3200" y="32986"/>
                    <a:pt x="480" y="37443"/>
                  </a:cubicBezTo>
                  <a:cubicBezTo>
                    <a:pt x="286" y="37757"/>
                    <a:pt x="572" y="38081"/>
                    <a:pt x="842" y="38081"/>
                  </a:cubicBezTo>
                  <a:cubicBezTo>
                    <a:pt x="951" y="38081"/>
                    <a:pt x="1057" y="38029"/>
                    <a:pt x="1129" y="37903"/>
                  </a:cubicBezTo>
                  <a:cubicBezTo>
                    <a:pt x="3221" y="34451"/>
                    <a:pt x="4372" y="30664"/>
                    <a:pt x="5230" y="26814"/>
                  </a:cubicBezTo>
                  <a:cubicBezTo>
                    <a:pt x="6966" y="25851"/>
                    <a:pt x="8640" y="24763"/>
                    <a:pt x="10230" y="23571"/>
                  </a:cubicBezTo>
                  <a:cubicBezTo>
                    <a:pt x="10377" y="23592"/>
                    <a:pt x="10502" y="23612"/>
                    <a:pt x="10649" y="23633"/>
                  </a:cubicBezTo>
                  <a:cubicBezTo>
                    <a:pt x="11297" y="23696"/>
                    <a:pt x="11967" y="23738"/>
                    <a:pt x="12616" y="23780"/>
                  </a:cubicBezTo>
                  <a:cubicBezTo>
                    <a:pt x="12825" y="23780"/>
                    <a:pt x="12846" y="23466"/>
                    <a:pt x="12637" y="23445"/>
                  </a:cubicBezTo>
                  <a:cubicBezTo>
                    <a:pt x="12239" y="23382"/>
                    <a:pt x="11821" y="23361"/>
                    <a:pt x="11423" y="23340"/>
                  </a:cubicBezTo>
                  <a:cubicBezTo>
                    <a:pt x="11172" y="23320"/>
                    <a:pt x="10921" y="23320"/>
                    <a:pt x="10691" y="23278"/>
                  </a:cubicBezTo>
                  <a:lnTo>
                    <a:pt x="10628" y="23278"/>
                  </a:lnTo>
                  <a:cubicBezTo>
                    <a:pt x="11779" y="22378"/>
                    <a:pt x="12846" y="21416"/>
                    <a:pt x="13850" y="20390"/>
                  </a:cubicBezTo>
                  <a:cubicBezTo>
                    <a:pt x="14013" y="20409"/>
                    <a:pt x="14178" y="20418"/>
                    <a:pt x="14344" y="20418"/>
                  </a:cubicBezTo>
                  <a:cubicBezTo>
                    <a:pt x="14729" y="20418"/>
                    <a:pt x="15116" y="20367"/>
                    <a:pt x="15482" y="20265"/>
                  </a:cubicBezTo>
                  <a:cubicBezTo>
                    <a:pt x="15691" y="20202"/>
                    <a:pt x="15629" y="19930"/>
                    <a:pt x="15419" y="19930"/>
                  </a:cubicBezTo>
                  <a:cubicBezTo>
                    <a:pt x="15022" y="19993"/>
                    <a:pt x="14603" y="20014"/>
                    <a:pt x="14206" y="20035"/>
                  </a:cubicBezTo>
                  <a:cubicBezTo>
                    <a:pt x="15064" y="19114"/>
                    <a:pt x="15838" y="18131"/>
                    <a:pt x="16528" y="17084"/>
                  </a:cubicBezTo>
                  <a:cubicBezTo>
                    <a:pt x="16884" y="17042"/>
                    <a:pt x="17219" y="16980"/>
                    <a:pt x="17554" y="16875"/>
                  </a:cubicBezTo>
                  <a:cubicBezTo>
                    <a:pt x="17679" y="16812"/>
                    <a:pt x="17637" y="16624"/>
                    <a:pt x="17512" y="16624"/>
                  </a:cubicBezTo>
                  <a:cubicBezTo>
                    <a:pt x="17261" y="16624"/>
                    <a:pt x="17010" y="16666"/>
                    <a:pt x="16779" y="16708"/>
                  </a:cubicBezTo>
                  <a:cubicBezTo>
                    <a:pt x="17428" y="15682"/>
                    <a:pt x="17972" y="14615"/>
                    <a:pt x="18411" y="13465"/>
                  </a:cubicBezTo>
                  <a:cubicBezTo>
                    <a:pt x="18451" y="13372"/>
                    <a:pt x="18374" y="13304"/>
                    <a:pt x="18295" y="13304"/>
                  </a:cubicBezTo>
                  <a:cubicBezTo>
                    <a:pt x="18250" y="13304"/>
                    <a:pt x="18204" y="13327"/>
                    <a:pt x="18181" y="13381"/>
                  </a:cubicBezTo>
                  <a:cubicBezTo>
                    <a:pt x="17679" y="14448"/>
                    <a:pt x="17093" y="15452"/>
                    <a:pt x="16424" y="16394"/>
                  </a:cubicBezTo>
                  <a:cubicBezTo>
                    <a:pt x="16340" y="15787"/>
                    <a:pt x="16382" y="15180"/>
                    <a:pt x="16507" y="14573"/>
                  </a:cubicBezTo>
                  <a:cubicBezTo>
                    <a:pt x="16534" y="14495"/>
                    <a:pt x="16470" y="14433"/>
                    <a:pt x="16408" y="14433"/>
                  </a:cubicBezTo>
                  <a:cubicBezTo>
                    <a:pt x="16371" y="14433"/>
                    <a:pt x="16335" y="14456"/>
                    <a:pt x="16319" y="14511"/>
                  </a:cubicBezTo>
                  <a:cubicBezTo>
                    <a:pt x="16110" y="15201"/>
                    <a:pt x="16068" y="15954"/>
                    <a:pt x="16194" y="16687"/>
                  </a:cubicBezTo>
                  <a:cubicBezTo>
                    <a:pt x="15440" y="17712"/>
                    <a:pt x="14582" y="18654"/>
                    <a:pt x="13662" y="19511"/>
                  </a:cubicBezTo>
                  <a:cubicBezTo>
                    <a:pt x="13578" y="18821"/>
                    <a:pt x="13557" y="18131"/>
                    <a:pt x="13620" y="17419"/>
                  </a:cubicBezTo>
                  <a:cubicBezTo>
                    <a:pt x="13610" y="17367"/>
                    <a:pt x="13562" y="17341"/>
                    <a:pt x="13521" y="17341"/>
                  </a:cubicBezTo>
                  <a:cubicBezTo>
                    <a:pt x="13479" y="17341"/>
                    <a:pt x="13442" y="17367"/>
                    <a:pt x="13453" y="17419"/>
                  </a:cubicBezTo>
                  <a:cubicBezTo>
                    <a:pt x="13348" y="18193"/>
                    <a:pt x="13327" y="18988"/>
                    <a:pt x="13390" y="19763"/>
                  </a:cubicBezTo>
                  <a:cubicBezTo>
                    <a:pt x="12406" y="20662"/>
                    <a:pt x="11381" y="21499"/>
                    <a:pt x="10293" y="22294"/>
                  </a:cubicBezTo>
                  <a:cubicBezTo>
                    <a:pt x="10398" y="21583"/>
                    <a:pt x="10544" y="20892"/>
                    <a:pt x="10753" y="20223"/>
                  </a:cubicBezTo>
                  <a:cubicBezTo>
                    <a:pt x="10767" y="20131"/>
                    <a:pt x="10697" y="20072"/>
                    <a:pt x="10628" y="20072"/>
                  </a:cubicBezTo>
                  <a:cubicBezTo>
                    <a:pt x="10587" y="20072"/>
                    <a:pt x="10547" y="20093"/>
                    <a:pt x="10523" y="20139"/>
                  </a:cubicBezTo>
                  <a:cubicBezTo>
                    <a:pt x="10335" y="20662"/>
                    <a:pt x="10189" y="21206"/>
                    <a:pt x="10105" y="21750"/>
                  </a:cubicBezTo>
                  <a:cubicBezTo>
                    <a:pt x="10063" y="21960"/>
                    <a:pt x="9979" y="22273"/>
                    <a:pt x="9917" y="22587"/>
                  </a:cubicBezTo>
                  <a:cubicBezTo>
                    <a:pt x="8473" y="23654"/>
                    <a:pt x="6945" y="24680"/>
                    <a:pt x="5460" y="25789"/>
                  </a:cubicBezTo>
                  <a:cubicBezTo>
                    <a:pt x="5899" y="23696"/>
                    <a:pt x="6276" y="21604"/>
                    <a:pt x="6715" y="19532"/>
                  </a:cubicBezTo>
                  <a:cubicBezTo>
                    <a:pt x="7217" y="17189"/>
                    <a:pt x="7887" y="14950"/>
                    <a:pt x="8556" y="12711"/>
                  </a:cubicBezTo>
                  <a:cubicBezTo>
                    <a:pt x="9184" y="12314"/>
                    <a:pt x="9770" y="11895"/>
                    <a:pt x="10356" y="11456"/>
                  </a:cubicBezTo>
                  <a:cubicBezTo>
                    <a:pt x="10442" y="11369"/>
                    <a:pt x="10386" y="11226"/>
                    <a:pt x="10281" y="11226"/>
                  </a:cubicBezTo>
                  <a:cubicBezTo>
                    <a:pt x="10259" y="11226"/>
                    <a:pt x="10235" y="11232"/>
                    <a:pt x="10209" y="11247"/>
                  </a:cubicBezTo>
                  <a:cubicBezTo>
                    <a:pt x="9686" y="11540"/>
                    <a:pt x="9184" y="11874"/>
                    <a:pt x="8703" y="12230"/>
                  </a:cubicBezTo>
                  <a:cubicBezTo>
                    <a:pt x="8954" y="11309"/>
                    <a:pt x="9247" y="10410"/>
                    <a:pt x="9498" y="9489"/>
                  </a:cubicBezTo>
                  <a:cubicBezTo>
                    <a:pt x="9540" y="9343"/>
                    <a:pt x="9582" y="9196"/>
                    <a:pt x="9624" y="9050"/>
                  </a:cubicBezTo>
                  <a:cubicBezTo>
                    <a:pt x="10105" y="8589"/>
                    <a:pt x="10565" y="8150"/>
                    <a:pt x="11025" y="7669"/>
                  </a:cubicBezTo>
                  <a:cubicBezTo>
                    <a:pt x="11141" y="7537"/>
                    <a:pt x="11035" y="7353"/>
                    <a:pt x="10903" y="7353"/>
                  </a:cubicBezTo>
                  <a:cubicBezTo>
                    <a:pt x="10868" y="7353"/>
                    <a:pt x="10831" y="7366"/>
                    <a:pt x="10795" y="7397"/>
                  </a:cubicBezTo>
                  <a:cubicBezTo>
                    <a:pt x="10461" y="7731"/>
                    <a:pt x="10126" y="8066"/>
                    <a:pt x="9791" y="8401"/>
                  </a:cubicBezTo>
                  <a:cubicBezTo>
                    <a:pt x="10105" y="7041"/>
                    <a:pt x="10335" y="5660"/>
                    <a:pt x="10481" y="4258"/>
                  </a:cubicBezTo>
                  <a:cubicBezTo>
                    <a:pt x="11088" y="3798"/>
                    <a:pt x="11674" y="3338"/>
                    <a:pt x="12260" y="2877"/>
                  </a:cubicBezTo>
                  <a:cubicBezTo>
                    <a:pt x="12395" y="2776"/>
                    <a:pt x="12284" y="2592"/>
                    <a:pt x="12148" y="2592"/>
                  </a:cubicBezTo>
                  <a:cubicBezTo>
                    <a:pt x="12116" y="2592"/>
                    <a:pt x="12083" y="2602"/>
                    <a:pt x="12051" y="2626"/>
                  </a:cubicBezTo>
                  <a:cubicBezTo>
                    <a:pt x="11549" y="3024"/>
                    <a:pt x="11025" y="3442"/>
                    <a:pt x="10523" y="3840"/>
                  </a:cubicBezTo>
                  <a:cubicBezTo>
                    <a:pt x="10649" y="2584"/>
                    <a:pt x="10733" y="1308"/>
                    <a:pt x="10753" y="32"/>
                  </a:cubicBezTo>
                  <a:cubicBezTo>
                    <a:pt x="10753" y="11"/>
                    <a:pt x="10733" y="0"/>
                    <a:pt x="10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6"/>
          <p:cNvSpPr txBox="1"/>
          <p:nvPr/>
        </p:nvSpPr>
        <p:spPr>
          <a:xfrm>
            <a:off x="712125" y="1183420"/>
            <a:ext cx="1148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6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671325" y="1956370"/>
            <a:ext cx="1230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Platane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2" name="Google Shape;562;p26"/>
          <p:cNvSpPr txBox="1"/>
          <p:nvPr/>
        </p:nvSpPr>
        <p:spPr>
          <a:xfrm>
            <a:off x="3494125" y="1185988"/>
            <a:ext cx="1148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6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3453325" y="1958938"/>
            <a:ext cx="1230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Marronier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6269263" y="1185982"/>
            <a:ext cx="1148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6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5" name="Google Shape;565;p26"/>
          <p:cNvSpPr txBox="1"/>
          <p:nvPr/>
        </p:nvSpPr>
        <p:spPr>
          <a:xfrm>
            <a:off x="6228463" y="1958932"/>
            <a:ext cx="1230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Sophora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6" name="Google Shape;566;p26"/>
          <p:cNvGrpSpPr/>
          <p:nvPr/>
        </p:nvGrpSpPr>
        <p:grpSpPr>
          <a:xfrm rot="1691177">
            <a:off x="4859953" y="1194468"/>
            <a:ext cx="888767" cy="1426268"/>
            <a:chOff x="3073225" y="1145675"/>
            <a:chExt cx="677425" cy="1087000"/>
          </a:xfrm>
        </p:grpSpPr>
        <p:sp>
          <p:nvSpPr>
            <p:cNvPr id="567" name="Google Shape;567;p26"/>
            <p:cNvSpPr/>
            <p:nvPr/>
          </p:nvSpPr>
          <p:spPr>
            <a:xfrm>
              <a:off x="3073225" y="1145675"/>
              <a:ext cx="677425" cy="1087000"/>
            </a:xfrm>
            <a:custGeom>
              <a:avLst/>
              <a:gdLst/>
              <a:ahLst/>
              <a:cxnLst/>
              <a:rect l="l" t="t" r="r" b="b"/>
              <a:pathLst>
                <a:path w="27097" h="43480" extrusionOk="0">
                  <a:moveTo>
                    <a:pt x="22451" y="39107"/>
                  </a:moveTo>
                  <a:cubicBezTo>
                    <a:pt x="25380" y="35926"/>
                    <a:pt x="27033" y="31783"/>
                    <a:pt x="27096" y="27473"/>
                  </a:cubicBezTo>
                  <a:cubicBezTo>
                    <a:pt x="27096" y="26573"/>
                    <a:pt x="27054" y="25653"/>
                    <a:pt x="26657" y="24879"/>
                  </a:cubicBezTo>
                  <a:cubicBezTo>
                    <a:pt x="26238" y="24084"/>
                    <a:pt x="25443" y="23456"/>
                    <a:pt x="24564" y="23477"/>
                  </a:cubicBezTo>
                  <a:cubicBezTo>
                    <a:pt x="23811" y="23519"/>
                    <a:pt x="23142" y="24000"/>
                    <a:pt x="22723" y="24628"/>
                  </a:cubicBezTo>
                  <a:cubicBezTo>
                    <a:pt x="22347" y="25276"/>
                    <a:pt x="22054" y="25988"/>
                    <a:pt x="21886" y="26720"/>
                  </a:cubicBezTo>
                  <a:cubicBezTo>
                    <a:pt x="22409" y="24418"/>
                    <a:pt x="22535" y="22075"/>
                    <a:pt x="22263" y="19752"/>
                  </a:cubicBezTo>
                  <a:cubicBezTo>
                    <a:pt x="22137" y="18685"/>
                    <a:pt x="21740" y="17409"/>
                    <a:pt x="20694" y="17137"/>
                  </a:cubicBezTo>
                  <a:cubicBezTo>
                    <a:pt x="19961" y="16949"/>
                    <a:pt x="19166" y="17388"/>
                    <a:pt x="18727" y="17995"/>
                  </a:cubicBezTo>
                  <a:cubicBezTo>
                    <a:pt x="18287" y="18602"/>
                    <a:pt x="18099" y="19376"/>
                    <a:pt x="17911" y="20108"/>
                  </a:cubicBezTo>
                  <a:cubicBezTo>
                    <a:pt x="21321" y="9270"/>
                    <a:pt x="15128" y="5985"/>
                    <a:pt x="13768" y="13120"/>
                  </a:cubicBezTo>
                  <a:cubicBezTo>
                    <a:pt x="12533" y="10128"/>
                    <a:pt x="11404" y="0"/>
                    <a:pt x="6089" y="2428"/>
                  </a:cubicBezTo>
                  <a:cubicBezTo>
                    <a:pt x="774" y="4876"/>
                    <a:pt x="7114" y="13413"/>
                    <a:pt x="8579" y="15735"/>
                  </a:cubicBezTo>
                  <a:cubicBezTo>
                    <a:pt x="7344" y="14710"/>
                    <a:pt x="3348" y="11634"/>
                    <a:pt x="1967" y="13643"/>
                  </a:cubicBezTo>
                  <a:cubicBezTo>
                    <a:pt x="0" y="16572"/>
                    <a:pt x="4792" y="20736"/>
                    <a:pt x="8600" y="23853"/>
                  </a:cubicBezTo>
                  <a:cubicBezTo>
                    <a:pt x="7072" y="23184"/>
                    <a:pt x="5482" y="22493"/>
                    <a:pt x="3829" y="22577"/>
                  </a:cubicBezTo>
                  <a:cubicBezTo>
                    <a:pt x="2176" y="22661"/>
                    <a:pt x="419" y="23770"/>
                    <a:pt x="230" y="25423"/>
                  </a:cubicBezTo>
                  <a:cubicBezTo>
                    <a:pt x="42" y="26825"/>
                    <a:pt x="1005" y="28122"/>
                    <a:pt x="2009" y="29147"/>
                  </a:cubicBezTo>
                  <a:cubicBezTo>
                    <a:pt x="4352" y="31470"/>
                    <a:pt x="7240" y="33185"/>
                    <a:pt x="10420" y="34106"/>
                  </a:cubicBezTo>
                  <a:cubicBezTo>
                    <a:pt x="9332" y="34064"/>
                    <a:pt x="8223" y="34043"/>
                    <a:pt x="7219" y="34441"/>
                  </a:cubicBezTo>
                  <a:cubicBezTo>
                    <a:pt x="6235" y="34859"/>
                    <a:pt x="5315" y="35864"/>
                    <a:pt x="5503" y="36931"/>
                  </a:cubicBezTo>
                  <a:cubicBezTo>
                    <a:pt x="6758" y="43480"/>
                    <a:pt x="22137" y="40027"/>
                    <a:pt x="22451" y="391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229250" y="1253000"/>
              <a:ext cx="388550" cy="865725"/>
            </a:xfrm>
            <a:custGeom>
              <a:avLst/>
              <a:gdLst/>
              <a:ahLst/>
              <a:cxnLst/>
              <a:rect l="l" t="t" r="r" b="b"/>
              <a:pathLst>
                <a:path w="15542" h="34629" extrusionOk="0">
                  <a:moveTo>
                    <a:pt x="384" y="1"/>
                  </a:moveTo>
                  <a:cubicBezTo>
                    <a:pt x="353" y="1"/>
                    <a:pt x="314" y="35"/>
                    <a:pt x="329" y="81"/>
                  </a:cubicBezTo>
                  <a:cubicBezTo>
                    <a:pt x="2819" y="6211"/>
                    <a:pt x="5309" y="12363"/>
                    <a:pt x="7904" y="18493"/>
                  </a:cubicBezTo>
                  <a:cubicBezTo>
                    <a:pt x="5393" y="16589"/>
                    <a:pt x="2610" y="14999"/>
                    <a:pt x="78" y="13095"/>
                  </a:cubicBezTo>
                  <a:cubicBezTo>
                    <a:pt x="72" y="13092"/>
                    <a:pt x="66" y="13091"/>
                    <a:pt x="61" y="13091"/>
                  </a:cubicBezTo>
                  <a:cubicBezTo>
                    <a:pt x="26" y="13091"/>
                    <a:pt x="0" y="13140"/>
                    <a:pt x="36" y="13158"/>
                  </a:cubicBezTo>
                  <a:cubicBezTo>
                    <a:pt x="2547" y="15250"/>
                    <a:pt x="5183" y="17510"/>
                    <a:pt x="8113" y="18975"/>
                  </a:cubicBezTo>
                  <a:cubicBezTo>
                    <a:pt x="9222" y="21569"/>
                    <a:pt x="10352" y="24143"/>
                    <a:pt x="11502" y="26695"/>
                  </a:cubicBezTo>
                  <a:cubicBezTo>
                    <a:pt x="8092" y="25775"/>
                    <a:pt x="4786" y="25440"/>
                    <a:pt x="1668" y="23599"/>
                  </a:cubicBezTo>
                  <a:cubicBezTo>
                    <a:pt x="1657" y="23591"/>
                    <a:pt x="1644" y="23587"/>
                    <a:pt x="1632" y="23587"/>
                  </a:cubicBezTo>
                  <a:cubicBezTo>
                    <a:pt x="1580" y="23587"/>
                    <a:pt x="1537" y="23652"/>
                    <a:pt x="1606" y="23703"/>
                  </a:cubicBezTo>
                  <a:cubicBezTo>
                    <a:pt x="4639" y="25607"/>
                    <a:pt x="8071" y="26737"/>
                    <a:pt x="11649" y="27030"/>
                  </a:cubicBezTo>
                  <a:cubicBezTo>
                    <a:pt x="12779" y="29541"/>
                    <a:pt x="13950" y="32052"/>
                    <a:pt x="15164" y="34542"/>
                  </a:cubicBezTo>
                  <a:cubicBezTo>
                    <a:pt x="15198" y="34603"/>
                    <a:pt x="15251" y="34629"/>
                    <a:pt x="15306" y="34629"/>
                  </a:cubicBezTo>
                  <a:cubicBezTo>
                    <a:pt x="15421" y="34629"/>
                    <a:pt x="15541" y="34516"/>
                    <a:pt x="15499" y="34374"/>
                  </a:cubicBezTo>
                  <a:cubicBezTo>
                    <a:pt x="14411" y="31801"/>
                    <a:pt x="13323" y="29227"/>
                    <a:pt x="12214" y="26654"/>
                  </a:cubicBezTo>
                  <a:cubicBezTo>
                    <a:pt x="13344" y="23557"/>
                    <a:pt x="13846" y="20083"/>
                    <a:pt x="14201" y="16840"/>
                  </a:cubicBezTo>
                  <a:cubicBezTo>
                    <a:pt x="14201" y="16830"/>
                    <a:pt x="14191" y="16825"/>
                    <a:pt x="14181" y="16825"/>
                  </a:cubicBezTo>
                  <a:cubicBezTo>
                    <a:pt x="14170" y="16825"/>
                    <a:pt x="14160" y="16830"/>
                    <a:pt x="14160" y="16840"/>
                  </a:cubicBezTo>
                  <a:cubicBezTo>
                    <a:pt x="13532" y="19979"/>
                    <a:pt x="12632" y="23076"/>
                    <a:pt x="12005" y="26193"/>
                  </a:cubicBezTo>
                  <a:cubicBezTo>
                    <a:pt x="11042" y="23975"/>
                    <a:pt x="10059" y="21778"/>
                    <a:pt x="9075" y="19560"/>
                  </a:cubicBezTo>
                  <a:cubicBezTo>
                    <a:pt x="9452" y="16401"/>
                    <a:pt x="9410" y="13158"/>
                    <a:pt x="9389" y="9977"/>
                  </a:cubicBezTo>
                  <a:cubicBezTo>
                    <a:pt x="9389" y="9909"/>
                    <a:pt x="9328" y="9872"/>
                    <a:pt x="9271" y="9872"/>
                  </a:cubicBezTo>
                  <a:cubicBezTo>
                    <a:pt x="9224" y="9872"/>
                    <a:pt x="9180" y="9899"/>
                    <a:pt x="9180" y="9956"/>
                  </a:cubicBezTo>
                  <a:cubicBezTo>
                    <a:pt x="9117" y="12928"/>
                    <a:pt x="8845" y="15899"/>
                    <a:pt x="8761" y="18849"/>
                  </a:cubicBezTo>
                  <a:cubicBezTo>
                    <a:pt x="5979" y="12572"/>
                    <a:pt x="3133" y="6337"/>
                    <a:pt x="413" y="18"/>
                  </a:cubicBezTo>
                  <a:cubicBezTo>
                    <a:pt x="407" y="6"/>
                    <a:pt x="396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6"/>
          <p:cNvGrpSpPr/>
          <p:nvPr/>
        </p:nvGrpSpPr>
        <p:grpSpPr>
          <a:xfrm flipH="1">
            <a:off x="7449399" y="1256824"/>
            <a:ext cx="944512" cy="1396647"/>
            <a:chOff x="1358000" y="3538825"/>
            <a:chExt cx="689475" cy="1019525"/>
          </a:xfrm>
        </p:grpSpPr>
        <p:sp>
          <p:nvSpPr>
            <p:cNvPr id="570" name="Google Shape;570;p26"/>
            <p:cNvSpPr/>
            <p:nvPr/>
          </p:nvSpPr>
          <p:spPr>
            <a:xfrm>
              <a:off x="1358000" y="3538825"/>
              <a:ext cx="647100" cy="910875"/>
            </a:xfrm>
            <a:custGeom>
              <a:avLst/>
              <a:gdLst/>
              <a:ahLst/>
              <a:cxnLst/>
              <a:rect l="l" t="t" r="r" b="b"/>
              <a:pathLst>
                <a:path w="25884" h="36435" extrusionOk="0">
                  <a:moveTo>
                    <a:pt x="4604" y="1"/>
                  </a:moveTo>
                  <a:cubicBezTo>
                    <a:pt x="4012" y="1"/>
                    <a:pt x="3409" y="143"/>
                    <a:pt x="2825" y="460"/>
                  </a:cubicBezTo>
                  <a:cubicBezTo>
                    <a:pt x="1" y="2009"/>
                    <a:pt x="712" y="4729"/>
                    <a:pt x="2302" y="6863"/>
                  </a:cubicBezTo>
                  <a:cubicBezTo>
                    <a:pt x="3035" y="7846"/>
                    <a:pt x="3683" y="8662"/>
                    <a:pt x="3746" y="9960"/>
                  </a:cubicBezTo>
                  <a:cubicBezTo>
                    <a:pt x="3788" y="11131"/>
                    <a:pt x="3328" y="12324"/>
                    <a:pt x="3014" y="13454"/>
                  </a:cubicBezTo>
                  <a:cubicBezTo>
                    <a:pt x="2637" y="14814"/>
                    <a:pt x="2323" y="16383"/>
                    <a:pt x="2867" y="17743"/>
                  </a:cubicBezTo>
                  <a:cubicBezTo>
                    <a:pt x="3432" y="19250"/>
                    <a:pt x="4604" y="19501"/>
                    <a:pt x="5901" y="20212"/>
                  </a:cubicBezTo>
                  <a:cubicBezTo>
                    <a:pt x="8391" y="21593"/>
                    <a:pt x="7471" y="24188"/>
                    <a:pt x="7575" y="26447"/>
                  </a:cubicBezTo>
                  <a:cubicBezTo>
                    <a:pt x="7638" y="27724"/>
                    <a:pt x="7973" y="29188"/>
                    <a:pt x="9019" y="30004"/>
                  </a:cubicBezTo>
                  <a:cubicBezTo>
                    <a:pt x="9542" y="30423"/>
                    <a:pt x="10065" y="30486"/>
                    <a:pt x="10693" y="30611"/>
                  </a:cubicBezTo>
                  <a:cubicBezTo>
                    <a:pt x="11425" y="30758"/>
                    <a:pt x="12890" y="31030"/>
                    <a:pt x="13392" y="31678"/>
                  </a:cubicBezTo>
                  <a:cubicBezTo>
                    <a:pt x="13643" y="32013"/>
                    <a:pt x="13643" y="32641"/>
                    <a:pt x="13769" y="33059"/>
                  </a:cubicBezTo>
                  <a:cubicBezTo>
                    <a:pt x="14499" y="35656"/>
                    <a:pt x="16496" y="36434"/>
                    <a:pt x="18705" y="36434"/>
                  </a:cubicBezTo>
                  <a:cubicBezTo>
                    <a:pt x="19913" y="36434"/>
                    <a:pt x="21185" y="36201"/>
                    <a:pt x="22347" y="35905"/>
                  </a:cubicBezTo>
                  <a:cubicBezTo>
                    <a:pt x="22494" y="35884"/>
                    <a:pt x="22598" y="35758"/>
                    <a:pt x="22619" y="35633"/>
                  </a:cubicBezTo>
                  <a:cubicBezTo>
                    <a:pt x="22661" y="35779"/>
                    <a:pt x="22724" y="35905"/>
                    <a:pt x="22787" y="36051"/>
                  </a:cubicBezTo>
                  <a:cubicBezTo>
                    <a:pt x="22827" y="36125"/>
                    <a:pt x="22891" y="36156"/>
                    <a:pt x="22957" y="36156"/>
                  </a:cubicBezTo>
                  <a:cubicBezTo>
                    <a:pt x="23095" y="36156"/>
                    <a:pt x="23241" y="36019"/>
                    <a:pt x="23184" y="35863"/>
                  </a:cubicBezTo>
                  <a:cubicBezTo>
                    <a:pt x="22096" y="32515"/>
                    <a:pt x="25883" y="29481"/>
                    <a:pt x="24188" y="26155"/>
                  </a:cubicBezTo>
                  <a:cubicBezTo>
                    <a:pt x="23624" y="25025"/>
                    <a:pt x="22640" y="24230"/>
                    <a:pt x="21782" y="23351"/>
                  </a:cubicBezTo>
                  <a:cubicBezTo>
                    <a:pt x="20046" y="21656"/>
                    <a:pt x="19983" y="20066"/>
                    <a:pt x="19481" y="17848"/>
                  </a:cubicBezTo>
                  <a:cubicBezTo>
                    <a:pt x="19271" y="16927"/>
                    <a:pt x="18916" y="16090"/>
                    <a:pt x="18121" y="15525"/>
                  </a:cubicBezTo>
                  <a:cubicBezTo>
                    <a:pt x="17221" y="14898"/>
                    <a:pt x="16258" y="14877"/>
                    <a:pt x="15359" y="14123"/>
                  </a:cubicBezTo>
                  <a:cubicBezTo>
                    <a:pt x="14020" y="13015"/>
                    <a:pt x="14292" y="11906"/>
                    <a:pt x="14166" y="10336"/>
                  </a:cubicBezTo>
                  <a:cubicBezTo>
                    <a:pt x="14082" y="9227"/>
                    <a:pt x="13831" y="7951"/>
                    <a:pt x="12911" y="7198"/>
                  </a:cubicBezTo>
                  <a:cubicBezTo>
                    <a:pt x="12429" y="6800"/>
                    <a:pt x="11906" y="6779"/>
                    <a:pt x="11341" y="6570"/>
                  </a:cubicBezTo>
                  <a:cubicBezTo>
                    <a:pt x="9416" y="5817"/>
                    <a:pt x="9563" y="4582"/>
                    <a:pt x="8893" y="3076"/>
                  </a:cubicBezTo>
                  <a:cubicBezTo>
                    <a:pt x="8151" y="1353"/>
                    <a:pt x="6429" y="1"/>
                    <a:pt x="4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446925" y="3563400"/>
              <a:ext cx="600550" cy="994950"/>
            </a:xfrm>
            <a:custGeom>
              <a:avLst/>
              <a:gdLst/>
              <a:ahLst/>
              <a:cxnLst/>
              <a:rect l="l" t="t" r="r" b="b"/>
              <a:pathLst>
                <a:path w="24022" h="39798" extrusionOk="0">
                  <a:moveTo>
                    <a:pt x="482" y="0"/>
                  </a:moveTo>
                  <a:cubicBezTo>
                    <a:pt x="419" y="0"/>
                    <a:pt x="351" y="59"/>
                    <a:pt x="377" y="126"/>
                  </a:cubicBezTo>
                  <a:cubicBezTo>
                    <a:pt x="1068" y="2218"/>
                    <a:pt x="1863" y="4290"/>
                    <a:pt x="2742" y="6319"/>
                  </a:cubicBezTo>
                  <a:cubicBezTo>
                    <a:pt x="2710" y="6330"/>
                    <a:pt x="2679" y="6335"/>
                    <a:pt x="2648" y="6335"/>
                  </a:cubicBezTo>
                  <a:cubicBezTo>
                    <a:pt x="2616" y="6335"/>
                    <a:pt x="2585" y="6330"/>
                    <a:pt x="2553" y="6319"/>
                  </a:cubicBezTo>
                  <a:cubicBezTo>
                    <a:pt x="1947" y="6257"/>
                    <a:pt x="1277" y="5859"/>
                    <a:pt x="691" y="5671"/>
                  </a:cubicBezTo>
                  <a:cubicBezTo>
                    <a:pt x="538" y="5615"/>
                    <a:pt x="394" y="5541"/>
                    <a:pt x="253" y="5541"/>
                  </a:cubicBezTo>
                  <a:cubicBezTo>
                    <a:pt x="182" y="5541"/>
                    <a:pt x="112" y="5559"/>
                    <a:pt x="43" y="5608"/>
                  </a:cubicBezTo>
                  <a:cubicBezTo>
                    <a:pt x="22" y="5629"/>
                    <a:pt x="1" y="5671"/>
                    <a:pt x="1" y="5713"/>
                  </a:cubicBezTo>
                  <a:cubicBezTo>
                    <a:pt x="1" y="5796"/>
                    <a:pt x="43" y="5838"/>
                    <a:pt x="105" y="5859"/>
                  </a:cubicBezTo>
                  <a:cubicBezTo>
                    <a:pt x="126" y="5869"/>
                    <a:pt x="147" y="5875"/>
                    <a:pt x="166" y="5875"/>
                  </a:cubicBezTo>
                  <a:cubicBezTo>
                    <a:pt x="184" y="5875"/>
                    <a:pt x="200" y="5869"/>
                    <a:pt x="210" y="5859"/>
                  </a:cubicBezTo>
                  <a:cubicBezTo>
                    <a:pt x="231" y="5859"/>
                    <a:pt x="231" y="5838"/>
                    <a:pt x="252" y="5838"/>
                  </a:cubicBezTo>
                  <a:cubicBezTo>
                    <a:pt x="273" y="5817"/>
                    <a:pt x="273" y="5775"/>
                    <a:pt x="252" y="5754"/>
                  </a:cubicBezTo>
                  <a:lnTo>
                    <a:pt x="252" y="5754"/>
                  </a:lnTo>
                  <a:cubicBezTo>
                    <a:pt x="524" y="5859"/>
                    <a:pt x="1382" y="6257"/>
                    <a:pt x="1445" y="6278"/>
                  </a:cubicBezTo>
                  <a:cubicBezTo>
                    <a:pt x="1947" y="6466"/>
                    <a:pt x="2449" y="6633"/>
                    <a:pt x="2951" y="6822"/>
                  </a:cubicBezTo>
                  <a:cubicBezTo>
                    <a:pt x="3934" y="9039"/>
                    <a:pt x="5002" y="11236"/>
                    <a:pt x="6131" y="13392"/>
                  </a:cubicBezTo>
                  <a:cubicBezTo>
                    <a:pt x="6072" y="13415"/>
                    <a:pt x="5997" y="13426"/>
                    <a:pt x="5909" y="13426"/>
                  </a:cubicBezTo>
                  <a:cubicBezTo>
                    <a:pt x="5380" y="13426"/>
                    <a:pt x="4419" y="13048"/>
                    <a:pt x="4060" y="12994"/>
                  </a:cubicBezTo>
                  <a:cubicBezTo>
                    <a:pt x="3390" y="12868"/>
                    <a:pt x="2721" y="12764"/>
                    <a:pt x="2030" y="12680"/>
                  </a:cubicBezTo>
                  <a:cubicBezTo>
                    <a:pt x="1884" y="12680"/>
                    <a:pt x="1884" y="12889"/>
                    <a:pt x="2030" y="12910"/>
                  </a:cubicBezTo>
                  <a:cubicBezTo>
                    <a:pt x="3495" y="13120"/>
                    <a:pt x="4960" y="13454"/>
                    <a:pt x="6383" y="13894"/>
                  </a:cubicBezTo>
                  <a:cubicBezTo>
                    <a:pt x="7617" y="16258"/>
                    <a:pt x="8914" y="18581"/>
                    <a:pt x="10232" y="20882"/>
                  </a:cubicBezTo>
                  <a:cubicBezTo>
                    <a:pt x="10166" y="20899"/>
                    <a:pt x="10094" y="20906"/>
                    <a:pt x="10017" y="20906"/>
                  </a:cubicBezTo>
                  <a:cubicBezTo>
                    <a:pt x="9609" y="20906"/>
                    <a:pt x="9085" y="20705"/>
                    <a:pt x="8768" y="20652"/>
                  </a:cubicBezTo>
                  <a:cubicBezTo>
                    <a:pt x="7805" y="20506"/>
                    <a:pt x="6822" y="20443"/>
                    <a:pt x="5838" y="20443"/>
                  </a:cubicBezTo>
                  <a:cubicBezTo>
                    <a:pt x="5713" y="20464"/>
                    <a:pt x="5713" y="20631"/>
                    <a:pt x="5838" y="20652"/>
                  </a:cubicBezTo>
                  <a:cubicBezTo>
                    <a:pt x="7408" y="20694"/>
                    <a:pt x="8977" y="20924"/>
                    <a:pt x="10484" y="21322"/>
                  </a:cubicBezTo>
                  <a:cubicBezTo>
                    <a:pt x="11613" y="23288"/>
                    <a:pt x="12722" y="25339"/>
                    <a:pt x="13915" y="27369"/>
                  </a:cubicBezTo>
                  <a:cubicBezTo>
                    <a:pt x="13776" y="27455"/>
                    <a:pt x="13605" y="27484"/>
                    <a:pt x="13402" y="27484"/>
                  </a:cubicBezTo>
                  <a:cubicBezTo>
                    <a:pt x="13114" y="27484"/>
                    <a:pt x="12762" y="27426"/>
                    <a:pt x="12346" y="27389"/>
                  </a:cubicBezTo>
                  <a:cubicBezTo>
                    <a:pt x="11237" y="27306"/>
                    <a:pt x="10128" y="27264"/>
                    <a:pt x="9019" y="27264"/>
                  </a:cubicBezTo>
                  <a:cubicBezTo>
                    <a:pt x="8872" y="27264"/>
                    <a:pt x="8872" y="27473"/>
                    <a:pt x="9019" y="27473"/>
                  </a:cubicBezTo>
                  <a:cubicBezTo>
                    <a:pt x="10776" y="27536"/>
                    <a:pt x="12513" y="27682"/>
                    <a:pt x="14250" y="27954"/>
                  </a:cubicBezTo>
                  <a:cubicBezTo>
                    <a:pt x="15442" y="30068"/>
                    <a:pt x="16761" y="32097"/>
                    <a:pt x="18162" y="34064"/>
                  </a:cubicBezTo>
                  <a:cubicBezTo>
                    <a:pt x="18152" y="34066"/>
                    <a:pt x="18140" y="34067"/>
                    <a:pt x="18126" y="34067"/>
                  </a:cubicBezTo>
                  <a:cubicBezTo>
                    <a:pt x="17818" y="34067"/>
                    <a:pt x="16581" y="33643"/>
                    <a:pt x="16300" y="33583"/>
                  </a:cubicBezTo>
                  <a:cubicBezTo>
                    <a:pt x="15045" y="33290"/>
                    <a:pt x="13748" y="33081"/>
                    <a:pt x="12450" y="32913"/>
                  </a:cubicBezTo>
                  <a:cubicBezTo>
                    <a:pt x="12444" y="32912"/>
                    <a:pt x="12438" y="32912"/>
                    <a:pt x="12432" y="32912"/>
                  </a:cubicBezTo>
                  <a:cubicBezTo>
                    <a:pt x="12304" y="32912"/>
                    <a:pt x="12310" y="33123"/>
                    <a:pt x="12450" y="33143"/>
                  </a:cubicBezTo>
                  <a:cubicBezTo>
                    <a:pt x="14501" y="33436"/>
                    <a:pt x="16510" y="33876"/>
                    <a:pt x="18476" y="34503"/>
                  </a:cubicBezTo>
                  <a:cubicBezTo>
                    <a:pt x="19857" y="36387"/>
                    <a:pt x="21406" y="38123"/>
                    <a:pt x="23142" y="39693"/>
                  </a:cubicBezTo>
                  <a:cubicBezTo>
                    <a:pt x="23225" y="39766"/>
                    <a:pt x="23318" y="39797"/>
                    <a:pt x="23409" y="39797"/>
                  </a:cubicBezTo>
                  <a:cubicBezTo>
                    <a:pt x="23730" y="39797"/>
                    <a:pt x="24022" y="39405"/>
                    <a:pt x="23728" y="39128"/>
                  </a:cubicBezTo>
                  <a:cubicBezTo>
                    <a:pt x="21782" y="37349"/>
                    <a:pt x="20067" y="35319"/>
                    <a:pt x="18602" y="33123"/>
                  </a:cubicBezTo>
                  <a:cubicBezTo>
                    <a:pt x="18267" y="30800"/>
                    <a:pt x="19418" y="28540"/>
                    <a:pt x="19292" y="26176"/>
                  </a:cubicBezTo>
                  <a:cubicBezTo>
                    <a:pt x="19292" y="26058"/>
                    <a:pt x="19205" y="26001"/>
                    <a:pt x="19119" y="26001"/>
                  </a:cubicBezTo>
                  <a:cubicBezTo>
                    <a:pt x="19037" y="26001"/>
                    <a:pt x="18958" y="26053"/>
                    <a:pt x="18958" y="26155"/>
                  </a:cubicBezTo>
                  <a:cubicBezTo>
                    <a:pt x="18853" y="28331"/>
                    <a:pt x="18246" y="30340"/>
                    <a:pt x="18183" y="32495"/>
                  </a:cubicBezTo>
                  <a:cubicBezTo>
                    <a:pt x="17639" y="31658"/>
                    <a:pt x="17116" y="30821"/>
                    <a:pt x="16572" y="29963"/>
                  </a:cubicBezTo>
                  <a:cubicBezTo>
                    <a:pt x="15945" y="28938"/>
                    <a:pt x="15296" y="27913"/>
                    <a:pt x="14647" y="26866"/>
                  </a:cubicBezTo>
                  <a:cubicBezTo>
                    <a:pt x="14794" y="24920"/>
                    <a:pt x="15108" y="22995"/>
                    <a:pt x="15589" y="21091"/>
                  </a:cubicBezTo>
                  <a:cubicBezTo>
                    <a:pt x="15614" y="20977"/>
                    <a:pt x="15517" y="20902"/>
                    <a:pt x="15422" y="20902"/>
                  </a:cubicBezTo>
                  <a:cubicBezTo>
                    <a:pt x="15360" y="20902"/>
                    <a:pt x="15300" y="20934"/>
                    <a:pt x="15275" y="21008"/>
                  </a:cubicBezTo>
                  <a:cubicBezTo>
                    <a:pt x="14752" y="22723"/>
                    <a:pt x="14417" y="24523"/>
                    <a:pt x="14313" y="26322"/>
                  </a:cubicBezTo>
                  <a:cubicBezTo>
                    <a:pt x="13162" y="24460"/>
                    <a:pt x="11990" y="22619"/>
                    <a:pt x="10860" y="20736"/>
                  </a:cubicBezTo>
                  <a:cubicBezTo>
                    <a:pt x="10944" y="19062"/>
                    <a:pt x="11216" y="17409"/>
                    <a:pt x="11655" y="15798"/>
                  </a:cubicBezTo>
                  <a:cubicBezTo>
                    <a:pt x="11694" y="15683"/>
                    <a:pt x="11591" y="15599"/>
                    <a:pt x="11492" y="15599"/>
                  </a:cubicBezTo>
                  <a:cubicBezTo>
                    <a:pt x="11428" y="15599"/>
                    <a:pt x="11366" y="15633"/>
                    <a:pt x="11341" y="15714"/>
                  </a:cubicBezTo>
                  <a:cubicBezTo>
                    <a:pt x="11090" y="16530"/>
                    <a:pt x="10902" y="17346"/>
                    <a:pt x="10776" y="18183"/>
                  </a:cubicBezTo>
                  <a:cubicBezTo>
                    <a:pt x="10714" y="18518"/>
                    <a:pt x="10672" y="18853"/>
                    <a:pt x="10630" y="19208"/>
                  </a:cubicBezTo>
                  <a:cubicBezTo>
                    <a:pt x="10630" y="19334"/>
                    <a:pt x="10630" y="19899"/>
                    <a:pt x="10609" y="20296"/>
                  </a:cubicBezTo>
                  <a:cubicBezTo>
                    <a:pt x="9228" y="17995"/>
                    <a:pt x="7931" y="15672"/>
                    <a:pt x="6696" y="13308"/>
                  </a:cubicBezTo>
                  <a:cubicBezTo>
                    <a:pt x="6906" y="12157"/>
                    <a:pt x="7219" y="11006"/>
                    <a:pt x="7617" y="9876"/>
                  </a:cubicBezTo>
                  <a:cubicBezTo>
                    <a:pt x="7668" y="9736"/>
                    <a:pt x="7556" y="9643"/>
                    <a:pt x="7442" y="9643"/>
                  </a:cubicBezTo>
                  <a:cubicBezTo>
                    <a:pt x="7369" y="9643"/>
                    <a:pt x="7294" y="9682"/>
                    <a:pt x="7261" y="9772"/>
                  </a:cubicBezTo>
                  <a:cubicBezTo>
                    <a:pt x="7010" y="10399"/>
                    <a:pt x="6801" y="11048"/>
                    <a:pt x="6634" y="11697"/>
                  </a:cubicBezTo>
                  <a:cubicBezTo>
                    <a:pt x="6571" y="11969"/>
                    <a:pt x="6550" y="12450"/>
                    <a:pt x="6445" y="12848"/>
                  </a:cubicBezTo>
                  <a:cubicBezTo>
                    <a:pt x="5336" y="10713"/>
                    <a:pt x="4290" y="8537"/>
                    <a:pt x="3286" y="6340"/>
                  </a:cubicBezTo>
                  <a:cubicBezTo>
                    <a:pt x="3558" y="5441"/>
                    <a:pt x="3934" y="4583"/>
                    <a:pt x="4416" y="3767"/>
                  </a:cubicBezTo>
                  <a:cubicBezTo>
                    <a:pt x="4474" y="3636"/>
                    <a:pt x="4371" y="3526"/>
                    <a:pt x="4268" y="3526"/>
                  </a:cubicBezTo>
                  <a:cubicBezTo>
                    <a:pt x="4222" y="3526"/>
                    <a:pt x="4176" y="3548"/>
                    <a:pt x="4144" y="3599"/>
                  </a:cubicBezTo>
                  <a:cubicBezTo>
                    <a:pt x="3851" y="4081"/>
                    <a:pt x="3600" y="4562"/>
                    <a:pt x="3370" y="5085"/>
                  </a:cubicBezTo>
                  <a:cubicBezTo>
                    <a:pt x="3265" y="5336"/>
                    <a:pt x="3202" y="5671"/>
                    <a:pt x="3098" y="5943"/>
                  </a:cubicBezTo>
                  <a:cubicBezTo>
                    <a:pt x="2219" y="3997"/>
                    <a:pt x="1361" y="2030"/>
                    <a:pt x="566" y="63"/>
                  </a:cubicBezTo>
                  <a:cubicBezTo>
                    <a:pt x="551" y="18"/>
                    <a:pt x="51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FD9E0"/>
      </a:lt2>
      <a:accent1>
        <a:srgbClr val="66FD97"/>
      </a:accent1>
      <a:accent2>
        <a:srgbClr val="40C293"/>
      </a:accent2>
      <a:accent3>
        <a:srgbClr val="009566"/>
      </a:accent3>
      <a:accent4>
        <a:srgbClr val="DB9E51"/>
      </a:accent4>
      <a:accent5>
        <a:srgbClr val="A56C48"/>
      </a:accent5>
      <a:accent6>
        <a:srgbClr val="F09C26"/>
      </a:accent6>
      <a:hlink>
        <a:srgbClr val="FA77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248</Words>
  <Application>Microsoft Office PowerPoint</Application>
  <PresentationFormat>Affichage à l'écran (16:9)</PresentationFormat>
  <Paragraphs>121</Paragraphs>
  <Slides>16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Fira Sans Extra Condensed Medium</vt:lpstr>
      <vt:lpstr>Roboto Black</vt:lpstr>
      <vt:lpstr>Fira Sans Extra Condensed</vt:lpstr>
      <vt:lpstr>Arial</vt:lpstr>
      <vt:lpstr>Fira Sans Condensed</vt:lpstr>
      <vt:lpstr>Roboto</vt:lpstr>
      <vt:lpstr>Nature Infographics by Slidesgo</vt:lpstr>
      <vt:lpstr>Vegetalisation Paris</vt:lpstr>
      <vt:lpstr>Arbres par lieu</vt:lpstr>
      <vt:lpstr>Les arbres</vt:lpstr>
      <vt:lpstr>Population d’arbre par arrondissement</vt:lpstr>
      <vt:lpstr>Population d’arbre par domanialité</vt:lpstr>
      <vt:lpstr>Population d’arbre les plus présentes par domanialité</vt:lpstr>
      <vt:lpstr>Les dimensions d’arbres</vt:lpstr>
      <vt:lpstr>Stade de développement</vt:lpstr>
      <vt:lpstr>Les 3 arbres les plus hauts</vt:lpstr>
      <vt:lpstr>Les 3 arbres ayant la plus grande circonférence</vt:lpstr>
      <vt:lpstr>Visualisation géographique</vt:lpstr>
      <vt:lpstr>Visulation géographique des cimetières</vt:lpstr>
      <vt:lpstr>Arbres dans les cimetières par stade de développement</vt:lpstr>
      <vt:lpstr>Visulation géographique des arbres remarquables</vt:lpstr>
      <vt:lpstr>Positionnement des arbres remarquables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Vegetalisation Paris</dc:title>
  <cp:lastModifiedBy>Mohamed-Reda Derraz</cp:lastModifiedBy>
  <cp:revision>92</cp:revision>
  <dcterms:modified xsi:type="dcterms:W3CDTF">2021-06-15T15:46:30Z</dcterms:modified>
</cp:coreProperties>
</file>