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76071-DA74-09AC-36D7-0BDB9045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346B5F-41F5-E616-21F2-45EDC213D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83FAD-27D5-5AE3-AC42-942B7181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AB282-755D-7B8C-B77C-81AB9136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B8A24-2504-C733-EE27-5378C20B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44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B1B12-21E2-3F18-FF7B-E4032DEC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1B8DD1-5328-8F1E-4BCB-2B7C2704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2D94D-0A24-22D3-6F50-7EB2E690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0A78A-5482-BFCA-603F-5272B25F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51C3F-6C0F-0C18-D871-A65AA8EC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58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367557-D6C7-EDD0-5563-ABBFCF655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ABF9E1-69BB-999C-CE65-8DA09B7AC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1575C-0872-BB7C-8DA7-BCC266EE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9EAC-F2FB-471F-DFE9-201ADD2B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6098D-E069-DED6-B506-46BB88E4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83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B3355-B82A-C9E0-7444-86ED78E1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A82C0-4BC2-1A36-DC3F-74141548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0611B-D566-746D-4851-212E189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90D1D-4221-DF2E-C0A3-EF1CC57F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11E91C-E879-B053-2C3E-681720FB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4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35C8B-2887-51FC-E0F4-CA74CC03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28767-A66F-F377-BC63-AD2CE528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5378F-650D-BAB8-08F4-E00F347B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BD231-DC7B-FA15-FDB7-B9A3478C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5A99E-3B0E-AD0C-91A9-12A8EBFA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7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2A20-3692-F71F-FA8A-30C7D7F0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8EBE6-6C3B-8AAC-4BC1-AF9F0C298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8CD818-6125-593B-0B02-BDBB3252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1F46CF-70E5-9561-28A8-68B7E5F5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552B40-0DBE-FB58-AEE8-06AA6EB9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921D7-7229-6241-A613-DEFE7535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2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8CDDD-8774-D792-F4B0-6C3020C5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1E042E-0ACB-6C5C-323A-86D8CA4D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D3BE13-5D91-BF7F-6843-E920C2478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27950E-59DF-7451-DD78-A85551C71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7F2ED6-01EB-000E-EBD4-2AE7462F4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0A9597-BF32-ACF7-1DBD-F807317F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4927-1A76-E1B7-D210-DAC29049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931D64-7947-0F98-DDE3-A8B6C4A2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14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52F3C-53E7-0F43-085A-FDC41753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BB6170-9AF5-7063-F37A-35CB06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675AC3-BD7E-4964-7264-A76A970E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DB519-B229-C07E-697F-1FA479FE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59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13EECC-3F18-BEFF-8A06-A9A23DC3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28948D-4A65-48F6-C8FB-AB04E75A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0BD465-B7E7-5B9C-2F73-69698535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14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F9AB5-43B7-0D65-CCC3-56AE6A14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8057F-F2B8-7BCD-A325-003825AE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3C6C9C-D644-B687-B435-A04CFB383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1D565-E937-C8B0-0031-3752D6DF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192ED-6DDB-6148-5F50-24B2D3C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AB17B4-7652-B72F-2AFE-0B4964D5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5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737B9-82F5-53D7-57B0-10BFDE09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752648-83EE-430F-AEB3-DED86BF5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418CBF-B059-4C66-2E9E-1F0F7DF57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268E5-FB47-6CCA-7068-6EBB8DF0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EB542B-5054-FC32-473D-C927A6FA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E5BF97-BA88-9108-D0ED-DE471747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5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A17753-5DA8-64BF-A7D9-02F75C9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1957D-0D45-91F8-8425-0885B67F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2EFF9-AB60-74E3-6B48-33F93406E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B5671-0C79-4CB0-9528-20883D280872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36707-ACD4-5F0B-6FFD-4C5A359E5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0B8D67-F30E-4DE4-7026-482D867CE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D521D-D31B-404A-B11C-D000C1B055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3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0B09C15-2BCB-10EE-3CE8-861CA2E8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193"/>
            <a:ext cx="12192000" cy="54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B36CDD-47E6-49E2-CD40-D9423E6A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255"/>
            <a:ext cx="12192000" cy="63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7A5C2CD-6A9C-FEFF-844A-D11250BD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9" y="169582"/>
            <a:ext cx="11118461" cy="65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1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DE8AED-219E-6CB6-6AB6-68F5FB44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9" y="120894"/>
            <a:ext cx="10768941" cy="66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4B0F7D4-E061-7FB5-226C-A9A10FE2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306859"/>
            <a:ext cx="11475720" cy="62442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E8E45B-3548-2B1F-EAA8-52DCB019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2" y="1006177"/>
            <a:ext cx="10992877" cy="517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6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EE884B-CE99-B738-2509-125BBEF8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1448320"/>
            <a:ext cx="1183170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0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566C15B-35CA-BC8F-3974-B86D1B6D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413"/>
            <a:ext cx="12192000" cy="49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Laith Sandouk</dc:creator>
  <cp:lastModifiedBy>Amir Alayoubi</cp:lastModifiedBy>
  <cp:revision>2</cp:revision>
  <dcterms:created xsi:type="dcterms:W3CDTF">2024-04-04T08:54:48Z</dcterms:created>
  <dcterms:modified xsi:type="dcterms:W3CDTF">2024-04-04T09:30:08Z</dcterms:modified>
</cp:coreProperties>
</file>