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Tasa de Mortalidad del Titanic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3799" y="2031101"/>
            <a:ext cx="3212238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68DBF24-54BC-D45B-2937-DD07C1C3599A}"/>
              </a:ext>
            </a:extLst>
          </p:cNvPr>
          <p:cNvSpPr txBox="1"/>
          <p:nvPr/>
        </p:nvSpPr>
        <p:spPr>
          <a:xfrm>
            <a:off x="832104" y="2321672"/>
            <a:ext cx="2386584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b="1" dirty="0"/>
              <a:t>61.6%</a:t>
            </a:r>
          </a:p>
        </p:txBody>
      </p:sp>
      <p:pic>
        <p:nvPicPr>
          <p:cNvPr id="10" name="Imagen 9" descr="Gráfico, Gráfico en cascada, Gráfico de rectángulos&#10;&#10;Descripción generada automáticamente">
            <a:extLst>
              <a:ext uri="{FF2B5EF4-FFF2-40B4-BE49-F238E27FC236}">
                <a16:creationId xmlns:a16="http://schemas.microsoft.com/office/drawing/2014/main" id="{E5595DED-7DE2-682A-BB78-56292BC95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4" y="2988735"/>
            <a:ext cx="3951202" cy="248041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AFC03B3-9D3D-9B3E-EAC3-568B6CB6DB42}"/>
              </a:ext>
            </a:extLst>
          </p:cNvPr>
          <p:cNvSpPr txBox="1"/>
          <p:nvPr/>
        </p:nvSpPr>
        <p:spPr>
          <a:xfrm>
            <a:off x="4933528" y="1210598"/>
            <a:ext cx="345643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/>
              <a:t>Casi </a:t>
            </a:r>
            <a:r>
              <a:rPr lang="es-ES" sz="6000" dirty="0"/>
              <a:t>2</a:t>
            </a:r>
            <a:r>
              <a:rPr lang="es-ES" sz="4400" dirty="0"/>
              <a:t> de cada </a:t>
            </a:r>
            <a:r>
              <a:rPr lang="es-ES" sz="6000" dirty="0"/>
              <a:t>3</a:t>
            </a:r>
            <a:r>
              <a:rPr lang="es-ES" sz="4400" dirty="0"/>
              <a:t> personas fallecieron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Supervivencia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Sexo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3100" dirty="0" err="1"/>
              <a:t>E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dad</a:t>
            </a: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2676" y="1700044"/>
            <a:ext cx="3726676" cy="16996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Mujeres</a:t>
            </a:r>
            <a:r>
              <a:rPr lang="en-US" dirty="0"/>
              <a:t> y </a:t>
            </a:r>
            <a:r>
              <a:rPr lang="en-US" dirty="0" err="1"/>
              <a:t>niños</a:t>
            </a:r>
            <a:r>
              <a:rPr lang="en-US" dirty="0"/>
              <a:t>: </a:t>
            </a:r>
            <a:r>
              <a:rPr lang="en-US" b="1" dirty="0"/>
              <a:t>68.8%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Hombres: </a:t>
            </a:r>
            <a:r>
              <a:rPr lang="en-US" b="1" dirty="0"/>
              <a:t>16.6%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788D6B27-425F-9569-642A-DB9596A1E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3" y="3153772"/>
            <a:ext cx="3577649" cy="223603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ED9E530-5312-B529-5779-B04A81D24E06}"/>
              </a:ext>
            </a:extLst>
          </p:cNvPr>
          <p:cNvSpPr txBox="1"/>
          <p:nvPr/>
        </p:nvSpPr>
        <p:spPr>
          <a:xfrm>
            <a:off x="4720838" y="1580959"/>
            <a:ext cx="374224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 esa ocasión los datos apoyan que se dio el "Las mujeres y los niños primero", pero... 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Supervivencia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Clases</a:t>
            </a: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3799" y="2031101"/>
            <a:ext cx="3212238" cy="1145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Primera </a:t>
            </a:r>
            <a:r>
              <a:rPr lang="en-US" dirty="0" err="1"/>
              <a:t>clase</a:t>
            </a:r>
            <a:r>
              <a:rPr lang="en-US" dirty="0"/>
              <a:t>: </a:t>
            </a:r>
            <a:r>
              <a:rPr lang="en-US" b="1" dirty="0"/>
              <a:t>63.0%.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Segunda </a:t>
            </a:r>
            <a:r>
              <a:rPr lang="en-US" dirty="0" err="1"/>
              <a:t>clase</a:t>
            </a:r>
            <a:r>
              <a:rPr lang="en-US" dirty="0"/>
              <a:t>: </a:t>
            </a:r>
            <a:r>
              <a:rPr lang="en-US" b="1" dirty="0"/>
              <a:t>47.3%.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Tercera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: </a:t>
            </a:r>
            <a:r>
              <a:rPr lang="en-US" b="1" dirty="0"/>
              <a:t>24.2%.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1D775D6-ACDA-5EC3-5AAD-4C9F6C87354F}"/>
              </a:ext>
            </a:extLst>
          </p:cNvPr>
          <p:cNvSpPr txBox="1"/>
          <p:nvPr/>
        </p:nvSpPr>
        <p:spPr>
          <a:xfrm>
            <a:off x="4582878" y="1796403"/>
            <a:ext cx="401816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...la clase en la que se viajaba tuvo una influencia significativa y podría explicar...</a:t>
            </a:r>
          </a:p>
          <a:p>
            <a:endParaRPr lang="es-ES" dirty="0"/>
          </a:p>
        </p:txBody>
      </p:sp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0D50EE6F-2284-1C62-2FDF-53F6F4D81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4" y="3235354"/>
            <a:ext cx="3540564" cy="22128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Supervivencia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mujeres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niños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dirty="0" err="1"/>
              <a:t>C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lases</a:t>
            </a: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3799" y="2031101"/>
            <a:ext cx="3212238" cy="1035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Mujeres</a:t>
            </a:r>
            <a:r>
              <a:rPr lang="en-US" sz="1600" dirty="0"/>
              <a:t> y </a:t>
            </a:r>
            <a:r>
              <a:rPr lang="en-US" sz="1600" dirty="0" err="1"/>
              <a:t>niños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primera</a:t>
            </a:r>
            <a:r>
              <a:rPr lang="en-US" sz="1600" dirty="0"/>
              <a:t> </a:t>
            </a:r>
            <a:r>
              <a:rPr lang="en-US" sz="1600" dirty="0" err="1"/>
              <a:t>clase</a:t>
            </a:r>
            <a:r>
              <a:rPr lang="en-US" sz="1600" dirty="0"/>
              <a:t> </a:t>
            </a:r>
            <a:r>
              <a:rPr lang="en-US" sz="1600" dirty="0" err="1"/>
              <a:t>tuvieron</a:t>
            </a:r>
            <a:r>
              <a:rPr lang="en-US" sz="1600" dirty="0"/>
              <a:t> </a:t>
            </a:r>
            <a:r>
              <a:rPr lang="en-US" sz="1600" dirty="0" err="1"/>
              <a:t>mayores</a:t>
            </a:r>
            <a:r>
              <a:rPr lang="en-US" sz="1600" dirty="0"/>
              <a:t> </a:t>
            </a:r>
            <a:r>
              <a:rPr lang="en-US" sz="1600" dirty="0" err="1"/>
              <a:t>tasas</a:t>
            </a:r>
            <a:r>
              <a:rPr lang="en-US" sz="1600" dirty="0"/>
              <a:t> de </a:t>
            </a:r>
            <a:r>
              <a:rPr lang="en-US" sz="1600" dirty="0" err="1"/>
              <a:t>supervivencia</a:t>
            </a:r>
            <a:r>
              <a:rPr lang="en-US" sz="1600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0A78316-1CD6-1D8B-CF44-6FF10AAF6349}"/>
              </a:ext>
            </a:extLst>
          </p:cNvPr>
          <p:cNvSpPr txBox="1"/>
          <p:nvPr/>
        </p:nvSpPr>
        <p:spPr>
          <a:xfrm>
            <a:off x="4582878" y="1796403"/>
            <a:ext cx="401816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...las diferencias de tasas de supervivencia entre mujeres y niños.</a:t>
            </a:r>
          </a:p>
          <a:p>
            <a:endParaRPr lang="es-ES" dirty="0"/>
          </a:p>
        </p:txBody>
      </p:sp>
      <p:pic>
        <p:nvPicPr>
          <p:cNvPr id="7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CF983102-1C30-82A8-A44A-E863BC7C2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40" y="3066054"/>
            <a:ext cx="3212238" cy="24091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Influencia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Puerto de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Embarque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vs la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tarifa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pagada</a:t>
            </a:r>
            <a:r>
              <a:rPr lang="en-US" sz="2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y la </a:t>
            </a:r>
            <a:r>
              <a:rPr lang="en-US" sz="2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clase</a:t>
            </a:r>
            <a:endParaRPr lang="en-US" sz="2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0779" y="1836290"/>
            <a:ext cx="3864021" cy="1108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Tarifas</a:t>
            </a:r>
            <a:r>
              <a:rPr lang="en-US" sz="1700" dirty="0"/>
              <a:t> </a:t>
            </a:r>
            <a:r>
              <a:rPr lang="en-US" sz="1700" dirty="0" err="1"/>
              <a:t>más</a:t>
            </a:r>
            <a:r>
              <a:rPr lang="en-US" sz="1700" dirty="0"/>
              <a:t> </a:t>
            </a:r>
            <a:r>
              <a:rPr lang="en-US" sz="1700" dirty="0" err="1"/>
              <a:t>altas</a:t>
            </a:r>
            <a:r>
              <a:rPr lang="en-US" sz="1700" dirty="0"/>
              <a:t> se </a:t>
            </a:r>
            <a:r>
              <a:rPr lang="en-US" sz="1700" dirty="0" err="1"/>
              <a:t>correlacionan</a:t>
            </a:r>
            <a:r>
              <a:rPr lang="en-US" sz="1700" dirty="0"/>
              <a:t> con la </a:t>
            </a:r>
            <a:r>
              <a:rPr lang="en-US" sz="1700" dirty="0" err="1"/>
              <a:t>clase</a:t>
            </a:r>
            <a:r>
              <a:rPr lang="en-US" sz="1700" dirty="0"/>
              <a:t> y </a:t>
            </a:r>
            <a:r>
              <a:rPr lang="en-US" sz="1700" dirty="0" err="1"/>
              <a:t>el</a:t>
            </a:r>
            <a:r>
              <a:rPr lang="en-US" sz="1700" dirty="0"/>
              <a:t> Puerto de </a:t>
            </a:r>
            <a:r>
              <a:rPr lang="en-US" sz="1700" dirty="0" err="1"/>
              <a:t>embarque</a:t>
            </a:r>
            <a:r>
              <a:rPr lang="en-US" sz="1700" dirty="0"/>
              <a:t>, y </a:t>
            </a:r>
            <a:r>
              <a:rPr lang="en-US" sz="1700" dirty="0" err="1"/>
              <a:t>por</a:t>
            </a:r>
            <a:r>
              <a:rPr lang="en-US" sz="1700" dirty="0"/>
              <a:t> tanto con la </a:t>
            </a:r>
            <a:r>
              <a:rPr lang="en-US" sz="1700" dirty="0" err="1"/>
              <a:t>supervivencia</a:t>
            </a:r>
            <a:r>
              <a:rPr lang="en-US" sz="1700" dirty="0"/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1F7FEC0-E509-A2CA-D755-FB1A7C40F711}"/>
              </a:ext>
            </a:extLst>
          </p:cNvPr>
          <p:cNvSpPr txBox="1"/>
          <p:nvPr/>
        </p:nvSpPr>
        <p:spPr>
          <a:xfrm>
            <a:off x="4877459" y="1404350"/>
            <a:ext cx="3429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s-ES" sz="2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unque el puerto de embarque parece influir, se podría asumir que lo fue el tipo de pasaje y la clase en la que embarcó cada pasajero.</a:t>
            </a:r>
          </a:p>
          <a:p>
            <a:endParaRPr lang="es-ES" dirty="0"/>
          </a:p>
        </p:txBody>
      </p:sp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81834CB7-40FF-7899-5EFD-B17D2E917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67" y="3114882"/>
            <a:ext cx="3959352" cy="23756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175</Words>
  <Application>Microsoft Office PowerPoint</Application>
  <PresentationFormat>Presentación en pantalla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Consolas</vt:lpstr>
      <vt:lpstr>Office Theme</vt:lpstr>
      <vt:lpstr>Tasa de Mortalidad del Titanic</vt:lpstr>
      <vt:lpstr>Supervivencia por Sexo y Edad</vt:lpstr>
      <vt:lpstr>Supervivencia por Clases</vt:lpstr>
      <vt:lpstr>Supervivencia de mujeres y niños por Clases</vt:lpstr>
      <vt:lpstr>Influencia del Puerto de Embarque vs la tarifa pagada y la clase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Juan Moreno Borrallo</cp:lastModifiedBy>
  <cp:revision>10</cp:revision>
  <dcterms:created xsi:type="dcterms:W3CDTF">2013-01-27T09:14:16Z</dcterms:created>
  <dcterms:modified xsi:type="dcterms:W3CDTF">2024-12-11T00:51:29Z</dcterms:modified>
  <cp:category/>
</cp:coreProperties>
</file>