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597E6-2D06-B54C-B2A6-30FEA357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5E3AFC-52B0-9342-A8B8-84D9C93B1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B94B8-66D4-9D42-BA14-3557A52C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53438-0A83-6947-A30B-7AFBB9D3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872C4-0EB3-D64C-A48E-8A71098E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373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F7F1-D7F1-FA4F-97B1-79BE0183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DE2A3-9FC0-8E4B-BB41-72BE212B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E2881-522F-974D-AAD8-EE6742B9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09AED-8D1F-4E43-86AD-B3E00E52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B3035-3E0F-8745-B34C-E88C797F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4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DF095E-612C-7849-B648-ACBB9BD7F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00D36-AB97-D44F-AAAE-E3FE191C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A5FBD-7058-D745-89F0-B28519AE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515B6-F16A-7A43-9DA2-C4ECE345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23D32-1370-7845-B83F-915B7C6A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72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2650-4B2B-C849-87FD-4FBAF3F9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8CCA-ED92-2343-8939-3463BA9E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B2C9B-32A4-E344-AAB1-B4EA5398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F2AAD-EBA2-2F41-AF84-9A1F2F98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2E6C-E7EE-A643-9C2D-87133AD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99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D1347-F61E-CA40-939C-90E5693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65B41-F3EA-824E-90A8-72E607E3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B20D1-98E7-D140-A9D8-9D530C01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A6DA4-C038-0345-B894-5EF4E6B3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3C2FC-A40F-1147-8B36-C952A194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7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824EA-D826-174A-BB97-9C0187FF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FC5AA-A81F-AC46-A497-1BBE3E5E9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D90E5-3D65-4748-AE59-A0B90EBA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F7802-33EE-FF42-BA7C-ED692F44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D6594-F9FA-5543-A6D7-82101ED1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AB8A1-B6D7-374D-9CEB-56D9FD93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770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94175-AABA-9D4E-AC8A-319D86F8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6DA2D-6A67-7E4F-A544-D92F4B62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AAB0E-CDB1-3446-8CF9-080A5F922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DC460-AD2F-F04C-8DCB-CCBBDCB09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C7B72-AA30-C643-844F-2E3AF2A4B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F43F9E-BD31-434F-B76F-35B5A112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B6CF-466A-D84F-90F1-DE05302E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C21446-EF99-F44E-B5CB-E8FC2525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5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70061-94B4-4A44-8C1B-C079A21F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A55B28-DFF2-0248-95AD-6D74EB3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07818-FB93-8048-83B9-280574A1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39B94-9108-C145-871C-5F595FE6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69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BFD56F-7391-0340-B5C3-43C888DE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4B95BC-5AA3-164D-99B8-AE5797EC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D41A-4584-D944-847E-DB751384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622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EB9CC-DF22-E54A-845F-8A64DD6D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12F4B-04E6-904C-849F-79C2844DE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01345-A73C-364F-8AF1-C2D0212DC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729C6-1159-3E4F-935D-CFACE544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A41B-B397-E646-AF23-F7CAC034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AD41A-3822-5B43-9B01-6165AE83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7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1F084-2967-EE46-9B59-76C1B779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7DAE7-29CC-2F48-B480-3D606F78F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B5BFF-4118-E84C-BF75-643AAABEC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66FBC-B678-4F41-A4BC-40370C99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FF3E2-3BFA-6C43-9258-45043164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186D7-9052-7745-A2E2-1547642D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351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C960DB-6C98-A242-A5B7-A236B4E7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55148-7AA9-8245-863B-CA5B6379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DEAB7-2FCC-1C42-8A7A-C499CE65C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E154-963C-E843-AE01-78349855F886}" type="datetimeFigureOut">
              <a:rPr kumimoji="1" lang="ko-KR" altLang="en-US" smtClean="0"/>
              <a:t>2018. 6. 24.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F8E8-FF48-DD4E-B10E-B1E5E80E6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6AC06-45DE-9C47-9187-A9B62A5A2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E961-AEFA-3447-B144-3236FB4572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76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C7C4DC-0175-D047-9EC3-713CE66F72DA}"/>
              </a:ext>
            </a:extLst>
          </p:cNvPr>
          <p:cNvSpPr/>
          <p:nvPr/>
        </p:nvSpPr>
        <p:spPr>
          <a:xfrm>
            <a:off x="78658" y="295215"/>
            <a:ext cx="12192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435B31-FA9A-4149-9819-2ABDEF05A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2" t="4816" r="28560" b="35584"/>
          <a:stretch/>
        </p:blipFill>
        <p:spPr>
          <a:xfrm>
            <a:off x="4015940" y="1771362"/>
            <a:ext cx="1437592" cy="2023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261303-FF94-6948-975F-3FD31D6B4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7" t="1398" r="30775" b="34571"/>
          <a:stretch/>
        </p:blipFill>
        <p:spPr>
          <a:xfrm>
            <a:off x="5837237" y="1745852"/>
            <a:ext cx="1149658" cy="20329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08A7B-B73C-5F46-9F01-6A7EF30B6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24" r="25241" b="33535"/>
          <a:stretch/>
        </p:blipFill>
        <p:spPr>
          <a:xfrm>
            <a:off x="10322376" y="1662370"/>
            <a:ext cx="1506731" cy="21102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FC3B73-41F6-9840-8940-59EC60490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70" t="-410" r="30080" b="35005"/>
          <a:stretch/>
        </p:blipFill>
        <p:spPr>
          <a:xfrm>
            <a:off x="8669915" y="1647625"/>
            <a:ext cx="1257300" cy="20765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D39DB2-94D0-D548-BA34-0F43DD8901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52" t="477" r="27934" b="33853"/>
          <a:stretch/>
        </p:blipFill>
        <p:spPr>
          <a:xfrm>
            <a:off x="2491939" y="1719831"/>
            <a:ext cx="1332405" cy="20850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AAF906-200C-AD49-A8C9-C7A1A28A4B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744" t="1724" r="28354" b="34192"/>
          <a:stretch/>
        </p:blipFill>
        <p:spPr>
          <a:xfrm>
            <a:off x="7306729" y="1689571"/>
            <a:ext cx="1307639" cy="20346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5C4A675-FCF6-5749-92A5-615F97F7F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00" y="1719831"/>
            <a:ext cx="1263654" cy="20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Leo</cp:lastModifiedBy>
  <cp:revision>2</cp:revision>
  <dcterms:created xsi:type="dcterms:W3CDTF">2018-06-24T10:09:07Z</dcterms:created>
  <dcterms:modified xsi:type="dcterms:W3CDTF">2018-06-24T10:23:07Z</dcterms:modified>
</cp:coreProperties>
</file>