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85FF0-948E-4E3E-B797-8969EE5A193B}" v="1" dt="2022-03-25T02:42:50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EBBLEWHITE" userId="S::whebblewhite@deakin.edu.au::b9d9a502-a225-4004-91c2-f8403f1708f1" providerId="AD" clId="Web-{CDD85FF0-948E-4E3E-B797-8969EE5A193B}"/>
    <pc:docChg chg="modSld">
      <pc:chgData name="WILLIAM HEBBLEWHITE" userId="S::whebblewhite@deakin.edu.au::b9d9a502-a225-4004-91c2-f8403f1708f1" providerId="AD" clId="Web-{CDD85FF0-948E-4E3E-B797-8969EE5A193B}" dt="2022-03-25T02:42:50.517" v="0" actId="14100"/>
      <pc:docMkLst>
        <pc:docMk/>
      </pc:docMkLst>
      <pc:sldChg chg="modSp">
        <pc:chgData name="WILLIAM HEBBLEWHITE" userId="S::whebblewhite@deakin.edu.au::b9d9a502-a225-4004-91c2-f8403f1708f1" providerId="AD" clId="Web-{CDD85FF0-948E-4E3E-B797-8969EE5A193B}" dt="2022-03-25T02:42:50.517" v="0" actId="14100"/>
        <pc:sldMkLst>
          <pc:docMk/>
          <pc:sldMk cId="144545559" sldId="256"/>
        </pc:sldMkLst>
        <pc:picChg chg="mod">
          <ac:chgData name="WILLIAM HEBBLEWHITE" userId="S::whebblewhite@deakin.edu.au::b9d9a502-a225-4004-91c2-f8403f1708f1" providerId="AD" clId="Web-{CDD85FF0-948E-4E3E-B797-8969EE5A193B}" dt="2022-03-25T02:42:50.517" v="0" actId="14100"/>
          <ac:picMkLst>
            <pc:docMk/>
            <pc:sldMk cId="144545559" sldId="256"/>
            <ac:picMk id="8" creationId="{D24DB34C-7769-4A50-931B-20B7D70EFA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B86A-9E10-4964-81FF-B4B7904A7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158A5-C450-4AA4-95ED-12AF2B1B9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AD21-3DF4-4039-8D11-356BF99A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C4B-EE87-4C20-B93A-45EB40FD80A4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8CC8-40A0-4B96-BAB1-49DF404F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7E25A-CC4C-4C3F-9768-D23AFCCE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CFE8-FA75-479F-9287-E96C19579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29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408-813A-4B9D-B6AD-C3260DB1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641F2-A4D4-4EF8-820B-4C7351EEA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A806-28F7-42D6-A3DA-BFA60656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C4B-EE87-4C20-B93A-45EB40FD80A4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F6E5-5B22-4DAC-995E-14DE63D8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5043-9177-4FCD-9FFC-89A66B93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CFE8-FA75-479F-9287-E96C19579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17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C594E-B9C0-4CDD-BB7F-559ED536B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C6A78-5666-45B2-8DC3-DAF952054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C63F3-8DA7-4CCF-90F4-E6FA0FE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C4B-EE87-4C20-B93A-45EB40FD80A4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1856D-0C86-4BE7-ABC8-33805E74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4460-60D6-425C-8845-F6ED109B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CFE8-FA75-479F-9287-E96C19579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83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BD57-F274-4A83-888C-2B038625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14BF-31CD-4582-83F7-C4814744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2481-D73F-4324-A991-D1790A69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C4B-EE87-4C20-B93A-45EB40FD80A4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1A9F8-C861-4B36-A6A7-95467BE3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263D-E856-407B-945A-05182BED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CFE8-FA75-479F-9287-E96C19579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4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0A46-4F33-4A54-9880-B5F918A4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F6FE1-D944-4B98-B6AD-D1B3C24A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FDC1-6CCB-4956-85B5-E65E6291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C4B-EE87-4C20-B93A-45EB40FD80A4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7FFC-18D7-48F4-8B2C-B07A85C6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332E-809C-443D-B7D1-E4F603C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CFE8-FA75-479F-9287-E96C19579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32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B0FB-6521-47D5-8892-F73804E2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0735-06EC-47A0-A3F3-03F8A0B21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23586-FE8A-4622-BAAD-7BC164668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9CD47-F0D3-434B-A7C9-8D4430C6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C4B-EE87-4C20-B93A-45EB40FD80A4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7EA61-9BA3-4FEB-8ECD-D40683B0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BA7BA-4E12-4C46-B277-471BD49C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CFE8-FA75-479F-9287-E96C19579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548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F15C-AEF7-4FFE-B5FE-E70A1B64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EC565-D2B0-4BED-A6B0-5743F7CA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A8FEB-19F4-4E32-85A4-854A54E50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7A4DC-F9F4-4C93-8764-B12D59D89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C66E8-F65A-4002-B49B-A6F35E562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CCDEB-E3FA-4CFA-A0C9-4595D1FA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C4B-EE87-4C20-B93A-45EB40FD80A4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EF052-3869-494B-89AD-9407C50E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3AEAD-EC22-48EF-9604-6069D3D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CFE8-FA75-479F-9287-E96C19579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4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6380-E9B7-4267-9E8A-E8A68BE3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F6161-D816-443F-BF62-E28C3CD5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C4B-EE87-4C20-B93A-45EB40FD80A4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7624C-236C-4422-BBF1-D5888598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AE089-64E9-4A7C-9596-D4A072A2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CFE8-FA75-479F-9287-E96C19579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89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533DB-F472-4DE3-8ED8-23189EC0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C4B-EE87-4C20-B93A-45EB40FD80A4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21496-D565-42EA-B18E-CF20D7FC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D4B96-59B9-423B-8960-448514E3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CFE8-FA75-479F-9287-E96C19579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4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B3C8-A3B0-434F-BB92-AE2DFFF9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8656-ACCB-4377-B186-727E6C48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080CF-E2F5-4FFC-8790-4512581A3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4AFDE-F1E7-4E71-8847-4675996C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C4B-EE87-4C20-B93A-45EB40FD80A4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2FFD7-730A-49A1-B0F6-578A7AAC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3FAFE-77D1-4404-8BE0-F0E3A84A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CFE8-FA75-479F-9287-E96C19579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30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1FA5-195B-4095-826E-E2087DFE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8C351-0C7D-4152-B5CD-CA56AFB68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6F3F-B030-4B5B-ADFC-4C10631DB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D119D-D4F4-4617-9B87-E34480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C4B-EE87-4C20-B93A-45EB40FD80A4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C43E-EB76-462D-A50E-48B3475D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F4F22-8C08-4855-8E1D-C6787AED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CFE8-FA75-479F-9287-E96C19579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9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4F8FD-BF7E-498D-9037-B67F726F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B65B-908C-4224-951B-49E674233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DD8A-F0D0-4430-8276-6271E0A3F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7C4B-EE87-4C20-B93A-45EB40FD80A4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B7C58-2AEA-4B38-A868-4F40A979F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8C75-52A2-4793-A20B-A99DBD343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CFE8-FA75-479F-9287-E96C19579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3E0B1-B4C8-40E6-B221-F1013EA3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>
                <a:solidFill>
                  <a:schemeClr val="bg1"/>
                </a:solidFill>
              </a:rPr>
              <a:t>Roadmap for Time-Series-Algorithm Development</a:t>
            </a:r>
            <a:endParaRPr lang="en-AU" sz="3200" b="1" u="sng">
              <a:solidFill>
                <a:schemeClr val="bg1"/>
              </a:solidFill>
            </a:endParaRPr>
          </a:p>
        </p:txBody>
      </p:sp>
      <p:pic>
        <p:nvPicPr>
          <p:cNvPr id="8" name="Picture 7" descr="Diagram, timeline&#10;&#10;Description automatically generated">
            <a:extLst>
              <a:ext uri="{FF2B5EF4-FFF2-40B4-BE49-F238E27FC236}">
                <a16:creationId xmlns:a16="http://schemas.microsoft.com/office/drawing/2014/main" id="{D24DB34C-7769-4A50-931B-20B7D70EF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36566"/>
            <a:ext cx="10905066" cy="3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6A4B569569E4AAC35DA9F32BA62BF" ma:contentTypeVersion="7" ma:contentTypeDescription="Create a new document." ma:contentTypeScope="" ma:versionID="c8d5ffefa526cf3410bee9cd444bf874">
  <xsd:schema xmlns:xsd="http://www.w3.org/2001/XMLSchema" xmlns:xs="http://www.w3.org/2001/XMLSchema" xmlns:p="http://schemas.microsoft.com/office/2006/metadata/properties" xmlns:ns2="d9853c89-bc5f-468e-9255-5f9d1dc9d35f" targetNamespace="http://schemas.microsoft.com/office/2006/metadata/properties" ma:root="true" ma:fieldsID="fef8029227b3d174ce4508cff380b248" ns2:_="">
    <xsd:import namespace="d9853c89-bc5f-468e-9255-5f9d1dc9d3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53c89-bc5f-468e-9255-5f9d1dc9d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C3D9F5-D866-4EAF-8164-06863D6CBE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E7C2275-F589-4112-AEF7-2593ACDAB1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83E8B7-A3C4-4498-988B-71EB9C479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853c89-bc5f-468e-9255-5f9d1dc9d3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Roadmap for Time-Series-Algorithm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for Time-Series-Algorithm Development</dc:title>
  <dc:creator>William</dc:creator>
  <cp:lastModifiedBy>William</cp:lastModifiedBy>
  <cp:revision>2</cp:revision>
  <dcterms:created xsi:type="dcterms:W3CDTF">2022-03-25T00:40:27Z</dcterms:created>
  <dcterms:modified xsi:type="dcterms:W3CDTF">2022-03-25T02:42:50Z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0x0101004256A4B569569E4AAC35DA9F32BA62BF</vt:lpwstr>
  </property>
</Properties>
</file>