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00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12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9862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506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37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60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3238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420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43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16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62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31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15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565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83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88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2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7847BF9-EE0D-4E8D-B16E-9AB56318FCE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49F7896-DBB7-4EC7-B708-547D80A28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430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3D08-14B4-4429-810E-37BD94E7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dirty="0"/>
              <a:t>Data Storage Solutions Project Roadmap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81B32D-A3B6-42FB-8A01-E4D2EF70ECAA}"/>
              </a:ext>
            </a:extLst>
          </p:cNvPr>
          <p:cNvSpPr/>
          <p:nvPr/>
        </p:nvSpPr>
        <p:spPr>
          <a:xfrm>
            <a:off x="617866" y="1712987"/>
            <a:ext cx="2258683" cy="2296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Phase 1: Began project planning.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12E078-C459-4C1A-905B-4B387E0D93E6}"/>
              </a:ext>
            </a:extLst>
          </p:cNvPr>
          <p:cNvSpPr/>
          <p:nvPr/>
        </p:nvSpPr>
        <p:spPr>
          <a:xfrm>
            <a:off x="9282513" y="1712988"/>
            <a:ext cx="2258683" cy="2296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Phase 4: Use knowledge gained from upskilling to set up MongoDB Atlas database, including importing a sample dataset for testing purposes.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052484-356F-4D10-A321-A6D1D6F23D25}"/>
              </a:ext>
            </a:extLst>
          </p:cNvPr>
          <p:cNvSpPr/>
          <p:nvPr/>
        </p:nvSpPr>
        <p:spPr>
          <a:xfrm>
            <a:off x="2011212" y="4336000"/>
            <a:ext cx="2258683" cy="2296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Phase 5: Collaborate with Data Science, DevOps and Cyber Security teams to determine how to properly integrate and use MongoDB Atlas with Redback Operations services.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31B4D0-CB6E-4E62-89FC-0E67FFBA5548}"/>
              </a:ext>
            </a:extLst>
          </p:cNvPr>
          <p:cNvSpPr/>
          <p:nvPr/>
        </p:nvSpPr>
        <p:spPr>
          <a:xfrm>
            <a:off x="7922105" y="4335998"/>
            <a:ext cx="2258683" cy="2296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Final Phase: Prepare for future data implementation and management.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28EC27-5282-4527-9504-2F6088FF2FCB}"/>
              </a:ext>
            </a:extLst>
          </p:cNvPr>
          <p:cNvSpPr/>
          <p:nvPr/>
        </p:nvSpPr>
        <p:spPr>
          <a:xfrm>
            <a:off x="3393053" y="1732750"/>
            <a:ext cx="2258683" cy="2296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Phase 2: Preliminary research conducted to determine the best database management system for the company.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47E045D-4145-47F7-84DA-80A97FE85DDB}"/>
              </a:ext>
            </a:extLst>
          </p:cNvPr>
          <p:cNvSpPr/>
          <p:nvPr/>
        </p:nvSpPr>
        <p:spPr>
          <a:xfrm>
            <a:off x="6507326" y="1735221"/>
            <a:ext cx="2258683" cy="2296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Phase 3: Commenced necessary upskilling on MongoDB Atlas.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DE7E9B-668B-4510-B053-3855A0A10A96}"/>
              </a:ext>
            </a:extLst>
          </p:cNvPr>
          <p:cNvSpPr/>
          <p:nvPr/>
        </p:nvSpPr>
        <p:spPr>
          <a:xfrm>
            <a:off x="4966657" y="4335999"/>
            <a:ext cx="2258683" cy="2296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Phase 6: Implement data created by the Data Engineering team into the database and manage it.</a:t>
            </a:r>
          </a:p>
        </p:txBody>
      </p:sp>
    </p:spTree>
    <p:extLst>
      <p:ext uri="{BB962C8B-B14F-4D97-AF65-F5344CB8AC3E}">
        <p14:creationId xmlns:p14="http://schemas.microsoft.com/office/powerpoint/2010/main" val="329490223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6A4B569569E4AAC35DA9F32BA62BF" ma:contentTypeVersion="10" ma:contentTypeDescription="Create a new document." ma:contentTypeScope="" ma:versionID="d74f7bf78adde98a66f7d8b78ca9268d">
  <xsd:schema xmlns:xsd="http://www.w3.org/2001/XMLSchema" xmlns:xs="http://www.w3.org/2001/XMLSchema" xmlns:p="http://schemas.microsoft.com/office/2006/metadata/properties" xmlns:ns2="d9853c89-bc5f-468e-9255-5f9d1dc9d35f" targetNamespace="http://schemas.microsoft.com/office/2006/metadata/properties" ma:root="true" ma:fieldsID="5b3cbbcdb858bfc4b8f4042ae659faa4" ns2:_="">
    <xsd:import namespace="d9853c89-bc5f-468e-9255-5f9d1dc9d3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53c89-bc5f-468e-9255-5f9d1dc9d3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D82426-7E2B-4A97-A683-0E9D29A1E93E}"/>
</file>

<file path=customXml/itemProps2.xml><?xml version="1.0" encoding="utf-8"?>
<ds:datastoreItem xmlns:ds="http://schemas.openxmlformats.org/officeDocument/2006/customXml" ds:itemID="{D994789E-D220-40FD-88EC-1476499AE7F7}"/>
</file>

<file path=customXml/itemProps3.xml><?xml version="1.0" encoding="utf-8"?>
<ds:datastoreItem xmlns:ds="http://schemas.openxmlformats.org/officeDocument/2006/customXml" ds:itemID="{F68E7826-57BE-4574-8B3C-5B21CA753670}"/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</TotalTime>
  <Words>120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Data Storage Solutions Project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 Solutions Project Roadmap</dc:title>
  <dc:creator>LUCY MANN</dc:creator>
  <cp:lastModifiedBy>LUCY MANN</cp:lastModifiedBy>
  <cp:revision>1</cp:revision>
  <dcterms:created xsi:type="dcterms:W3CDTF">2022-04-12T03:58:12Z</dcterms:created>
  <dcterms:modified xsi:type="dcterms:W3CDTF">2022-04-12T04:24:36Z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0x0101004256A4B569569E4AAC35DA9F32BA62BF</vt:lpwstr>
  </property>
</Properties>
</file>