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88160-C972-484F-8B8C-440E1DCD27B0}" v="50" dt="2021-02-12T03:54:24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e Stoehr" userId="792ccc6117a2960c" providerId="LiveId" clId="{12388160-C972-484F-8B8C-440E1DCD27B0}"/>
    <pc:docChg chg="undo custSel addSld modSld">
      <pc:chgData name="Valerie Stoehr" userId="792ccc6117a2960c" providerId="LiveId" clId="{12388160-C972-484F-8B8C-440E1DCD27B0}" dt="2021-02-12T03:56:09.958" v="382" actId="1582"/>
      <pc:docMkLst>
        <pc:docMk/>
      </pc:docMkLst>
      <pc:sldChg chg="addSp delSp modSp add mod">
        <pc:chgData name="Valerie Stoehr" userId="792ccc6117a2960c" providerId="LiveId" clId="{12388160-C972-484F-8B8C-440E1DCD27B0}" dt="2021-01-27T15:49:45.016" v="50" actId="5793"/>
        <pc:sldMkLst>
          <pc:docMk/>
          <pc:sldMk cId="1653073323" sldId="270"/>
        </pc:sldMkLst>
        <pc:spChg chg="del">
          <ac:chgData name="Valerie Stoehr" userId="792ccc6117a2960c" providerId="LiveId" clId="{12388160-C972-484F-8B8C-440E1DCD27B0}" dt="2021-01-27T15:49:32.935" v="6" actId="478"/>
          <ac:spMkLst>
            <pc:docMk/>
            <pc:sldMk cId="1653073323" sldId="270"/>
            <ac:spMk id="2" creationId="{A4F4C76A-AE09-41E3-B32B-99D2A50CEB1D}"/>
          </ac:spMkLst>
        </pc:spChg>
        <pc:spChg chg="del">
          <ac:chgData name="Valerie Stoehr" userId="792ccc6117a2960c" providerId="LiveId" clId="{12388160-C972-484F-8B8C-440E1DCD27B0}" dt="2021-01-27T15:49:25.959" v="2" actId="478"/>
          <ac:spMkLst>
            <pc:docMk/>
            <pc:sldMk cId="1653073323" sldId="270"/>
            <ac:spMk id="3" creationId="{EF156775-7437-4EA6-B06B-65D5C19DDEAB}"/>
          </ac:spMkLst>
        </pc:spChg>
        <pc:spChg chg="del mod">
          <ac:chgData name="Valerie Stoehr" userId="792ccc6117a2960c" providerId="LiveId" clId="{12388160-C972-484F-8B8C-440E1DCD27B0}" dt="2021-01-27T15:49:29.647" v="5" actId="478"/>
          <ac:spMkLst>
            <pc:docMk/>
            <pc:sldMk cId="1653073323" sldId="270"/>
            <ac:spMk id="4" creationId="{2BE5FDD1-AAA9-4D5B-8285-A5BB8BAAF76D}"/>
          </ac:spMkLst>
        </pc:spChg>
        <pc:spChg chg="add mod">
          <ac:chgData name="Valerie Stoehr" userId="792ccc6117a2960c" providerId="LiveId" clId="{12388160-C972-484F-8B8C-440E1DCD27B0}" dt="2021-01-27T15:49:45.016" v="50" actId="5793"/>
          <ac:spMkLst>
            <pc:docMk/>
            <pc:sldMk cId="1653073323" sldId="270"/>
            <ac:spMk id="5" creationId="{2662B58C-B305-43C8-8981-E041E6B939CA}"/>
          </ac:spMkLst>
        </pc:spChg>
        <pc:cxnChg chg="del">
          <ac:chgData name="Valerie Stoehr" userId="792ccc6117a2960c" providerId="LiveId" clId="{12388160-C972-484F-8B8C-440E1DCD27B0}" dt="2021-01-27T15:49:34.431" v="7" actId="478"/>
          <ac:cxnSpMkLst>
            <pc:docMk/>
            <pc:sldMk cId="1653073323" sldId="270"/>
            <ac:cxnSpMk id="6" creationId="{F68E709B-7984-4CA6-BFBF-BCB20DF158EE}"/>
          </ac:cxnSpMkLst>
        </pc:cxnChg>
      </pc:sldChg>
      <pc:sldChg chg="addSp delSp modSp add mod">
        <pc:chgData name="Valerie Stoehr" userId="792ccc6117a2960c" providerId="LiveId" clId="{12388160-C972-484F-8B8C-440E1DCD27B0}" dt="2021-01-27T15:58:37.386" v="184" actId="14861"/>
        <pc:sldMkLst>
          <pc:docMk/>
          <pc:sldMk cId="234087943" sldId="271"/>
        </pc:sldMkLst>
        <pc:spChg chg="mod">
          <ac:chgData name="Valerie Stoehr" userId="792ccc6117a2960c" providerId="LiveId" clId="{12388160-C972-484F-8B8C-440E1DCD27B0}" dt="2021-01-27T15:58:37.386" v="184" actId="14861"/>
          <ac:spMkLst>
            <pc:docMk/>
            <pc:sldMk cId="234087943" sldId="271"/>
            <ac:spMk id="2" creationId="{A4F4C76A-AE09-41E3-B32B-99D2A50CEB1D}"/>
          </ac:spMkLst>
        </pc:spChg>
        <pc:spChg chg="mod">
          <ac:chgData name="Valerie Stoehr" userId="792ccc6117a2960c" providerId="LiveId" clId="{12388160-C972-484F-8B8C-440E1DCD27B0}" dt="2021-01-27T15:58:28.570" v="183" actId="14861"/>
          <ac:spMkLst>
            <pc:docMk/>
            <pc:sldMk cId="234087943" sldId="271"/>
            <ac:spMk id="3" creationId="{EF156775-7437-4EA6-B06B-65D5C19DDEAB}"/>
          </ac:spMkLst>
        </pc:spChg>
        <pc:spChg chg="del">
          <ac:chgData name="Valerie Stoehr" userId="792ccc6117a2960c" providerId="LiveId" clId="{12388160-C972-484F-8B8C-440E1DCD27B0}" dt="2021-01-27T15:49:54.851" v="51" actId="478"/>
          <ac:spMkLst>
            <pc:docMk/>
            <pc:sldMk cId="234087943" sldId="271"/>
            <ac:spMk id="4" creationId="{2BE5FDD1-AAA9-4D5B-8285-A5BB8BAAF76D}"/>
          </ac:spMkLst>
        </pc:spChg>
        <pc:spChg chg="add mod">
          <ac:chgData name="Valerie Stoehr" userId="792ccc6117a2960c" providerId="LiveId" clId="{12388160-C972-484F-8B8C-440E1DCD27B0}" dt="2021-01-27T15:57:15.158" v="182" actId="1076"/>
          <ac:spMkLst>
            <pc:docMk/>
            <pc:sldMk cId="234087943" sldId="271"/>
            <ac:spMk id="5" creationId="{E78D663E-A997-4C3C-BBBE-66B92EB25130}"/>
          </ac:spMkLst>
        </pc:spChg>
        <pc:spChg chg="add mod">
          <ac:chgData name="Valerie Stoehr" userId="792ccc6117a2960c" providerId="LiveId" clId="{12388160-C972-484F-8B8C-440E1DCD27B0}" dt="2021-01-27T15:50:54.755" v="81" actId="1076"/>
          <ac:spMkLst>
            <pc:docMk/>
            <pc:sldMk cId="234087943" sldId="271"/>
            <ac:spMk id="17" creationId="{9DDCF475-27AD-45E0-8F73-D9F7EAAE939A}"/>
          </ac:spMkLst>
        </pc:spChg>
        <pc:spChg chg="mod">
          <ac:chgData name="Valerie Stoehr" userId="792ccc6117a2960c" providerId="LiveId" clId="{12388160-C972-484F-8B8C-440E1DCD27B0}" dt="2021-01-27T15:50:39.777" v="78" actId="1076"/>
          <ac:spMkLst>
            <pc:docMk/>
            <pc:sldMk cId="234087943" sldId="271"/>
            <ac:spMk id="22" creationId="{200DD1BB-904D-4D7C-A856-69EE86817554}"/>
          </ac:spMkLst>
        </pc:spChg>
        <pc:cxnChg chg="del">
          <ac:chgData name="Valerie Stoehr" userId="792ccc6117a2960c" providerId="LiveId" clId="{12388160-C972-484F-8B8C-440E1DCD27B0}" dt="2021-01-27T15:49:55.898" v="52" actId="478"/>
          <ac:cxnSpMkLst>
            <pc:docMk/>
            <pc:sldMk cId="234087943" sldId="271"/>
            <ac:cxnSpMk id="6" creationId="{F68E709B-7984-4CA6-BFBF-BCB20DF158EE}"/>
          </ac:cxnSpMkLst>
        </pc:cxnChg>
      </pc:sldChg>
      <pc:sldChg chg="addSp delSp modSp add mod">
        <pc:chgData name="Valerie Stoehr" userId="792ccc6117a2960c" providerId="LiveId" clId="{12388160-C972-484F-8B8C-440E1DCD27B0}" dt="2021-02-08T05:01:21.751" v="216" actId="478"/>
        <pc:sldMkLst>
          <pc:docMk/>
          <pc:sldMk cId="3876823209" sldId="272"/>
        </pc:sldMkLst>
        <pc:spChg chg="mod">
          <ac:chgData name="Valerie Stoehr" userId="792ccc6117a2960c" providerId="LiveId" clId="{12388160-C972-484F-8B8C-440E1DCD27B0}" dt="2021-02-08T04:59:16.545" v="188" actId="1076"/>
          <ac:spMkLst>
            <pc:docMk/>
            <pc:sldMk cId="3876823209" sldId="272"/>
            <ac:spMk id="3" creationId="{EF156775-7437-4EA6-B06B-65D5C19DDEAB}"/>
          </ac:spMkLst>
        </pc:spChg>
        <pc:spChg chg="del">
          <ac:chgData name="Valerie Stoehr" userId="792ccc6117a2960c" providerId="LiveId" clId="{12388160-C972-484F-8B8C-440E1DCD27B0}" dt="2021-02-08T04:59:23.122" v="189" actId="478"/>
          <ac:spMkLst>
            <pc:docMk/>
            <pc:sldMk cId="3876823209" sldId="272"/>
            <ac:spMk id="4" creationId="{AE715F99-36B5-474D-800B-A98EA42561AE}"/>
          </ac:spMkLst>
        </pc:spChg>
        <pc:spChg chg="add del mod">
          <ac:chgData name="Valerie Stoehr" userId="792ccc6117a2960c" providerId="LiveId" clId="{12388160-C972-484F-8B8C-440E1DCD27B0}" dt="2021-02-08T05:01:21.751" v="216" actId="478"/>
          <ac:spMkLst>
            <pc:docMk/>
            <pc:sldMk cId="3876823209" sldId="272"/>
            <ac:spMk id="4" creationId="{F3D11113-6B6A-434D-A099-F5C45B194A20}"/>
          </ac:spMkLst>
        </pc:spChg>
        <pc:spChg chg="del">
          <ac:chgData name="Valerie Stoehr" userId="792ccc6117a2960c" providerId="LiveId" clId="{12388160-C972-484F-8B8C-440E1DCD27B0}" dt="2021-02-08T04:59:33.324" v="195" actId="478"/>
          <ac:spMkLst>
            <pc:docMk/>
            <pc:sldMk cId="3876823209" sldId="272"/>
            <ac:spMk id="17" creationId="{D54266F5-0AB9-47B0-8EDB-139C7CF44783}"/>
          </ac:spMkLst>
        </pc:spChg>
        <pc:spChg chg="del mod">
          <ac:chgData name="Valerie Stoehr" userId="792ccc6117a2960c" providerId="LiveId" clId="{12388160-C972-484F-8B8C-440E1DCD27B0}" dt="2021-02-08T04:59:25.929" v="191" actId="478"/>
          <ac:spMkLst>
            <pc:docMk/>
            <pc:sldMk cId="3876823209" sldId="272"/>
            <ac:spMk id="22" creationId="{200DD1BB-904D-4D7C-A856-69EE86817554}"/>
          </ac:spMkLst>
        </pc:spChg>
        <pc:spChg chg="del mod">
          <ac:chgData name="Valerie Stoehr" userId="792ccc6117a2960c" providerId="LiveId" clId="{12388160-C972-484F-8B8C-440E1DCD27B0}" dt="2021-02-08T04:59:15.246" v="187" actId="478"/>
          <ac:spMkLst>
            <pc:docMk/>
            <pc:sldMk cId="3876823209" sldId="272"/>
            <ac:spMk id="32" creationId="{EB016712-80EC-4E4D-84F9-5A299ACF9985}"/>
          </ac:spMkLst>
        </pc:spChg>
        <pc:cxnChg chg="del">
          <ac:chgData name="Valerie Stoehr" userId="792ccc6117a2960c" providerId="LiveId" clId="{12388160-C972-484F-8B8C-440E1DCD27B0}" dt="2021-02-08T04:59:29.349" v="192" actId="478"/>
          <ac:cxnSpMkLst>
            <pc:docMk/>
            <pc:sldMk cId="3876823209" sldId="272"/>
            <ac:cxnSpMk id="5" creationId="{52A89763-5561-420B-A0C4-D4A6947173D5}"/>
          </ac:cxnSpMkLst>
        </pc:cxnChg>
        <pc:cxnChg chg="del">
          <ac:chgData name="Valerie Stoehr" userId="792ccc6117a2960c" providerId="LiveId" clId="{12388160-C972-484F-8B8C-440E1DCD27B0}" dt="2021-02-08T04:59:30.359" v="193" actId="478"/>
          <ac:cxnSpMkLst>
            <pc:docMk/>
            <pc:sldMk cId="3876823209" sldId="272"/>
            <ac:cxnSpMk id="18" creationId="{3BAD9660-E921-4047-9A1A-37A8EC6BE3FB}"/>
          </ac:cxnSpMkLst>
        </pc:cxnChg>
        <pc:cxnChg chg="del">
          <ac:chgData name="Valerie Stoehr" userId="792ccc6117a2960c" providerId="LiveId" clId="{12388160-C972-484F-8B8C-440E1DCD27B0}" dt="2021-02-08T04:59:31.588" v="194" actId="478"/>
          <ac:cxnSpMkLst>
            <pc:docMk/>
            <pc:sldMk cId="3876823209" sldId="272"/>
            <ac:cxnSpMk id="19" creationId="{FE66DF14-47C0-47B2-91F6-E8E21AA1BE6C}"/>
          </ac:cxnSpMkLst>
        </pc:cxnChg>
      </pc:sldChg>
      <pc:sldChg chg="delSp add mod">
        <pc:chgData name="Valerie Stoehr" userId="792ccc6117a2960c" providerId="LiveId" clId="{12388160-C972-484F-8B8C-440E1DCD27B0}" dt="2021-02-08T05:05:41.372" v="219" actId="478"/>
        <pc:sldMkLst>
          <pc:docMk/>
          <pc:sldMk cId="2890819274" sldId="273"/>
        </pc:sldMkLst>
        <pc:spChg chg="del">
          <ac:chgData name="Valerie Stoehr" userId="792ccc6117a2960c" providerId="LiveId" clId="{12388160-C972-484F-8B8C-440E1DCD27B0}" dt="2021-02-08T05:05:40.432" v="218" actId="478"/>
          <ac:spMkLst>
            <pc:docMk/>
            <pc:sldMk cId="2890819274" sldId="273"/>
            <ac:spMk id="4" creationId="{2BE5FDD1-AAA9-4D5B-8285-A5BB8BAAF76D}"/>
          </ac:spMkLst>
        </pc:spChg>
        <pc:cxnChg chg="del">
          <ac:chgData name="Valerie Stoehr" userId="792ccc6117a2960c" providerId="LiveId" clId="{12388160-C972-484F-8B8C-440E1DCD27B0}" dt="2021-02-08T05:05:41.372" v="219" actId="478"/>
          <ac:cxnSpMkLst>
            <pc:docMk/>
            <pc:sldMk cId="2890819274" sldId="273"/>
            <ac:cxnSpMk id="6" creationId="{F68E709B-7984-4CA6-BFBF-BCB20DF158EE}"/>
          </ac:cxnSpMkLst>
        </pc:cxnChg>
      </pc:sldChg>
      <pc:sldChg chg="modSp new mod">
        <pc:chgData name="Valerie Stoehr" userId="792ccc6117a2960c" providerId="LiveId" clId="{12388160-C972-484F-8B8C-440E1DCD27B0}" dt="2021-02-12T03:49:26.682" v="238" actId="20577"/>
        <pc:sldMkLst>
          <pc:docMk/>
          <pc:sldMk cId="258258131" sldId="274"/>
        </pc:sldMkLst>
        <pc:spChg chg="mod">
          <ac:chgData name="Valerie Stoehr" userId="792ccc6117a2960c" providerId="LiveId" clId="{12388160-C972-484F-8B8C-440E1DCD27B0}" dt="2021-02-12T03:49:26.682" v="238" actId="20577"/>
          <ac:spMkLst>
            <pc:docMk/>
            <pc:sldMk cId="258258131" sldId="274"/>
            <ac:spMk id="2" creationId="{B01F7EDD-38A0-4DD3-B725-2D469297CAF3}"/>
          </ac:spMkLst>
        </pc:spChg>
      </pc:sldChg>
      <pc:sldChg chg="addSp delSp modSp new mod">
        <pc:chgData name="Valerie Stoehr" userId="792ccc6117a2960c" providerId="LiveId" clId="{12388160-C972-484F-8B8C-440E1DCD27B0}" dt="2021-02-12T03:56:09.958" v="382" actId="1582"/>
        <pc:sldMkLst>
          <pc:docMk/>
          <pc:sldMk cId="1426881707" sldId="275"/>
        </pc:sldMkLst>
        <pc:spChg chg="add del mod">
          <ac:chgData name="Valerie Stoehr" userId="792ccc6117a2960c" providerId="LiveId" clId="{12388160-C972-484F-8B8C-440E1DCD27B0}" dt="2021-02-12T03:54:25.754" v="371" actId="478"/>
          <ac:spMkLst>
            <pc:docMk/>
            <pc:sldMk cId="1426881707" sldId="275"/>
            <ac:spMk id="2" creationId="{8BD885E6-3DF7-4042-B214-8D0B01BDF437}"/>
          </ac:spMkLst>
        </pc:spChg>
        <pc:spChg chg="add">
          <ac:chgData name="Valerie Stoehr" userId="792ccc6117a2960c" providerId="LiveId" clId="{12388160-C972-484F-8B8C-440E1DCD27B0}" dt="2021-02-12T03:50:15.435" v="241" actId="11529"/>
          <ac:spMkLst>
            <pc:docMk/>
            <pc:sldMk cId="1426881707" sldId="275"/>
            <ac:spMk id="3" creationId="{E848256B-AC60-4DE6-AB2F-B1A69FD36EC3}"/>
          </ac:spMkLst>
        </pc:spChg>
        <pc:spChg chg="add mod">
          <ac:chgData name="Valerie Stoehr" userId="792ccc6117a2960c" providerId="LiveId" clId="{12388160-C972-484F-8B8C-440E1DCD27B0}" dt="2021-02-12T03:54:02.560" v="366" actId="206"/>
          <ac:spMkLst>
            <pc:docMk/>
            <pc:sldMk cId="1426881707" sldId="275"/>
            <ac:spMk id="4" creationId="{9E2BAB6E-F9D8-43DA-A2BD-024C4FADE07A}"/>
          </ac:spMkLst>
        </pc:spChg>
        <pc:spChg chg="add">
          <ac:chgData name="Valerie Stoehr" userId="792ccc6117a2960c" providerId="LiveId" clId="{12388160-C972-484F-8B8C-440E1DCD27B0}" dt="2021-02-12T03:52:21.816" v="264" actId="11529"/>
          <ac:spMkLst>
            <pc:docMk/>
            <pc:sldMk cId="1426881707" sldId="275"/>
            <ac:spMk id="5" creationId="{B51406E8-E40D-470D-8DEE-50E4AECB9A34}"/>
          </ac:spMkLst>
        </pc:spChg>
        <pc:spChg chg="add mod">
          <ac:chgData name="Valerie Stoehr" userId="792ccc6117a2960c" providerId="LiveId" clId="{12388160-C972-484F-8B8C-440E1DCD27B0}" dt="2021-02-12T03:52:52.980" v="316" actId="1038"/>
          <ac:spMkLst>
            <pc:docMk/>
            <pc:sldMk cId="1426881707" sldId="275"/>
            <ac:spMk id="6" creationId="{1FCEDBB6-3D6B-4286-84DA-307B04145251}"/>
          </ac:spMkLst>
        </pc:spChg>
        <pc:spChg chg="add mod">
          <ac:chgData name="Valerie Stoehr" userId="792ccc6117a2960c" providerId="LiveId" clId="{12388160-C972-484F-8B8C-440E1DCD27B0}" dt="2021-02-12T03:52:56.633" v="347" actId="1037"/>
          <ac:spMkLst>
            <pc:docMk/>
            <pc:sldMk cId="1426881707" sldId="275"/>
            <ac:spMk id="7" creationId="{A33287EE-5B7A-47F1-81D7-168D82C607F6}"/>
          </ac:spMkLst>
        </pc:spChg>
        <pc:spChg chg="add mod">
          <ac:chgData name="Valerie Stoehr" userId="792ccc6117a2960c" providerId="LiveId" clId="{12388160-C972-484F-8B8C-440E1DCD27B0}" dt="2021-02-12T03:53:24.017" v="356" actId="206"/>
          <ac:spMkLst>
            <pc:docMk/>
            <pc:sldMk cId="1426881707" sldId="275"/>
            <ac:spMk id="8" creationId="{42216E09-F79B-42BD-B962-DE6DDCF8648B}"/>
          </ac:spMkLst>
        </pc:spChg>
        <pc:spChg chg="add del">
          <ac:chgData name="Valerie Stoehr" userId="792ccc6117a2960c" providerId="LiveId" clId="{12388160-C972-484F-8B8C-440E1DCD27B0}" dt="2021-02-12T03:54:34.015" v="373" actId="478"/>
          <ac:spMkLst>
            <pc:docMk/>
            <pc:sldMk cId="1426881707" sldId="275"/>
            <ac:spMk id="9" creationId="{E3595720-B301-4022-B23D-C6C15C4EAF0D}"/>
          </ac:spMkLst>
        </pc:spChg>
        <pc:spChg chg="add">
          <ac:chgData name="Valerie Stoehr" userId="792ccc6117a2960c" providerId="LiveId" clId="{12388160-C972-484F-8B8C-440E1DCD27B0}" dt="2021-02-12T03:54:40.502" v="374" actId="11529"/>
          <ac:spMkLst>
            <pc:docMk/>
            <pc:sldMk cId="1426881707" sldId="275"/>
            <ac:spMk id="10" creationId="{4BE77143-B945-4B71-8734-EA01038D8EAA}"/>
          </ac:spMkLst>
        </pc:spChg>
        <pc:spChg chg="add mod">
          <ac:chgData name="Valerie Stoehr" userId="792ccc6117a2960c" providerId="LiveId" clId="{12388160-C972-484F-8B8C-440E1DCD27B0}" dt="2021-02-12T03:55:30.937" v="379" actId="14100"/>
          <ac:spMkLst>
            <pc:docMk/>
            <pc:sldMk cId="1426881707" sldId="275"/>
            <ac:spMk id="11" creationId="{706F58FD-11F1-4BFF-91FB-813F1160F148}"/>
          </ac:spMkLst>
        </pc:spChg>
        <pc:spChg chg="add mod">
          <ac:chgData name="Valerie Stoehr" userId="792ccc6117a2960c" providerId="LiveId" clId="{12388160-C972-484F-8B8C-440E1DCD27B0}" dt="2021-02-12T03:56:09.958" v="382" actId="1582"/>
          <ac:spMkLst>
            <pc:docMk/>
            <pc:sldMk cId="1426881707" sldId="275"/>
            <ac:spMk id="12" creationId="{5B3FD39E-E989-4B41-8567-9F1D56054723}"/>
          </ac:spMkLst>
        </pc:spChg>
      </pc:sldChg>
    </pc:docChg>
  </pc:docChgLst>
  <pc:docChgLst>
    <pc:chgData name="Valerie Stoehr" userId="792ccc6117a2960c" providerId="LiveId" clId="{8FB6C8D4-8AD3-482A-B984-D5FFB4B9F820}"/>
    <pc:docChg chg="undo custSel addSld delSld modSld sldOrd">
      <pc:chgData name="Valerie Stoehr" userId="792ccc6117a2960c" providerId="LiveId" clId="{8FB6C8D4-8AD3-482A-B984-D5FFB4B9F820}" dt="2021-01-27T05:17:31.601" v="1042" actId="1076"/>
      <pc:docMkLst>
        <pc:docMk/>
      </pc:docMkLst>
      <pc:sldChg chg="del">
        <pc:chgData name="Valerie Stoehr" userId="792ccc6117a2960c" providerId="LiveId" clId="{8FB6C8D4-8AD3-482A-B984-D5FFB4B9F820}" dt="2021-01-27T05:11:13.950" v="1019" actId="47"/>
        <pc:sldMkLst>
          <pc:docMk/>
          <pc:sldMk cId="2660052249" sldId="256"/>
        </pc:sldMkLst>
      </pc:sldChg>
      <pc:sldChg chg="addSp modSp del mod">
        <pc:chgData name="Valerie Stoehr" userId="792ccc6117a2960c" providerId="LiveId" clId="{8FB6C8D4-8AD3-482A-B984-D5FFB4B9F820}" dt="2021-01-27T05:16:02.503" v="1035" actId="47"/>
        <pc:sldMkLst>
          <pc:docMk/>
          <pc:sldMk cId="1438857067" sldId="259"/>
        </pc:sldMkLst>
        <pc:spChg chg="add mod">
          <ac:chgData name="Valerie Stoehr" userId="792ccc6117a2960c" providerId="LiveId" clId="{8FB6C8D4-8AD3-482A-B984-D5FFB4B9F820}" dt="2021-01-24T19:40:29.629" v="1" actId="20577"/>
          <ac:spMkLst>
            <pc:docMk/>
            <pc:sldMk cId="1438857067" sldId="259"/>
            <ac:spMk id="3" creationId="{DC20AE5C-6E87-46BE-A5CD-12EFF7B212CB}"/>
          </ac:spMkLst>
        </pc:spChg>
        <pc:spChg chg="add mod">
          <ac:chgData name="Valerie Stoehr" userId="792ccc6117a2960c" providerId="LiveId" clId="{8FB6C8D4-8AD3-482A-B984-D5FFB4B9F820}" dt="2021-01-24T19:40:41.223" v="36" actId="313"/>
          <ac:spMkLst>
            <pc:docMk/>
            <pc:sldMk cId="1438857067" sldId="259"/>
            <ac:spMk id="4" creationId="{F1027C0D-8F40-4413-981E-7E02C4ABBF62}"/>
          </ac:spMkLst>
        </pc:spChg>
      </pc:sldChg>
      <pc:sldChg chg="del">
        <pc:chgData name="Valerie Stoehr" userId="792ccc6117a2960c" providerId="LiveId" clId="{8FB6C8D4-8AD3-482A-B984-D5FFB4B9F820}" dt="2021-01-27T05:16:03.494" v="1036" actId="47"/>
        <pc:sldMkLst>
          <pc:docMk/>
          <pc:sldMk cId="2794874613" sldId="260"/>
        </pc:sldMkLst>
      </pc:sldChg>
      <pc:sldChg chg="addSp delSp modSp add mod ord">
        <pc:chgData name="Valerie Stoehr" userId="792ccc6117a2960c" providerId="LiveId" clId="{8FB6C8D4-8AD3-482A-B984-D5FFB4B9F820}" dt="2021-01-27T05:13:50.254" v="1034" actId="11529"/>
        <pc:sldMkLst>
          <pc:docMk/>
          <pc:sldMk cId="858480380" sldId="263"/>
        </pc:sldMkLst>
        <pc:spChg chg="add del">
          <ac:chgData name="Valerie Stoehr" userId="792ccc6117a2960c" providerId="LiveId" clId="{8FB6C8D4-8AD3-482A-B984-D5FFB4B9F820}" dt="2021-01-27T05:13:05.371" v="1021" actId="478"/>
          <ac:spMkLst>
            <pc:docMk/>
            <pc:sldMk cId="858480380" sldId="263"/>
            <ac:spMk id="4" creationId="{9869F03C-7488-4E2E-9D5B-86C2A6A86560}"/>
          </ac:spMkLst>
        </pc:spChg>
        <pc:spChg chg="add mod">
          <ac:chgData name="Valerie Stoehr" userId="792ccc6117a2960c" providerId="LiveId" clId="{8FB6C8D4-8AD3-482A-B984-D5FFB4B9F820}" dt="2021-01-27T05:13:31.491" v="1024" actId="14100"/>
          <ac:spMkLst>
            <pc:docMk/>
            <pc:sldMk cId="858480380" sldId="263"/>
            <ac:spMk id="6" creationId="{DAE88695-4EA9-40AB-9A1D-D6C3BF1EEA75}"/>
          </ac:spMkLst>
        </pc:spChg>
        <pc:spChg chg="add del">
          <ac:chgData name="Valerie Stoehr" userId="792ccc6117a2960c" providerId="LiveId" clId="{8FB6C8D4-8AD3-482A-B984-D5FFB4B9F820}" dt="2021-01-24T19:42:42.790" v="50" actId="11529"/>
          <ac:spMkLst>
            <pc:docMk/>
            <pc:sldMk cId="858480380" sldId="263"/>
            <ac:spMk id="13" creationId="{178543C9-4EDC-4377-A3C6-A9D33F148568}"/>
          </ac:spMkLst>
        </pc:spChg>
        <pc:spChg chg="add">
          <ac:chgData name="Valerie Stoehr" userId="792ccc6117a2960c" providerId="LiveId" clId="{8FB6C8D4-8AD3-482A-B984-D5FFB4B9F820}" dt="2021-01-27T05:13:50.254" v="1034" actId="11529"/>
          <ac:spMkLst>
            <pc:docMk/>
            <pc:sldMk cId="858480380" sldId="263"/>
            <ac:spMk id="13" creationId="{9866E8A6-2F95-44AE-9646-0CA88AAED26A}"/>
          </ac:spMkLst>
        </pc:spChg>
        <pc:spChg chg="add del">
          <ac:chgData name="Valerie Stoehr" userId="792ccc6117a2960c" providerId="LiveId" clId="{8FB6C8D4-8AD3-482A-B984-D5FFB4B9F820}" dt="2021-01-24T19:43:00.232" v="52" actId="11529"/>
          <ac:spMkLst>
            <pc:docMk/>
            <pc:sldMk cId="858480380" sldId="263"/>
            <ac:spMk id="14" creationId="{1BD5FF96-0AF1-4ED2-A1AF-ECB122576D74}"/>
          </ac:spMkLst>
        </pc:spChg>
        <pc:spChg chg="add del">
          <ac:chgData name="Valerie Stoehr" userId="792ccc6117a2960c" providerId="LiveId" clId="{8FB6C8D4-8AD3-482A-B984-D5FFB4B9F820}" dt="2021-01-27T05:13:09.889" v="1022" actId="478"/>
          <ac:spMkLst>
            <pc:docMk/>
            <pc:sldMk cId="858480380" sldId="263"/>
            <ac:spMk id="17" creationId="{D54266F5-0AB9-47B0-8EDB-139C7CF44783}"/>
          </ac:spMkLst>
        </pc:spChg>
        <pc:cxnChg chg="add mod">
          <ac:chgData name="Valerie Stoehr" userId="792ccc6117a2960c" providerId="LiveId" clId="{8FB6C8D4-8AD3-482A-B984-D5FFB4B9F820}" dt="2021-01-24T19:42:20.026" v="48" actId="12788"/>
          <ac:cxnSpMkLst>
            <pc:docMk/>
            <pc:sldMk cId="858480380" sldId="263"/>
            <ac:cxnSpMk id="5" creationId="{52A89763-5561-420B-A0C4-D4A6947173D5}"/>
          </ac:cxnSpMkLst>
        </pc:cxnChg>
        <pc:cxnChg chg="add mod">
          <ac:chgData name="Valerie Stoehr" userId="792ccc6117a2960c" providerId="LiveId" clId="{8FB6C8D4-8AD3-482A-B984-D5FFB4B9F820}" dt="2021-01-27T05:13:43.915" v="1033" actId="13822"/>
          <ac:cxnSpMkLst>
            <pc:docMk/>
            <pc:sldMk cId="858480380" sldId="263"/>
            <ac:cxnSpMk id="12" creationId="{244D73BD-F8D1-4D60-AB2A-8E875FB3C251}"/>
          </ac:cxnSpMkLst>
        </pc:cxnChg>
        <pc:cxnChg chg="add mod">
          <ac:chgData name="Valerie Stoehr" userId="792ccc6117a2960c" providerId="LiveId" clId="{8FB6C8D4-8AD3-482A-B984-D5FFB4B9F820}" dt="2021-01-24T19:42:20.026" v="48" actId="12788"/>
          <ac:cxnSpMkLst>
            <pc:docMk/>
            <pc:sldMk cId="858480380" sldId="263"/>
            <ac:cxnSpMk id="18" creationId="{3BAD9660-E921-4047-9A1A-37A8EC6BE3FB}"/>
          </ac:cxnSpMkLst>
        </pc:cxnChg>
        <pc:cxnChg chg="add mod">
          <ac:chgData name="Valerie Stoehr" userId="792ccc6117a2960c" providerId="LiveId" clId="{8FB6C8D4-8AD3-482A-B984-D5FFB4B9F820}" dt="2021-01-24T19:42:20.026" v="48" actId="12788"/>
          <ac:cxnSpMkLst>
            <pc:docMk/>
            <pc:sldMk cId="858480380" sldId="263"/>
            <ac:cxnSpMk id="19" creationId="{FE66DF14-47C0-47B2-91F6-E8E21AA1BE6C}"/>
          </ac:cxnSpMkLst>
        </pc:cxnChg>
      </pc:sldChg>
      <pc:sldChg chg="addSp modSp add mod ord">
        <pc:chgData name="Valerie Stoehr" userId="792ccc6117a2960c" providerId="LiveId" clId="{8FB6C8D4-8AD3-482A-B984-D5FFB4B9F820}" dt="2021-01-24T19:47:29.189" v="187"/>
        <pc:sldMkLst>
          <pc:docMk/>
          <pc:sldMk cId="378260368" sldId="264"/>
        </pc:sldMkLst>
        <pc:spChg chg="add mod">
          <ac:chgData name="Valerie Stoehr" userId="792ccc6117a2960c" providerId="LiveId" clId="{8FB6C8D4-8AD3-482A-B984-D5FFB4B9F820}" dt="2021-01-24T19:46:38.006" v="128" actId="1076"/>
          <ac:spMkLst>
            <pc:docMk/>
            <pc:sldMk cId="378260368" sldId="264"/>
            <ac:spMk id="4" creationId="{AE715F99-36B5-474D-800B-A98EA42561AE}"/>
          </ac:spMkLst>
        </pc:spChg>
        <pc:spChg chg="mod">
          <ac:chgData name="Valerie Stoehr" userId="792ccc6117a2960c" providerId="LiveId" clId="{8FB6C8D4-8AD3-482A-B984-D5FFB4B9F820}" dt="2021-01-24T19:47:09.102" v="183" actId="1035"/>
          <ac:spMkLst>
            <pc:docMk/>
            <pc:sldMk cId="378260368" sldId="264"/>
            <ac:spMk id="17" creationId="{D54266F5-0AB9-47B0-8EDB-139C7CF44783}"/>
          </ac:spMkLst>
        </pc:spChg>
        <pc:spChg chg="add mod">
          <ac:chgData name="Valerie Stoehr" userId="792ccc6117a2960c" providerId="LiveId" clId="{8FB6C8D4-8AD3-482A-B984-D5FFB4B9F820}" dt="2021-01-24T19:45:12.288" v="101" actId="1076"/>
          <ac:spMkLst>
            <pc:docMk/>
            <pc:sldMk cId="378260368" sldId="264"/>
            <ac:spMk id="23" creationId="{AA676C21-A282-43AD-9B67-3CE4FE5007A4}"/>
          </ac:spMkLst>
        </pc:spChg>
        <pc:spChg chg="add mod">
          <ac:chgData name="Valerie Stoehr" userId="792ccc6117a2960c" providerId="LiveId" clId="{8FB6C8D4-8AD3-482A-B984-D5FFB4B9F820}" dt="2021-01-24T19:45:10.330" v="100" actId="1076"/>
          <ac:spMkLst>
            <pc:docMk/>
            <pc:sldMk cId="378260368" sldId="264"/>
            <ac:spMk id="24" creationId="{A5B8A4E8-BD22-413E-AE04-584076079248}"/>
          </ac:spMkLst>
        </pc:spChg>
        <pc:spChg chg="add mod">
          <ac:chgData name="Valerie Stoehr" userId="792ccc6117a2960c" providerId="LiveId" clId="{8FB6C8D4-8AD3-482A-B984-D5FFB4B9F820}" dt="2021-01-24T19:45:23.049" v="105" actId="1076"/>
          <ac:spMkLst>
            <pc:docMk/>
            <pc:sldMk cId="378260368" sldId="264"/>
            <ac:spMk id="25" creationId="{254269D4-D4E2-4CDB-8E99-595FEBF772B4}"/>
          </ac:spMkLst>
        </pc:spChg>
        <pc:spChg chg="add mod">
          <ac:chgData name="Valerie Stoehr" userId="792ccc6117a2960c" providerId="LiveId" clId="{8FB6C8D4-8AD3-482A-B984-D5FFB4B9F820}" dt="2021-01-24T19:45:17.356" v="103" actId="1076"/>
          <ac:spMkLst>
            <pc:docMk/>
            <pc:sldMk cId="378260368" sldId="264"/>
            <ac:spMk id="26" creationId="{92EFF124-7DD2-4B0C-9081-77735AE21CA8}"/>
          </ac:spMkLst>
        </pc:spChg>
        <pc:spChg chg="add mod">
          <ac:chgData name="Valerie Stoehr" userId="792ccc6117a2960c" providerId="LiveId" clId="{8FB6C8D4-8AD3-482A-B984-D5FFB4B9F820}" dt="2021-01-24T19:45:31.779" v="106" actId="1076"/>
          <ac:spMkLst>
            <pc:docMk/>
            <pc:sldMk cId="378260368" sldId="264"/>
            <ac:spMk id="27" creationId="{3F631CD9-E433-4042-BEE3-82D71F664940}"/>
          </ac:spMkLst>
        </pc:spChg>
        <pc:spChg chg="add mod">
          <ac:chgData name="Valerie Stoehr" userId="792ccc6117a2960c" providerId="LiveId" clId="{8FB6C8D4-8AD3-482A-B984-D5FFB4B9F820}" dt="2021-01-24T19:44:40.312" v="89" actId="1076"/>
          <ac:spMkLst>
            <pc:docMk/>
            <pc:sldMk cId="378260368" sldId="264"/>
            <ac:spMk id="28" creationId="{FD007723-F470-44AB-B1CD-AB014B5A5B46}"/>
          </ac:spMkLst>
        </pc:spChg>
        <pc:spChg chg="add mod">
          <ac:chgData name="Valerie Stoehr" userId="792ccc6117a2960c" providerId="LiveId" clId="{8FB6C8D4-8AD3-482A-B984-D5FFB4B9F820}" dt="2021-01-24T19:44:51.663" v="93" actId="1076"/>
          <ac:spMkLst>
            <pc:docMk/>
            <pc:sldMk cId="378260368" sldId="264"/>
            <ac:spMk id="29" creationId="{4CBF8B5A-4003-4EB2-86B0-5F3A48449730}"/>
          </ac:spMkLst>
        </pc:spChg>
        <pc:spChg chg="add mod">
          <ac:chgData name="Valerie Stoehr" userId="792ccc6117a2960c" providerId="LiveId" clId="{8FB6C8D4-8AD3-482A-B984-D5FFB4B9F820}" dt="2021-01-24T19:45:46.472" v="110" actId="1076"/>
          <ac:spMkLst>
            <pc:docMk/>
            <pc:sldMk cId="378260368" sldId="264"/>
            <ac:spMk id="30" creationId="{760D910E-9065-410A-8685-112A8502E53F}"/>
          </ac:spMkLst>
        </pc:spChg>
        <pc:spChg chg="add mod">
          <ac:chgData name="Valerie Stoehr" userId="792ccc6117a2960c" providerId="LiveId" clId="{8FB6C8D4-8AD3-482A-B984-D5FFB4B9F820}" dt="2021-01-24T19:45:40.136" v="108" actId="1076"/>
          <ac:spMkLst>
            <pc:docMk/>
            <pc:sldMk cId="378260368" sldId="264"/>
            <ac:spMk id="31" creationId="{FF7DBF6E-C95F-43A6-A971-D3858F1130D7}"/>
          </ac:spMkLst>
        </pc:spChg>
        <pc:spChg chg="add mod">
          <ac:chgData name="Valerie Stoehr" userId="792ccc6117a2960c" providerId="LiveId" clId="{8FB6C8D4-8AD3-482A-B984-D5FFB4B9F820}" dt="2021-01-24T19:46:49.824" v="146" actId="1037"/>
          <ac:spMkLst>
            <pc:docMk/>
            <pc:sldMk cId="378260368" sldId="264"/>
            <ac:spMk id="32" creationId="{EB016712-80EC-4E4D-84F9-5A299ACF9985}"/>
          </ac:spMkLst>
        </pc:spChg>
        <pc:spChg chg="add mod">
          <ac:chgData name="Valerie Stoehr" userId="792ccc6117a2960c" providerId="LiveId" clId="{8FB6C8D4-8AD3-482A-B984-D5FFB4B9F820}" dt="2021-01-24T19:46:57.844" v="149" actId="1076"/>
          <ac:spMkLst>
            <pc:docMk/>
            <pc:sldMk cId="378260368" sldId="264"/>
            <ac:spMk id="33" creationId="{C6EE633C-ADD8-441B-92B3-91CE8E1DEF2F}"/>
          </ac:spMkLst>
        </pc:spChg>
      </pc:sldChg>
      <pc:sldChg chg="addSp modSp add mod">
        <pc:chgData name="Valerie Stoehr" userId="792ccc6117a2960c" providerId="LiveId" clId="{8FB6C8D4-8AD3-482A-B984-D5FFB4B9F820}" dt="2021-01-24T19:49:08.106" v="199" actId="1076"/>
        <pc:sldMkLst>
          <pc:docMk/>
          <pc:sldMk cId="942609426" sldId="265"/>
        </pc:sldMkLst>
        <pc:spChg chg="mod">
          <ac:chgData name="Valerie Stoehr" userId="792ccc6117a2960c" providerId="LiveId" clId="{8FB6C8D4-8AD3-482A-B984-D5FFB4B9F820}" dt="2021-01-24T19:48:24.272" v="193" actId="1076"/>
          <ac:spMkLst>
            <pc:docMk/>
            <pc:sldMk cId="942609426" sldId="265"/>
            <ac:spMk id="3" creationId="{EF156775-7437-4EA6-B06B-65D5C19DDEAB}"/>
          </ac:spMkLst>
        </pc:spChg>
        <pc:spChg chg="add mod">
          <ac:chgData name="Valerie Stoehr" userId="792ccc6117a2960c" providerId="LiveId" clId="{8FB6C8D4-8AD3-482A-B984-D5FFB4B9F820}" dt="2021-01-24T19:49:08.106" v="199" actId="1076"/>
          <ac:spMkLst>
            <pc:docMk/>
            <pc:sldMk cId="942609426" sldId="265"/>
            <ac:spMk id="6" creationId="{599BC899-00FD-4569-A06F-ABAB187A4729}"/>
          </ac:spMkLst>
        </pc:spChg>
      </pc:sldChg>
      <pc:sldChg chg="addSp delSp modSp add mod">
        <pc:chgData name="Valerie Stoehr" userId="792ccc6117a2960c" providerId="LiveId" clId="{8FB6C8D4-8AD3-482A-B984-D5FFB4B9F820}" dt="2021-01-24T19:51:00.392" v="252" actId="478"/>
        <pc:sldMkLst>
          <pc:docMk/>
          <pc:sldMk cId="2525102450" sldId="266"/>
        </pc:sldMkLst>
        <pc:spChg chg="mod">
          <ac:chgData name="Valerie Stoehr" userId="792ccc6117a2960c" providerId="LiveId" clId="{8FB6C8D4-8AD3-482A-B984-D5FFB4B9F820}" dt="2021-01-24T19:50:05.775" v="207" actId="1076"/>
          <ac:spMkLst>
            <pc:docMk/>
            <pc:sldMk cId="2525102450" sldId="266"/>
            <ac:spMk id="3" creationId="{EF156775-7437-4EA6-B06B-65D5C19DDEAB}"/>
          </ac:spMkLst>
        </pc:spChg>
        <pc:spChg chg="mod">
          <ac:chgData name="Valerie Stoehr" userId="792ccc6117a2960c" providerId="LiveId" clId="{8FB6C8D4-8AD3-482A-B984-D5FFB4B9F820}" dt="2021-01-24T19:49:35.980" v="201" actId="1076"/>
          <ac:spMkLst>
            <pc:docMk/>
            <pc:sldMk cId="2525102450" sldId="266"/>
            <ac:spMk id="6" creationId="{599BC899-00FD-4569-A06F-ABAB187A4729}"/>
          </ac:spMkLst>
        </pc:spChg>
        <pc:spChg chg="add mod">
          <ac:chgData name="Valerie Stoehr" userId="792ccc6117a2960c" providerId="LiveId" clId="{8FB6C8D4-8AD3-482A-B984-D5FFB4B9F820}" dt="2021-01-24T19:50:20.130" v="247" actId="1035"/>
          <ac:spMkLst>
            <pc:docMk/>
            <pc:sldMk cId="2525102450" sldId="266"/>
            <ac:spMk id="7" creationId="{119166D5-6191-487C-A312-C34747259891}"/>
          </ac:spMkLst>
        </pc:spChg>
        <pc:spChg chg="del">
          <ac:chgData name="Valerie Stoehr" userId="792ccc6117a2960c" providerId="LiveId" clId="{8FB6C8D4-8AD3-482A-B984-D5FFB4B9F820}" dt="2021-01-24T19:51:00.392" v="252" actId="478"/>
          <ac:spMkLst>
            <pc:docMk/>
            <pc:sldMk cId="2525102450" sldId="266"/>
            <ac:spMk id="17" creationId="{D54266F5-0AB9-47B0-8EDB-139C7CF44783}"/>
          </ac:spMkLst>
        </pc:spChg>
      </pc:sldChg>
      <pc:sldChg chg="delSp modSp add mod">
        <pc:chgData name="Valerie Stoehr" userId="792ccc6117a2960c" providerId="LiveId" clId="{8FB6C8D4-8AD3-482A-B984-D5FFB4B9F820}" dt="2021-01-24T19:50:54.477" v="251" actId="478"/>
        <pc:sldMkLst>
          <pc:docMk/>
          <pc:sldMk cId="2359650350" sldId="267"/>
        </pc:sldMkLst>
        <pc:spChg chg="mod">
          <ac:chgData name="Valerie Stoehr" userId="792ccc6117a2960c" providerId="LiveId" clId="{8FB6C8D4-8AD3-482A-B984-D5FFB4B9F820}" dt="2021-01-24T19:50:47.242" v="250" actId="14100"/>
          <ac:spMkLst>
            <pc:docMk/>
            <pc:sldMk cId="2359650350" sldId="267"/>
            <ac:spMk id="7" creationId="{119166D5-6191-487C-A312-C34747259891}"/>
          </ac:spMkLst>
        </pc:spChg>
        <pc:spChg chg="del">
          <ac:chgData name="Valerie Stoehr" userId="792ccc6117a2960c" providerId="LiveId" clId="{8FB6C8D4-8AD3-482A-B984-D5FFB4B9F820}" dt="2021-01-24T19:50:54.477" v="251" actId="478"/>
          <ac:spMkLst>
            <pc:docMk/>
            <pc:sldMk cId="2359650350" sldId="267"/>
            <ac:spMk id="17" creationId="{D54266F5-0AB9-47B0-8EDB-139C7CF44783}"/>
          </ac:spMkLst>
        </pc:spChg>
      </pc:sldChg>
      <pc:sldChg chg="addSp delSp modSp add mod">
        <pc:chgData name="Valerie Stoehr" userId="792ccc6117a2960c" providerId="LiveId" clId="{8FB6C8D4-8AD3-482A-B984-D5FFB4B9F820}" dt="2021-01-25T19:57:19.051" v="961" actId="14861"/>
        <pc:sldMkLst>
          <pc:docMk/>
          <pc:sldMk cId="1962553099" sldId="268"/>
        </pc:sldMkLst>
        <pc:spChg chg="mod">
          <ac:chgData name="Valerie Stoehr" userId="792ccc6117a2960c" providerId="LiveId" clId="{8FB6C8D4-8AD3-482A-B984-D5FFB4B9F820}" dt="2021-01-25T19:56:52.024" v="960" actId="14100"/>
          <ac:spMkLst>
            <pc:docMk/>
            <pc:sldMk cId="1962553099" sldId="268"/>
            <ac:spMk id="2" creationId="{A4F4C76A-AE09-41E3-B32B-99D2A50CEB1D}"/>
          </ac:spMkLst>
        </pc:spChg>
        <pc:spChg chg="mod">
          <ac:chgData name="Valerie Stoehr" userId="792ccc6117a2960c" providerId="LiveId" clId="{8FB6C8D4-8AD3-482A-B984-D5FFB4B9F820}" dt="2021-01-25T19:57:19.051" v="961" actId="14861"/>
          <ac:spMkLst>
            <pc:docMk/>
            <pc:sldMk cId="1962553099" sldId="268"/>
            <ac:spMk id="3" creationId="{EF156775-7437-4EA6-B06B-65D5C19DDEAB}"/>
          </ac:spMkLst>
        </pc:spChg>
        <pc:spChg chg="add mod">
          <ac:chgData name="Valerie Stoehr" userId="792ccc6117a2960c" providerId="LiveId" clId="{8FB6C8D4-8AD3-482A-B984-D5FFB4B9F820}" dt="2021-01-25T19:55:31.677" v="952" actId="1076"/>
          <ac:spMkLst>
            <pc:docMk/>
            <pc:sldMk cId="1962553099" sldId="268"/>
            <ac:spMk id="4" creationId="{2BE5FDD1-AAA9-4D5B-8285-A5BB8BAAF76D}"/>
          </ac:spMkLst>
        </pc:spChg>
        <pc:picChg chg="add del mod">
          <ac:chgData name="Valerie Stoehr" userId="792ccc6117a2960c" providerId="LiveId" clId="{8FB6C8D4-8AD3-482A-B984-D5FFB4B9F820}" dt="2021-01-25T19:55:34.455" v="953" actId="478"/>
          <ac:picMkLst>
            <pc:docMk/>
            <pc:sldMk cId="1962553099" sldId="268"/>
            <ac:picMk id="12" creationId="{1A1C2B4E-BB40-4383-B546-20E91F94C36A}"/>
          </ac:picMkLst>
        </pc:picChg>
        <pc:cxnChg chg="add mod">
          <ac:chgData name="Valerie Stoehr" userId="792ccc6117a2960c" providerId="LiveId" clId="{8FB6C8D4-8AD3-482A-B984-D5FFB4B9F820}" dt="2021-01-25T19:50:53.117" v="452" actId="208"/>
          <ac:cxnSpMkLst>
            <pc:docMk/>
            <pc:sldMk cId="1962553099" sldId="268"/>
            <ac:cxnSpMk id="6" creationId="{F68E709B-7984-4CA6-BFBF-BCB20DF158EE}"/>
          </ac:cxnSpMkLst>
        </pc:cxnChg>
      </pc:sldChg>
      <pc:sldChg chg="addSp delSp modSp add mod">
        <pc:chgData name="Valerie Stoehr" userId="792ccc6117a2960c" providerId="LiveId" clId="{8FB6C8D4-8AD3-482A-B984-D5FFB4B9F820}" dt="2021-01-27T05:17:31.601" v="1042" actId="1076"/>
        <pc:sldMkLst>
          <pc:docMk/>
          <pc:sldMk cId="2798195525" sldId="269"/>
        </pc:sldMkLst>
        <pc:spChg chg="mod">
          <ac:chgData name="Valerie Stoehr" userId="792ccc6117a2960c" providerId="LiveId" clId="{8FB6C8D4-8AD3-482A-B984-D5FFB4B9F820}" dt="2021-01-25T19:58:46.907" v="964" actId="14861"/>
          <ac:spMkLst>
            <pc:docMk/>
            <pc:sldMk cId="2798195525" sldId="269"/>
            <ac:spMk id="2" creationId="{A4F4C76A-AE09-41E3-B32B-99D2A50CEB1D}"/>
          </ac:spMkLst>
        </pc:spChg>
        <pc:spChg chg="mod">
          <ac:chgData name="Valerie Stoehr" userId="792ccc6117a2960c" providerId="LiveId" clId="{8FB6C8D4-8AD3-482A-B984-D5FFB4B9F820}" dt="2021-01-25T19:58:36.459" v="963" actId="14861"/>
          <ac:spMkLst>
            <pc:docMk/>
            <pc:sldMk cId="2798195525" sldId="269"/>
            <ac:spMk id="3" creationId="{EF156775-7437-4EA6-B06B-65D5C19DDEAB}"/>
          </ac:spMkLst>
        </pc:spChg>
        <pc:spChg chg="mod">
          <ac:chgData name="Valerie Stoehr" userId="792ccc6117a2960c" providerId="LiveId" clId="{8FB6C8D4-8AD3-482A-B984-D5FFB4B9F820}" dt="2021-01-27T05:17:31.601" v="1042" actId="1076"/>
          <ac:spMkLst>
            <pc:docMk/>
            <pc:sldMk cId="2798195525" sldId="269"/>
            <ac:spMk id="4" creationId="{2BE5FDD1-AAA9-4D5B-8285-A5BB8BAAF76D}"/>
          </ac:spMkLst>
        </pc:spChg>
        <pc:spChg chg="del">
          <ac:chgData name="Valerie Stoehr" userId="792ccc6117a2960c" providerId="LiveId" clId="{8FB6C8D4-8AD3-482A-B984-D5FFB4B9F820}" dt="2021-01-25T20:03:37.281" v="994" actId="478"/>
          <ac:spMkLst>
            <pc:docMk/>
            <pc:sldMk cId="2798195525" sldId="269"/>
            <ac:spMk id="16" creationId="{A3F1FDBE-E988-4C1E-9B12-FF193A693827}"/>
          </ac:spMkLst>
        </pc:sp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7" creationId="{460E01EF-6990-4645-9DB6-DE982F746F1A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17" creationId="{CAF72A7C-F02C-480C-8F85-C0599FFC4AF5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18" creationId="{228BFEFE-2F31-4C98-8572-F2B4C6E8B37F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19" creationId="{7D48A7DF-B8E8-43E4-8908-53E529A5EB37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23" creationId="{44F5F2C8-0941-4FFC-AEB8-FFDE9CA6B027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24" creationId="{93B74ED9-5FC8-4F58-B8AE-8AF34F032274}"/>
          </ac:picMkLst>
        </pc:picChg>
        <pc:cxnChg chg="del">
          <ac:chgData name="Valerie Stoehr" userId="792ccc6117a2960c" providerId="LiveId" clId="{8FB6C8D4-8AD3-482A-B984-D5FFB4B9F820}" dt="2021-01-27T05:02:53.161" v="1015" actId="478"/>
          <ac:cxnSpMkLst>
            <pc:docMk/>
            <pc:sldMk cId="2798195525" sldId="269"/>
            <ac:cxnSpMk id="6" creationId="{F68E709B-7984-4CA6-BFBF-BCB20DF158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9962-970E-49CD-ACA2-1C678722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2CB9-5196-4291-9EF6-3E6D2FBEC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0D9A-D406-4B3D-9F88-3E3E6B72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BBE8-6F5C-4C0E-8BE8-5C807C2A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D1F1-4F19-4A11-BD89-4C44E9B1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50E4-7C24-40CB-A992-EE22320F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8BC59-E256-49DA-BDE4-2C1B66D0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679A-CA3B-4A13-A4EF-50FEA04A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C768-91CD-4A19-9388-2F6469F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6FCE-DAE6-455B-83CA-066FCD37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46A6A-525F-48DA-925C-B8B184197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4EFB-EBD4-464A-89B3-252CCA20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D6A5-20FE-42D5-A6E6-EB7C80D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58CD-4F27-41E3-B79D-E37A9601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9235-746C-4B5A-87A9-6E9B2AC0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DBD-E681-4703-97D1-F1AA7B35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5365-0B0C-4D49-8362-9A89722F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EC3C-939F-4223-912C-417590AC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F739-5459-4BC0-B66A-487974C4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757F-13A5-4491-87CE-F73FF2CD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E75E-1C39-4383-B6D5-1D0F1745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DD18-CAFB-4858-9768-116AADFF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32C4-B7A6-43D1-9C74-B419846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1337-59E4-4431-B9DE-CA58B6B8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6675-D950-4CAC-B23D-C52F32FB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BC6-A957-4FFD-92E7-11EA4AD3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0E45-792E-47AE-A0B8-DB3F9D0C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EBF97-0BA4-4314-83A3-4D7CA3F4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3CE1-BA0D-4101-A2E6-451CC7B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CEBA-7159-4647-8AC5-A20B44B3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D867-7207-48FF-A33C-29AA5522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55A-5BDB-4A9E-9C65-DAF1F3B2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0683-7F96-4366-AD15-03A38865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4DCA4-FAC0-456A-BFC8-4A219AE3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37D9F-5A72-464F-AD4B-9E799E738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E9382-49FA-448A-9B6C-C4B9763F0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DD98-F3EE-430D-ABC0-F97046E6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77926-958B-410F-98FC-556DDCDE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865FB-F083-419A-8CEC-62185F3E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6D40-3627-4245-AB24-8EC7804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C1481-F9C5-49F0-81C0-B41541A4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1621C-9125-4E3B-9843-2956578B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4B79A-9260-4DFB-8FE1-95FD796A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7BEF4-A23F-43F4-89F9-4F7A1EFD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71464-EF7E-4D44-BB63-346BB8F3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D630-560E-4ED9-8994-2F9C6994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A33A-188B-471D-9204-5E24F9B7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8245-2F57-4753-B041-4FFF5FF2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8D7A-E9B8-4941-8117-76CCD846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122B-6A2F-414C-9A2F-901498BA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F74A-A5ED-47BE-B38C-E6EEA465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0F959-4720-40C4-910E-E50A2F42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705D-DF77-484C-9F83-93A1A468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5242D-50C0-469A-AFBE-26189DC30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87F3A-291A-4BDC-8DD7-852CFC5E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37C5-9931-4EA0-9C5C-C15FD6D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7780-50C4-42E3-B975-AC744A32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55955-0666-479A-A679-8D6CEE15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54BF9-0841-4207-8D84-26B1370E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847A-292F-4083-90BF-66E1DA0D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F3E4-DD42-4456-BD40-054C3ED53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1CA7-51DC-497D-9171-982A263BABA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3B6E-C9FA-496A-8088-BFA2D5CE9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9F13-88FC-4D57-A6B8-4621B32C7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colorful-flowers-on-isolated-white-background-vector-180481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BBBB21-5C41-45C9-9B0A-E36448BBA9E8}"/>
              </a:ext>
            </a:extLst>
          </p:cNvPr>
          <p:cNvSpPr/>
          <p:nvPr/>
        </p:nvSpPr>
        <p:spPr>
          <a:xfrm>
            <a:off x="4082913" y="1115736"/>
            <a:ext cx="4499025" cy="3872599"/>
          </a:xfrm>
          <a:custGeom>
            <a:avLst/>
            <a:gdLst>
              <a:gd name="connsiteX0" fmla="*/ 3769182 w 4499025"/>
              <a:gd name="connsiteY0" fmla="*/ 0 h 3872599"/>
              <a:gd name="connsiteX1" fmla="*/ 3626570 w 4499025"/>
              <a:gd name="connsiteY1" fmla="*/ 8389 h 3872599"/>
              <a:gd name="connsiteX2" fmla="*/ 3593014 w 4499025"/>
              <a:gd name="connsiteY2" fmla="*/ 16778 h 3872599"/>
              <a:gd name="connsiteX3" fmla="*/ 3542680 w 4499025"/>
              <a:gd name="connsiteY3" fmla="*/ 25167 h 3872599"/>
              <a:gd name="connsiteX4" fmla="*/ 3433623 w 4499025"/>
              <a:gd name="connsiteY4" fmla="*/ 41945 h 3872599"/>
              <a:gd name="connsiteX5" fmla="*/ 3383289 w 4499025"/>
              <a:gd name="connsiteY5" fmla="*/ 50334 h 3872599"/>
              <a:gd name="connsiteX6" fmla="*/ 3358122 w 4499025"/>
              <a:gd name="connsiteY6" fmla="*/ 58723 h 3872599"/>
              <a:gd name="connsiteX7" fmla="*/ 3324566 w 4499025"/>
              <a:gd name="connsiteY7" fmla="*/ 67112 h 3872599"/>
              <a:gd name="connsiteX8" fmla="*/ 3274232 w 4499025"/>
              <a:gd name="connsiteY8" fmla="*/ 83890 h 3872599"/>
              <a:gd name="connsiteX9" fmla="*/ 3223898 w 4499025"/>
              <a:gd name="connsiteY9" fmla="*/ 100668 h 3872599"/>
              <a:gd name="connsiteX10" fmla="*/ 3173564 w 4499025"/>
              <a:gd name="connsiteY10" fmla="*/ 117446 h 3872599"/>
              <a:gd name="connsiteX11" fmla="*/ 3148397 w 4499025"/>
              <a:gd name="connsiteY11" fmla="*/ 125835 h 3872599"/>
              <a:gd name="connsiteX12" fmla="*/ 3047729 w 4499025"/>
              <a:gd name="connsiteY12" fmla="*/ 142613 h 3872599"/>
              <a:gd name="connsiteX13" fmla="*/ 2997395 w 4499025"/>
              <a:gd name="connsiteY13" fmla="*/ 151002 h 3872599"/>
              <a:gd name="connsiteX14" fmla="*/ 2972228 w 4499025"/>
              <a:gd name="connsiteY14" fmla="*/ 159391 h 3872599"/>
              <a:gd name="connsiteX15" fmla="*/ 2913505 w 4499025"/>
              <a:gd name="connsiteY15" fmla="*/ 167780 h 3872599"/>
              <a:gd name="connsiteX16" fmla="*/ 2879949 w 4499025"/>
              <a:gd name="connsiteY16" fmla="*/ 176169 h 3872599"/>
              <a:gd name="connsiteX17" fmla="*/ 2854782 w 4499025"/>
              <a:gd name="connsiteY17" fmla="*/ 184558 h 3872599"/>
              <a:gd name="connsiteX18" fmla="*/ 2796059 w 4499025"/>
              <a:gd name="connsiteY18" fmla="*/ 192947 h 3872599"/>
              <a:gd name="connsiteX19" fmla="*/ 2762504 w 4499025"/>
              <a:gd name="connsiteY19" fmla="*/ 201336 h 3872599"/>
              <a:gd name="connsiteX20" fmla="*/ 2712170 w 4499025"/>
              <a:gd name="connsiteY20" fmla="*/ 209725 h 3872599"/>
              <a:gd name="connsiteX21" fmla="*/ 2611502 w 4499025"/>
              <a:gd name="connsiteY21" fmla="*/ 226503 h 3872599"/>
              <a:gd name="connsiteX22" fmla="*/ 2418555 w 4499025"/>
              <a:gd name="connsiteY22" fmla="*/ 243281 h 3872599"/>
              <a:gd name="connsiteX23" fmla="*/ 2359832 w 4499025"/>
              <a:gd name="connsiteY23" fmla="*/ 251670 h 3872599"/>
              <a:gd name="connsiteX24" fmla="*/ 2284331 w 4499025"/>
              <a:gd name="connsiteY24" fmla="*/ 260058 h 3872599"/>
              <a:gd name="connsiteX25" fmla="*/ 2183663 w 4499025"/>
              <a:gd name="connsiteY25" fmla="*/ 276836 h 3872599"/>
              <a:gd name="connsiteX26" fmla="*/ 1931993 w 4499025"/>
              <a:gd name="connsiteY26" fmla="*/ 293614 h 3872599"/>
              <a:gd name="connsiteX27" fmla="*/ 1831326 w 4499025"/>
              <a:gd name="connsiteY27" fmla="*/ 302003 h 3872599"/>
              <a:gd name="connsiteX28" fmla="*/ 1017593 w 4499025"/>
              <a:gd name="connsiteY28" fmla="*/ 293614 h 3872599"/>
              <a:gd name="connsiteX29" fmla="*/ 883370 w 4499025"/>
              <a:gd name="connsiteY29" fmla="*/ 276836 h 3872599"/>
              <a:gd name="connsiteX30" fmla="*/ 816258 w 4499025"/>
              <a:gd name="connsiteY30" fmla="*/ 268447 h 3872599"/>
              <a:gd name="connsiteX31" fmla="*/ 732368 w 4499025"/>
              <a:gd name="connsiteY31" fmla="*/ 251670 h 3872599"/>
              <a:gd name="connsiteX32" fmla="*/ 581366 w 4499025"/>
              <a:gd name="connsiteY32" fmla="*/ 260058 h 3872599"/>
              <a:gd name="connsiteX33" fmla="*/ 505865 w 4499025"/>
              <a:gd name="connsiteY33" fmla="*/ 276836 h 3872599"/>
              <a:gd name="connsiteX34" fmla="*/ 279362 w 4499025"/>
              <a:gd name="connsiteY34" fmla="*/ 285225 h 3872599"/>
              <a:gd name="connsiteX35" fmla="*/ 203861 w 4499025"/>
              <a:gd name="connsiteY35" fmla="*/ 293614 h 3872599"/>
              <a:gd name="connsiteX36" fmla="*/ 2526 w 4499025"/>
              <a:gd name="connsiteY36" fmla="*/ 302003 h 3872599"/>
              <a:gd name="connsiteX37" fmla="*/ 19304 w 4499025"/>
              <a:gd name="connsiteY37" fmla="*/ 327170 h 3872599"/>
              <a:gd name="connsiteX38" fmla="*/ 36081 w 4499025"/>
              <a:gd name="connsiteY38" fmla="*/ 385893 h 3872599"/>
              <a:gd name="connsiteX39" fmla="*/ 52859 w 4499025"/>
              <a:gd name="connsiteY39" fmla="*/ 419449 h 3872599"/>
              <a:gd name="connsiteX40" fmla="*/ 69637 w 4499025"/>
              <a:gd name="connsiteY40" fmla="*/ 494950 h 3872599"/>
              <a:gd name="connsiteX41" fmla="*/ 86415 w 4499025"/>
              <a:gd name="connsiteY41" fmla="*/ 553673 h 3872599"/>
              <a:gd name="connsiteX42" fmla="*/ 94804 w 4499025"/>
              <a:gd name="connsiteY42" fmla="*/ 620785 h 3872599"/>
              <a:gd name="connsiteX43" fmla="*/ 78026 w 4499025"/>
              <a:gd name="connsiteY43" fmla="*/ 1602297 h 3872599"/>
              <a:gd name="connsiteX44" fmla="*/ 94804 w 4499025"/>
              <a:gd name="connsiteY44" fmla="*/ 3045203 h 3872599"/>
              <a:gd name="connsiteX45" fmla="*/ 103193 w 4499025"/>
              <a:gd name="connsiteY45" fmla="*/ 3850547 h 3872599"/>
              <a:gd name="connsiteX46" fmla="*/ 262584 w 4499025"/>
              <a:gd name="connsiteY46" fmla="*/ 3842158 h 3872599"/>
              <a:gd name="connsiteX47" fmla="*/ 296140 w 4499025"/>
              <a:gd name="connsiteY47" fmla="*/ 3833769 h 3872599"/>
              <a:gd name="connsiteX48" fmla="*/ 338085 w 4499025"/>
              <a:gd name="connsiteY48" fmla="*/ 3825380 h 3872599"/>
              <a:gd name="connsiteX49" fmla="*/ 413586 w 4499025"/>
              <a:gd name="connsiteY49" fmla="*/ 3808602 h 3872599"/>
              <a:gd name="connsiteX50" fmla="*/ 514254 w 4499025"/>
              <a:gd name="connsiteY50" fmla="*/ 3791824 h 3872599"/>
              <a:gd name="connsiteX51" fmla="*/ 556199 w 4499025"/>
              <a:gd name="connsiteY51" fmla="*/ 3783435 h 3872599"/>
              <a:gd name="connsiteX52" fmla="*/ 631700 w 4499025"/>
              <a:gd name="connsiteY52" fmla="*/ 3766657 h 3872599"/>
              <a:gd name="connsiteX53" fmla="*/ 690423 w 4499025"/>
              <a:gd name="connsiteY53" fmla="*/ 3758268 h 3872599"/>
              <a:gd name="connsiteX54" fmla="*/ 740757 w 4499025"/>
              <a:gd name="connsiteY54" fmla="*/ 3749879 h 3872599"/>
              <a:gd name="connsiteX55" fmla="*/ 807869 w 4499025"/>
              <a:gd name="connsiteY55" fmla="*/ 3741490 h 3872599"/>
              <a:gd name="connsiteX56" fmla="*/ 866592 w 4499025"/>
              <a:gd name="connsiteY56" fmla="*/ 3733101 h 3872599"/>
              <a:gd name="connsiteX57" fmla="*/ 933704 w 4499025"/>
              <a:gd name="connsiteY57" fmla="*/ 3724712 h 3872599"/>
              <a:gd name="connsiteX58" fmla="*/ 1168595 w 4499025"/>
              <a:gd name="connsiteY58" fmla="*/ 3699545 h 3872599"/>
              <a:gd name="connsiteX59" fmla="*/ 1445432 w 4499025"/>
              <a:gd name="connsiteY59" fmla="*/ 3691156 h 3872599"/>
              <a:gd name="connsiteX60" fmla="*/ 1638379 w 4499025"/>
              <a:gd name="connsiteY60" fmla="*/ 3682767 h 3872599"/>
              <a:gd name="connsiteX61" fmla="*/ 1898437 w 4499025"/>
              <a:gd name="connsiteY61" fmla="*/ 3674378 h 3872599"/>
              <a:gd name="connsiteX62" fmla="*/ 2703781 w 4499025"/>
              <a:gd name="connsiteY62" fmla="*/ 3682767 h 3872599"/>
              <a:gd name="connsiteX63" fmla="*/ 2754115 w 4499025"/>
              <a:gd name="connsiteY63" fmla="*/ 3691156 h 3872599"/>
              <a:gd name="connsiteX64" fmla="*/ 2871560 w 4499025"/>
              <a:gd name="connsiteY64" fmla="*/ 3699545 h 3872599"/>
              <a:gd name="connsiteX65" fmla="*/ 2963839 w 4499025"/>
              <a:gd name="connsiteY65" fmla="*/ 3707934 h 3872599"/>
              <a:gd name="connsiteX66" fmla="*/ 3131619 w 4499025"/>
              <a:gd name="connsiteY66" fmla="*/ 3716323 h 3872599"/>
              <a:gd name="connsiteX67" fmla="*/ 3240676 w 4499025"/>
              <a:gd name="connsiteY67" fmla="*/ 3724712 h 3872599"/>
              <a:gd name="connsiteX68" fmla="*/ 3601403 w 4499025"/>
              <a:gd name="connsiteY68" fmla="*/ 3733101 h 3872599"/>
              <a:gd name="connsiteX69" fmla="*/ 4180243 w 4499025"/>
              <a:gd name="connsiteY69" fmla="*/ 3749879 h 3872599"/>
              <a:gd name="connsiteX70" fmla="*/ 4499025 w 4499025"/>
              <a:gd name="connsiteY70" fmla="*/ 3741490 h 3872599"/>
              <a:gd name="connsiteX71" fmla="*/ 4482247 w 4499025"/>
              <a:gd name="connsiteY71" fmla="*/ 3531765 h 3872599"/>
              <a:gd name="connsiteX72" fmla="*/ 4473858 w 4499025"/>
              <a:gd name="connsiteY72" fmla="*/ 3506598 h 3872599"/>
              <a:gd name="connsiteX73" fmla="*/ 4457080 w 4499025"/>
              <a:gd name="connsiteY73" fmla="*/ 3389152 h 3872599"/>
              <a:gd name="connsiteX74" fmla="*/ 4448691 w 4499025"/>
              <a:gd name="connsiteY74" fmla="*/ 3330429 h 3872599"/>
              <a:gd name="connsiteX75" fmla="*/ 4440302 w 4499025"/>
              <a:gd name="connsiteY75" fmla="*/ 3263317 h 3872599"/>
              <a:gd name="connsiteX76" fmla="*/ 4415135 w 4499025"/>
              <a:gd name="connsiteY76" fmla="*/ 2944536 h 3872599"/>
              <a:gd name="connsiteX77" fmla="*/ 4406746 w 4499025"/>
              <a:gd name="connsiteY77" fmla="*/ 2860646 h 3872599"/>
              <a:gd name="connsiteX78" fmla="*/ 4398357 w 4499025"/>
              <a:gd name="connsiteY78" fmla="*/ 2801923 h 3872599"/>
              <a:gd name="connsiteX79" fmla="*/ 4381579 w 4499025"/>
              <a:gd name="connsiteY79" fmla="*/ 2567031 h 3872599"/>
              <a:gd name="connsiteX80" fmla="*/ 4364801 w 4499025"/>
              <a:gd name="connsiteY80" fmla="*/ 1820411 h 3872599"/>
              <a:gd name="connsiteX81" fmla="*/ 4348023 w 4499025"/>
              <a:gd name="connsiteY81" fmla="*/ 1644242 h 3872599"/>
              <a:gd name="connsiteX82" fmla="*/ 4339634 w 4499025"/>
              <a:gd name="connsiteY82" fmla="*/ 1560352 h 3872599"/>
              <a:gd name="connsiteX83" fmla="*/ 4322856 w 4499025"/>
              <a:gd name="connsiteY83" fmla="*/ 1182847 h 3872599"/>
              <a:gd name="connsiteX84" fmla="*/ 4314467 w 4499025"/>
              <a:gd name="connsiteY84" fmla="*/ 1090569 h 3872599"/>
              <a:gd name="connsiteX85" fmla="*/ 4306078 w 4499025"/>
              <a:gd name="connsiteY85" fmla="*/ 973123 h 3872599"/>
              <a:gd name="connsiteX86" fmla="*/ 4297689 w 4499025"/>
              <a:gd name="connsiteY86" fmla="*/ 897622 h 3872599"/>
              <a:gd name="connsiteX87" fmla="*/ 4289300 w 4499025"/>
              <a:gd name="connsiteY87" fmla="*/ 805343 h 3872599"/>
              <a:gd name="connsiteX88" fmla="*/ 4264133 w 4499025"/>
              <a:gd name="connsiteY88" fmla="*/ 536895 h 3872599"/>
              <a:gd name="connsiteX89" fmla="*/ 4255744 w 4499025"/>
              <a:gd name="connsiteY89" fmla="*/ 478172 h 3872599"/>
              <a:gd name="connsiteX90" fmla="*/ 4247355 w 4499025"/>
              <a:gd name="connsiteY90" fmla="*/ 436227 h 3872599"/>
              <a:gd name="connsiteX91" fmla="*/ 4230577 w 4499025"/>
              <a:gd name="connsiteY91" fmla="*/ 276836 h 3872599"/>
              <a:gd name="connsiteX92" fmla="*/ 4205410 w 4499025"/>
              <a:gd name="connsiteY92" fmla="*/ 117446 h 3872599"/>
              <a:gd name="connsiteX93" fmla="*/ 4188632 w 4499025"/>
              <a:gd name="connsiteY93" fmla="*/ 41945 h 3872599"/>
              <a:gd name="connsiteX94" fmla="*/ 4096353 w 4499025"/>
              <a:gd name="connsiteY94" fmla="*/ 50334 h 3872599"/>
              <a:gd name="connsiteX95" fmla="*/ 4029241 w 4499025"/>
              <a:gd name="connsiteY95" fmla="*/ 58723 h 3872599"/>
              <a:gd name="connsiteX96" fmla="*/ 3869850 w 4499025"/>
              <a:gd name="connsiteY96" fmla="*/ 67112 h 3872599"/>
              <a:gd name="connsiteX97" fmla="*/ 3727237 w 4499025"/>
              <a:gd name="connsiteY97" fmla="*/ 75501 h 3872599"/>
              <a:gd name="connsiteX98" fmla="*/ 3643348 w 4499025"/>
              <a:gd name="connsiteY98" fmla="*/ 83890 h 3872599"/>
              <a:gd name="connsiteX99" fmla="*/ 3265843 w 4499025"/>
              <a:gd name="connsiteY99" fmla="*/ 109057 h 3872599"/>
              <a:gd name="connsiteX100" fmla="*/ 3181953 w 4499025"/>
              <a:gd name="connsiteY100" fmla="*/ 125835 h 3872599"/>
              <a:gd name="connsiteX101" fmla="*/ 3114841 w 4499025"/>
              <a:gd name="connsiteY101" fmla="*/ 134224 h 3872599"/>
              <a:gd name="connsiteX102" fmla="*/ 3081285 w 4499025"/>
              <a:gd name="connsiteY102" fmla="*/ 142613 h 3872599"/>
              <a:gd name="connsiteX103" fmla="*/ 2955450 w 4499025"/>
              <a:gd name="connsiteY103" fmla="*/ 159391 h 3872599"/>
              <a:gd name="connsiteX104" fmla="*/ 2854782 w 4499025"/>
              <a:gd name="connsiteY104" fmla="*/ 176169 h 3872599"/>
              <a:gd name="connsiteX105" fmla="*/ 2787670 w 4499025"/>
              <a:gd name="connsiteY105" fmla="*/ 192947 h 3872599"/>
              <a:gd name="connsiteX106" fmla="*/ 2728948 w 4499025"/>
              <a:gd name="connsiteY106" fmla="*/ 209725 h 3872599"/>
              <a:gd name="connsiteX107" fmla="*/ 2678614 w 4499025"/>
              <a:gd name="connsiteY107" fmla="*/ 218114 h 3872599"/>
              <a:gd name="connsiteX108" fmla="*/ 2594724 w 4499025"/>
              <a:gd name="connsiteY108" fmla="*/ 234892 h 3872599"/>
              <a:gd name="connsiteX109" fmla="*/ 2527612 w 4499025"/>
              <a:gd name="connsiteY109" fmla="*/ 243281 h 3872599"/>
              <a:gd name="connsiteX110" fmla="*/ 2468889 w 4499025"/>
              <a:gd name="connsiteY110" fmla="*/ 251670 h 3872599"/>
              <a:gd name="connsiteX111" fmla="*/ 2376610 w 4499025"/>
              <a:gd name="connsiteY111" fmla="*/ 268447 h 3872599"/>
              <a:gd name="connsiteX112" fmla="*/ 2015883 w 4499025"/>
              <a:gd name="connsiteY112" fmla="*/ 293614 h 3872599"/>
              <a:gd name="connsiteX113" fmla="*/ 1680324 w 4499025"/>
              <a:gd name="connsiteY113" fmla="*/ 302003 h 3872599"/>
              <a:gd name="connsiteX114" fmla="*/ 1504155 w 4499025"/>
              <a:gd name="connsiteY114" fmla="*/ 318781 h 3872599"/>
              <a:gd name="connsiteX115" fmla="*/ 1470599 w 4499025"/>
              <a:gd name="connsiteY115" fmla="*/ 327170 h 3872599"/>
              <a:gd name="connsiteX116" fmla="*/ 1428654 w 4499025"/>
              <a:gd name="connsiteY116" fmla="*/ 335559 h 3872599"/>
              <a:gd name="connsiteX117" fmla="*/ 1369931 w 4499025"/>
              <a:gd name="connsiteY117" fmla="*/ 343948 h 3872599"/>
              <a:gd name="connsiteX118" fmla="*/ 1336375 w 4499025"/>
              <a:gd name="connsiteY118" fmla="*/ 352337 h 3872599"/>
              <a:gd name="connsiteX119" fmla="*/ 1168595 w 4499025"/>
              <a:gd name="connsiteY119" fmla="*/ 369115 h 3872599"/>
              <a:gd name="connsiteX120" fmla="*/ 1067927 w 4499025"/>
              <a:gd name="connsiteY120" fmla="*/ 385893 h 3872599"/>
              <a:gd name="connsiteX121" fmla="*/ 1017593 w 4499025"/>
              <a:gd name="connsiteY121" fmla="*/ 394282 h 3872599"/>
              <a:gd name="connsiteX122" fmla="*/ 765924 w 4499025"/>
              <a:gd name="connsiteY122" fmla="*/ 402671 h 3872599"/>
              <a:gd name="connsiteX123" fmla="*/ 522643 w 4499025"/>
              <a:gd name="connsiteY123" fmla="*/ 394282 h 3872599"/>
              <a:gd name="connsiteX124" fmla="*/ 405197 w 4499025"/>
              <a:gd name="connsiteY124" fmla="*/ 377504 h 3872599"/>
              <a:gd name="connsiteX125" fmla="*/ 270973 w 4499025"/>
              <a:gd name="connsiteY125" fmla="*/ 385893 h 3872599"/>
              <a:gd name="connsiteX126" fmla="*/ 203861 w 4499025"/>
              <a:gd name="connsiteY126" fmla="*/ 402671 h 3872599"/>
              <a:gd name="connsiteX127" fmla="*/ 178694 w 4499025"/>
              <a:gd name="connsiteY127" fmla="*/ 411060 h 387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4499025" h="3872599">
                <a:moveTo>
                  <a:pt x="3769182" y="0"/>
                </a:moveTo>
                <a:cubicBezTo>
                  <a:pt x="3721645" y="2796"/>
                  <a:pt x="3673975" y="3874"/>
                  <a:pt x="3626570" y="8389"/>
                </a:cubicBezTo>
                <a:cubicBezTo>
                  <a:pt x="3615092" y="9482"/>
                  <a:pt x="3604320" y="14517"/>
                  <a:pt x="3593014" y="16778"/>
                </a:cubicBezTo>
                <a:cubicBezTo>
                  <a:pt x="3576335" y="20114"/>
                  <a:pt x="3559518" y="22762"/>
                  <a:pt x="3542680" y="25167"/>
                </a:cubicBezTo>
                <a:cubicBezTo>
                  <a:pt x="3376913" y="48848"/>
                  <a:pt x="3551121" y="20582"/>
                  <a:pt x="3433623" y="41945"/>
                </a:cubicBezTo>
                <a:cubicBezTo>
                  <a:pt x="3416888" y="44988"/>
                  <a:pt x="3399893" y="46644"/>
                  <a:pt x="3383289" y="50334"/>
                </a:cubicBezTo>
                <a:cubicBezTo>
                  <a:pt x="3374657" y="52252"/>
                  <a:pt x="3366625" y="56294"/>
                  <a:pt x="3358122" y="58723"/>
                </a:cubicBezTo>
                <a:cubicBezTo>
                  <a:pt x="3347036" y="61890"/>
                  <a:pt x="3335609" y="63799"/>
                  <a:pt x="3324566" y="67112"/>
                </a:cubicBezTo>
                <a:cubicBezTo>
                  <a:pt x="3307626" y="72194"/>
                  <a:pt x="3291010" y="78297"/>
                  <a:pt x="3274232" y="83890"/>
                </a:cubicBezTo>
                <a:lnTo>
                  <a:pt x="3223898" y="100668"/>
                </a:lnTo>
                <a:lnTo>
                  <a:pt x="3173564" y="117446"/>
                </a:lnTo>
                <a:cubicBezTo>
                  <a:pt x="3165175" y="120242"/>
                  <a:pt x="3157119" y="124381"/>
                  <a:pt x="3148397" y="125835"/>
                </a:cubicBezTo>
                <a:lnTo>
                  <a:pt x="3047729" y="142613"/>
                </a:lnTo>
                <a:cubicBezTo>
                  <a:pt x="3030951" y="145409"/>
                  <a:pt x="3013532" y="145623"/>
                  <a:pt x="2997395" y="151002"/>
                </a:cubicBezTo>
                <a:cubicBezTo>
                  <a:pt x="2989006" y="153798"/>
                  <a:pt x="2980899" y="157657"/>
                  <a:pt x="2972228" y="159391"/>
                </a:cubicBezTo>
                <a:cubicBezTo>
                  <a:pt x="2952839" y="163269"/>
                  <a:pt x="2932959" y="164243"/>
                  <a:pt x="2913505" y="167780"/>
                </a:cubicBezTo>
                <a:cubicBezTo>
                  <a:pt x="2902161" y="169842"/>
                  <a:pt x="2891035" y="173002"/>
                  <a:pt x="2879949" y="176169"/>
                </a:cubicBezTo>
                <a:cubicBezTo>
                  <a:pt x="2871446" y="178598"/>
                  <a:pt x="2863453" y="182824"/>
                  <a:pt x="2854782" y="184558"/>
                </a:cubicBezTo>
                <a:cubicBezTo>
                  <a:pt x="2835393" y="188436"/>
                  <a:pt x="2815513" y="189410"/>
                  <a:pt x="2796059" y="192947"/>
                </a:cubicBezTo>
                <a:cubicBezTo>
                  <a:pt x="2784716" y="195009"/>
                  <a:pt x="2773809" y="199075"/>
                  <a:pt x="2762504" y="201336"/>
                </a:cubicBezTo>
                <a:cubicBezTo>
                  <a:pt x="2745825" y="204672"/>
                  <a:pt x="2728905" y="206682"/>
                  <a:pt x="2712170" y="209725"/>
                </a:cubicBezTo>
                <a:cubicBezTo>
                  <a:pt x="2666844" y="217966"/>
                  <a:pt x="2662141" y="221680"/>
                  <a:pt x="2611502" y="226503"/>
                </a:cubicBezTo>
                <a:cubicBezTo>
                  <a:pt x="2437463" y="243078"/>
                  <a:pt x="2553281" y="226440"/>
                  <a:pt x="2418555" y="243281"/>
                </a:cubicBezTo>
                <a:cubicBezTo>
                  <a:pt x="2398935" y="245734"/>
                  <a:pt x="2379452" y="249218"/>
                  <a:pt x="2359832" y="251670"/>
                </a:cubicBezTo>
                <a:cubicBezTo>
                  <a:pt x="2334706" y="254811"/>
                  <a:pt x="2309398" y="256477"/>
                  <a:pt x="2284331" y="260058"/>
                </a:cubicBezTo>
                <a:cubicBezTo>
                  <a:pt x="2165088" y="277092"/>
                  <a:pt x="2336806" y="259820"/>
                  <a:pt x="2183663" y="276836"/>
                </a:cubicBezTo>
                <a:cubicBezTo>
                  <a:pt x="2073212" y="289108"/>
                  <a:pt x="2062260" y="285210"/>
                  <a:pt x="1931993" y="293614"/>
                </a:cubicBezTo>
                <a:cubicBezTo>
                  <a:pt x="1898391" y="295782"/>
                  <a:pt x="1864882" y="299207"/>
                  <a:pt x="1831326" y="302003"/>
                </a:cubicBezTo>
                <a:lnTo>
                  <a:pt x="1017593" y="293614"/>
                </a:lnTo>
                <a:cubicBezTo>
                  <a:pt x="990194" y="293097"/>
                  <a:pt x="914253" y="280954"/>
                  <a:pt x="883370" y="276836"/>
                </a:cubicBezTo>
                <a:cubicBezTo>
                  <a:pt x="861023" y="273856"/>
                  <a:pt x="838496" y="272153"/>
                  <a:pt x="816258" y="268447"/>
                </a:cubicBezTo>
                <a:cubicBezTo>
                  <a:pt x="788129" y="263759"/>
                  <a:pt x="732368" y="251670"/>
                  <a:pt x="732368" y="251670"/>
                </a:cubicBezTo>
                <a:cubicBezTo>
                  <a:pt x="682034" y="254466"/>
                  <a:pt x="631571" y="255494"/>
                  <a:pt x="581366" y="260058"/>
                </a:cubicBezTo>
                <a:cubicBezTo>
                  <a:pt x="476985" y="269547"/>
                  <a:pt x="629598" y="269103"/>
                  <a:pt x="505865" y="276836"/>
                </a:cubicBezTo>
                <a:cubicBezTo>
                  <a:pt x="430459" y="281549"/>
                  <a:pt x="354863" y="282429"/>
                  <a:pt x="279362" y="285225"/>
                </a:cubicBezTo>
                <a:cubicBezTo>
                  <a:pt x="254195" y="288021"/>
                  <a:pt x="229136" y="292082"/>
                  <a:pt x="203861" y="293614"/>
                </a:cubicBezTo>
                <a:cubicBezTo>
                  <a:pt x="136814" y="297677"/>
                  <a:pt x="68612" y="289987"/>
                  <a:pt x="2526" y="302003"/>
                </a:cubicBezTo>
                <a:cubicBezTo>
                  <a:pt x="-7394" y="303807"/>
                  <a:pt x="14795" y="318152"/>
                  <a:pt x="19304" y="327170"/>
                </a:cubicBezTo>
                <a:cubicBezTo>
                  <a:pt x="29447" y="347457"/>
                  <a:pt x="28015" y="364382"/>
                  <a:pt x="36081" y="385893"/>
                </a:cubicBezTo>
                <a:cubicBezTo>
                  <a:pt x="40472" y="397602"/>
                  <a:pt x="47933" y="407955"/>
                  <a:pt x="52859" y="419449"/>
                </a:cubicBezTo>
                <a:cubicBezTo>
                  <a:pt x="65933" y="449955"/>
                  <a:pt x="61129" y="456662"/>
                  <a:pt x="69637" y="494950"/>
                </a:cubicBezTo>
                <a:cubicBezTo>
                  <a:pt x="82935" y="554791"/>
                  <a:pt x="74235" y="480590"/>
                  <a:pt x="86415" y="553673"/>
                </a:cubicBezTo>
                <a:cubicBezTo>
                  <a:pt x="90121" y="575911"/>
                  <a:pt x="92008" y="598414"/>
                  <a:pt x="94804" y="620785"/>
                </a:cubicBezTo>
                <a:cubicBezTo>
                  <a:pt x="77941" y="1025493"/>
                  <a:pt x="78026" y="973624"/>
                  <a:pt x="78026" y="1602297"/>
                </a:cubicBezTo>
                <a:cubicBezTo>
                  <a:pt x="78026" y="2889422"/>
                  <a:pt x="46242" y="2511031"/>
                  <a:pt x="94804" y="3045203"/>
                </a:cubicBezTo>
                <a:cubicBezTo>
                  <a:pt x="97600" y="3313651"/>
                  <a:pt x="47887" y="3587843"/>
                  <a:pt x="103193" y="3850547"/>
                </a:cubicBezTo>
                <a:cubicBezTo>
                  <a:pt x="114154" y="3902610"/>
                  <a:pt x="209580" y="3846767"/>
                  <a:pt x="262584" y="3842158"/>
                </a:cubicBezTo>
                <a:cubicBezTo>
                  <a:pt x="274070" y="3841159"/>
                  <a:pt x="284885" y="3836270"/>
                  <a:pt x="296140" y="3833769"/>
                </a:cubicBezTo>
                <a:cubicBezTo>
                  <a:pt x="310059" y="3830676"/>
                  <a:pt x="324166" y="3828473"/>
                  <a:pt x="338085" y="3825380"/>
                </a:cubicBezTo>
                <a:cubicBezTo>
                  <a:pt x="392101" y="3813376"/>
                  <a:pt x="352139" y="3819446"/>
                  <a:pt x="413586" y="3808602"/>
                </a:cubicBezTo>
                <a:cubicBezTo>
                  <a:pt x="447087" y="3802690"/>
                  <a:pt x="480896" y="3798496"/>
                  <a:pt x="514254" y="3791824"/>
                </a:cubicBezTo>
                <a:cubicBezTo>
                  <a:pt x="528236" y="3789028"/>
                  <a:pt x="542280" y="3786528"/>
                  <a:pt x="556199" y="3783435"/>
                </a:cubicBezTo>
                <a:cubicBezTo>
                  <a:pt x="601447" y="3773380"/>
                  <a:pt x="581097" y="3775091"/>
                  <a:pt x="631700" y="3766657"/>
                </a:cubicBezTo>
                <a:cubicBezTo>
                  <a:pt x="651204" y="3763406"/>
                  <a:pt x="670880" y="3761275"/>
                  <a:pt x="690423" y="3758268"/>
                </a:cubicBezTo>
                <a:cubicBezTo>
                  <a:pt x="707235" y="3755682"/>
                  <a:pt x="723919" y="3752284"/>
                  <a:pt x="740757" y="3749879"/>
                </a:cubicBezTo>
                <a:cubicBezTo>
                  <a:pt x="763075" y="3746691"/>
                  <a:pt x="785522" y="3744470"/>
                  <a:pt x="807869" y="3741490"/>
                </a:cubicBezTo>
                <a:lnTo>
                  <a:pt x="866592" y="3733101"/>
                </a:lnTo>
                <a:lnTo>
                  <a:pt x="933704" y="3724712"/>
                </a:lnTo>
                <a:cubicBezTo>
                  <a:pt x="1020274" y="3713169"/>
                  <a:pt x="1063876" y="3702718"/>
                  <a:pt x="1168595" y="3699545"/>
                </a:cubicBezTo>
                <a:lnTo>
                  <a:pt x="1445432" y="3691156"/>
                </a:lnTo>
                <a:lnTo>
                  <a:pt x="1638379" y="3682767"/>
                </a:lnTo>
                <a:lnTo>
                  <a:pt x="1898437" y="3674378"/>
                </a:lnTo>
                <a:lnTo>
                  <a:pt x="2703781" y="3682767"/>
                </a:lnTo>
                <a:cubicBezTo>
                  <a:pt x="2720787" y="3683100"/>
                  <a:pt x="2737190" y="3689463"/>
                  <a:pt x="2754115" y="3691156"/>
                </a:cubicBezTo>
                <a:cubicBezTo>
                  <a:pt x="2793168" y="3695061"/>
                  <a:pt x="2832437" y="3696415"/>
                  <a:pt x="2871560" y="3699545"/>
                </a:cubicBezTo>
                <a:cubicBezTo>
                  <a:pt x="2902348" y="3702008"/>
                  <a:pt x="2933017" y="3705945"/>
                  <a:pt x="2963839" y="3707934"/>
                </a:cubicBezTo>
                <a:cubicBezTo>
                  <a:pt x="3019719" y="3711539"/>
                  <a:pt x="3075725" y="3712935"/>
                  <a:pt x="3131619" y="3716323"/>
                </a:cubicBezTo>
                <a:cubicBezTo>
                  <a:pt x="3168012" y="3718529"/>
                  <a:pt x="3204240" y="3723411"/>
                  <a:pt x="3240676" y="3724712"/>
                </a:cubicBezTo>
                <a:cubicBezTo>
                  <a:pt x="3360874" y="3729005"/>
                  <a:pt x="3481161" y="3730305"/>
                  <a:pt x="3601403" y="3733101"/>
                </a:cubicBezTo>
                <a:cubicBezTo>
                  <a:pt x="3815429" y="3775906"/>
                  <a:pt x="3672150" y="3749879"/>
                  <a:pt x="4180243" y="3749879"/>
                </a:cubicBezTo>
                <a:cubicBezTo>
                  <a:pt x="4286540" y="3749879"/>
                  <a:pt x="4392764" y="3744286"/>
                  <a:pt x="4499025" y="3741490"/>
                </a:cubicBezTo>
                <a:cubicBezTo>
                  <a:pt x="4495876" y="3687963"/>
                  <a:pt x="4493435" y="3593298"/>
                  <a:pt x="4482247" y="3531765"/>
                </a:cubicBezTo>
                <a:cubicBezTo>
                  <a:pt x="4480665" y="3523065"/>
                  <a:pt x="4476654" y="3514987"/>
                  <a:pt x="4473858" y="3506598"/>
                </a:cubicBezTo>
                <a:lnTo>
                  <a:pt x="4457080" y="3389152"/>
                </a:lnTo>
                <a:cubicBezTo>
                  <a:pt x="4454284" y="3369578"/>
                  <a:pt x="4451144" y="3350049"/>
                  <a:pt x="4448691" y="3330429"/>
                </a:cubicBezTo>
                <a:lnTo>
                  <a:pt x="4440302" y="3263317"/>
                </a:lnTo>
                <a:cubicBezTo>
                  <a:pt x="4428879" y="3069122"/>
                  <a:pt x="4435896" y="3159061"/>
                  <a:pt x="4415135" y="2944536"/>
                </a:cubicBezTo>
                <a:cubicBezTo>
                  <a:pt x="4412428" y="2916564"/>
                  <a:pt x="4410720" y="2888466"/>
                  <a:pt x="4406746" y="2860646"/>
                </a:cubicBezTo>
                <a:cubicBezTo>
                  <a:pt x="4403950" y="2841072"/>
                  <a:pt x="4400046" y="2821624"/>
                  <a:pt x="4398357" y="2801923"/>
                </a:cubicBezTo>
                <a:cubicBezTo>
                  <a:pt x="4391653" y="2723713"/>
                  <a:pt x="4381579" y="2567031"/>
                  <a:pt x="4381579" y="2567031"/>
                </a:cubicBezTo>
                <a:cubicBezTo>
                  <a:pt x="4379995" y="2465654"/>
                  <a:pt x="4377256" y="2011395"/>
                  <a:pt x="4364801" y="1820411"/>
                </a:cubicBezTo>
                <a:cubicBezTo>
                  <a:pt x="4360962" y="1761547"/>
                  <a:pt x="4353705" y="1702956"/>
                  <a:pt x="4348023" y="1644242"/>
                </a:cubicBezTo>
                <a:cubicBezTo>
                  <a:pt x="4345316" y="1616270"/>
                  <a:pt x="4339634" y="1560352"/>
                  <a:pt x="4339634" y="1560352"/>
                </a:cubicBezTo>
                <a:cubicBezTo>
                  <a:pt x="4334658" y="1426008"/>
                  <a:pt x="4331913" y="1314180"/>
                  <a:pt x="4322856" y="1182847"/>
                </a:cubicBezTo>
                <a:cubicBezTo>
                  <a:pt x="4320731" y="1152034"/>
                  <a:pt x="4316930" y="1121357"/>
                  <a:pt x="4314467" y="1090569"/>
                </a:cubicBezTo>
                <a:cubicBezTo>
                  <a:pt x="4311337" y="1051446"/>
                  <a:pt x="4309478" y="1012224"/>
                  <a:pt x="4306078" y="973123"/>
                </a:cubicBezTo>
                <a:cubicBezTo>
                  <a:pt x="4303884" y="947896"/>
                  <a:pt x="4300209" y="922818"/>
                  <a:pt x="4297689" y="897622"/>
                </a:cubicBezTo>
                <a:cubicBezTo>
                  <a:pt x="4294616" y="866889"/>
                  <a:pt x="4291865" y="836123"/>
                  <a:pt x="4289300" y="805343"/>
                </a:cubicBezTo>
                <a:cubicBezTo>
                  <a:pt x="4281344" y="709869"/>
                  <a:pt x="4278090" y="634591"/>
                  <a:pt x="4264133" y="536895"/>
                </a:cubicBezTo>
                <a:cubicBezTo>
                  <a:pt x="4261337" y="517321"/>
                  <a:pt x="4258995" y="497676"/>
                  <a:pt x="4255744" y="478172"/>
                </a:cubicBezTo>
                <a:cubicBezTo>
                  <a:pt x="4253400" y="464107"/>
                  <a:pt x="4249371" y="450342"/>
                  <a:pt x="4247355" y="436227"/>
                </a:cubicBezTo>
                <a:cubicBezTo>
                  <a:pt x="4241356" y="394237"/>
                  <a:pt x="4235388" y="317732"/>
                  <a:pt x="4230577" y="276836"/>
                </a:cubicBezTo>
                <a:cubicBezTo>
                  <a:pt x="4225297" y="231960"/>
                  <a:pt x="4211811" y="155854"/>
                  <a:pt x="4205410" y="117446"/>
                </a:cubicBezTo>
                <a:cubicBezTo>
                  <a:pt x="4195567" y="58390"/>
                  <a:pt x="4202400" y="83249"/>
                  <a:pt x="4188632" y="41945"/>
                </a:cubicBezTo>
                <a:lnTo>
                  <a:pt x="4096353" y="50334"/>
                </a:lnTo>
                <a:cubicBezTo>
                  <a:pt x="4073932" y="52694"/>
                  <a:pt x="4051724" y="57058"/>
                  <a:pt x="4029241" y="58723"/>
                </a:cubicBezTo>
                <a:cubicBezTo>
                  <a:pt x="3976182" y="62653"/>
                  <a:pt x="3922972" y="64161"/>
                  <a:pt x="3869850" y="67112"/>
                </a:cubicBezTo>
                <a:lnTo>
                  <a:pt x="3727237" y="75501"/>
                </a:lnTo>
                <a:cubicBezTo>
                  <a:pt x="3699211" y="77577"/>
                  <a:pt x="3671382" y="81934"/>
                  <a:pt x="3643348" y="83890"/>
                </a:cubicBezTo>
                <a:cubicBezTo>
                  <a:pt x="3619751" y="85536"/>
                  <a:pt x="3354161" y="99244"/>
                  <a:pt x="3265843" y="109057"/>
                </a:cubicBezTo>
                <a:cubicBezTo>
                  <a:pt x="3155069" y="121365"/>
                  <a:pt x="3265270" y="111949"/>
                  <a:pt x="3181953" y="125835"/>
                </a:cubicBezTo>
                <a:cubicBezTo>
                  <a:pt x="3159715" y="129541"/>
                  <a:pt x="3137079" y="130518"/>
                  <a:pt x="3114841" y="134224"/>
                </a:cubicBezTo>
                <a:cubicBezTo>
                  <a:pt x="3103468" y="136119"/>
                  <a:pt x="3092629" y="140551"/>
                  <a:pt x="3081285" y="142613"/>
                </a:cubicBezTo>
                <a:cubicBezTo>
                  <a:pt x="3039709" y="150172"/>
                  <a:pt x="2997185" y="153131"/>
                  <a:pt x="2955450" y="159391"/>
                </a:cubicBezTo>
                <a:cubicBezTo>
                  <a:pt x="2921808" y="164437"/>
                  <a:pt x="2887055" y="165411"/>
                  <a:pt x="2854782" y="176169"/>
                </a:cubicBezTo>
                <a:cubicBezTo>
                  <a:pt x="2797251" y="195346"/>
                  <a:pt x="2868659" y="172699"/>
                  <a:pt x="2787670" y="192947"/>
                </a:cubicBezTo>
                <a:cubicBezTo>
                  <a:pt x="2723703" y="208939"/>
                  <a:pt x="2807413" y="194032"/>
                  <a:pt x="2728948" y="209725"/>
                </a:cubicBezTo>
                <a:cubicBezTo>
                  <a:pt x="2712269" y="213061"/>
                  <a:pt x="2695332" y="214979"/>
                  <a:pt x="2678614" y="218114"/>
                </a:cubicBezTo>
                <a:cubicBezTo>
                  <a:pt x="2650585" y="223369"/>
                  <a:pt x="2623021" y="231355"/>
                  <a:pt x="2594724" y="234892"/>
                </a:cubicBezTo>
                <a:lnTo>
                  <a:pt x="2527612" y="243281"/>
                </a:lnTo>
                <a:cubicBezTo>
                  <a:pt x="2508012" y="245894"/>
                  <a:pt x="2488393" y="248420"/>
                  <a:pt x="2468889" y="251670"/>
                </a:cubicBezTo>
                <a:cubicBezTo>
                  <a:pt x="2405647" y="262210"/>
                  <a:pt x="2446517" y="259126"/>
                  <a:pt x="2376610" y="268447"/>
                </a:cubicBezTo>
                <a:cubicBezTo>
                  <a:pt x="2267131" y="283044"/>
                  <a:pt x="2098162" y="291557"/>
                  <a:pt x="2015883" y="293614"/>
                </a:cubicBezTo>
                <a:lnTo>
                  <a:pt x="1680324" y="302003"/>
                </a:lnTo>
                <a:lnTo>
                  <a:pt x="1504155" y="318781"/>
                </a:lnTo>
                <a:cubicBezTo>
                  <a:pt x="1492741" y="320412"/>
                  <a:pt x="1481854" y="324669"/>
                  <a:pt x="1470599" y="327170"/>
                </a:cubicBezTo>
                <a:cubicBezTo>
                  <a:pt x="1456680" y="330263"/>
                  <a:pt x="1442719" y="333215"/>
                  <a:pt x="1428654" y="335559"/>
                </a:cubicBezTo>
                <a:cubicBezTo>
                  <a:pt x="1409150" y="338810"/>
                  <a:pt x="1389385" y="340411"/>
                  <a:pt x="1369931" y="343948"/>
                </a:cubicBezTo>
                <a:cubicBezTo>
                  <a:pt x="1358587" y="346010"/>
                  <a:pt x="1347816" y="350907"/>
                  <a:pt x="1336375" y="352337"/>
                </a:cubicBezTo>
                <a:cubicBezTo>
                  <a:pt x="1280603" y="359308"/>
                  <a:pt x="1224036" y="359875"/>
                  <a:pt x="1168595" y="369115"/>
                </a:cubicBezTo>
                <a:lnTo>
                  <a:pt x="1067927" y="385893"/>
                </a:lnTo>
                <a:cubicBezTo>
                  <a:pt x="1051149" y="388689"/>
                  <a:pt x="1034593" y="393715"/>
                  <a:pt x="1017593" y="394282"/>
                </a:cubicBezTo>
                <a:lnTo>
                  <a:pt x="765924" y="402671"/>
                </a:lnTo>
                <a:cubicBezTo>
                  <a:pt x="684830" y="399875"/>
                  <a:pt x="603588" y="399929"/>
                  <a:pt x="522643" y="394282"/>
                </a:cubicBezTo>
                <a:cubicBezTo>
                  <a:pt x="483193" y="391530"/>
                  <a:pt x="405197" y="377504"/>
                  <a:pt x="405197" y="377504"/>
                </a:cubicBezTo>
                <a:cubicBezTo>
                  <a:pt x="360456" y="380300"/>
                  <a:pt x="315455" y="380333"/>
                  <a:pt x="270973" y="385893"/>
                </a:cubicBezTo>
                <a:cubicBezTo>
                  <a:pt x="248092" y="388753"/>
                  <a:pt x="225737" y="395379"/>
                  <a:pt x="203861" y="402671"/>
                </a:cubicBezTo>
                <a:lnTo>
                  <a:pt x="178694" y="41106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09C0E94-FA48-4115-BA3B-7492CC1F9BEA}"/>
              </a:ext>
            </a:extLst>
          </p:cNvPr>
          <p:cNvSpPr/>
          <p:nvPr/>
        </p:nvSpPr>
        <p:spPr>
          <a:xfrm>
            <a:off x="4082913" y="5176488"/>
            <a:ext cx="762967" cy="629683"/>
          </a:xfrm>
          <a:custGeom>
            <a:avLst/>
            <a:gdLst>
              <a:gd name="connsiteX0" fmla="*/ 0 w 762967"/>
              <a:gd name="connsiteY0" fmla="*/ 332534 h 629683"/>
              <a:gd name="connsiteX1" fmla="*/ 360218 w 762967"/>
              <a:gd name="connsiteY1" fmla="*/ 628097 h 629683"/>
              <a:gd name="connsiteX2" fmla="*/ 369454 w 762967"/>
              <a:gd name="connsiteY2" fmla="*/ 563443 h 629683"/>
              <a:gd name="connsiteX3" fmla="*/ 378691 w 762967"/>
              <a:gd name="connsiteY3" fmla="*/ 332534 h 629683"/>
              <a:gd name="connsiteX4" fmla="*/ 387927 w 762967"/>
              <a:gd name="connsiteY4" fmla="*/ 277115 h 629683"/>
              <a:gd name="connsiteX5" fmla="*/ 406400 w 762967"/>
              <a:gd name="connsiteY5" fmla="*/ 203224 h 629683"/>
              <a:gd name="connsiteX6" fmla="*/ 443345 w 762967"/>
              <a:gd name="connsiteY6" fmla="*/ 147806 h 629683"/>
              <a:gd name="connsiteX7" fmla="*/ 471054 w 762967"/>
              <a:gd name="connsiteY7" fmla="*/ 138570 h 629683"/>
              <a:gd name="connsiteX8" fmla="*/ 489527 w 762967"/>
              <a:gd name="connsiteY8" fmla="*/ 166279 h 629683"/>
              <a:gd name="connsiteX9" fmla="*/ 498763 w 762967"/>
              <a:gd name="connsiteY9" fmla="*/ 212461 h 629683"/>
              <a:gd name="connsiteX10" fmla="*/ 517236 w 762967"/>
              <a:gd name="connsiteY10" fmla="*/ 295588 h 629683"/>
              <a:gd name="connsiteX11" fmla="*/ 535709 w 762967"/>
              <a:gd name="connsiteY11" fmla="*/ 387952 h 629683"/>
              <a:gd name="connsiteX12" fmla="*/ 554182 w 762967"/>
              <a:gd name="connsiteY12" fmla="*/ 415661 h 629683"/>
              <a:gd name="connsiteX13" fmla="*/ 591127 w 762967"/>
              <a:gd name="connsiteY13" fmla="*/ 508024 h 629683"/>
              <a:gd name="connsiteX14" fmla="*/ 628073 w 762967"/>
              <a:gd name="connsiteY14" fmla="*/ 563443 h 629683"/>
              <a:gd name="connsiteX15" fmla="*/ 655782 w 762967"/>
              <a:gd name="connsiteY15" fmla="*/ 581915 h 629683"/>
              <a:gd name="connsiteX16" fmla="*/ 711200 w 762967"/>
              <a:gd name="connsiteY16" fmla="*/ 249406 h 629683"/>
              <a:gd name="connsiteX17" fmla="*/ 738909 w 762967"/>
              <a:gd name="connsiteY17" fmla="*/ 55443 h 629683"/>
              <a:gd name="connsiteX18" fmla="*/ 748145 w 762967"/>
              <a:gd name="connsiteY18" fmla="*/ 24 h 6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2967" h="629683">
                <a:moveTo>
                  <a:pt x="0" y="332534"/>
                </a:moveTo>
                <a:cubicBezTo>
                  <a:pt x="120073" y="431055"/>
                  <a:pt x="228508" y="545778"/>
                  <a:pt x="360218" y="628097"/>
                </a:cubicBezTo>
                <a:cubicBezTo>
                  <a:pt x="378679" y="639635"/>
                  <a:pt x="368096" y="585171"/>
                  <a:pt x="369454" y="563443"/>
                </a:cubicBezTo>
                <a:cubicBezTo>
                  <a:pt x="374259" y="486562"/>
                  <a:pt x="373731" y="409405"/>
                  <a:pt x="378691" y="332534"/>
                </a:cubicBezTo>
                <a:cubicBezTo>
                  <a:pt x="379897" y="313845"/>
                  <a:pt x="384577" y="295541"/>
                  <a:pt x="387927" y="277115"/>
                </a:cubicBezTo>
                <a:cubicBezTo>
                  <a:pt x="390141" y="264938"/>
                  <a:pt x="397738" y="218816"/>
                  <a:pt x="406400" y="203224"/>
                </a:cubicBezTo>
                <a:cubicBezTo>
                  <a:pt x="417182" y="183817"/>
                  <a:pt x="422283" y="154826"/>
                  <a:pt x="443345" y="147806"/>
                </a:cubicBezTo>
                <a:lnTo>
                  <a:pt x="471054" y="138570"/>
                </a:lnTo>
                <a:cubicBezTo>
                  <a:pt x="477212" y="147806"/>
                  <a:pt x="485629" y="155885"/>
                  <a:pt x="489527" y="166279"/>
                </a:cubicBezTo>
                <a:cubicBezTo>
                  <a:pt x="495039" y="180978"/>
                  <a:pt x="495955" y="197015"/>
                  <a:pt x="498763" y="212461"/>
                </a:cubicBezTo>
                <a:cubicBezTo>
                  <a:pt x="511767" y="283981"/>
                  <a:pt x="500952" y="246734"/>
                  <a:pt x="517236" y="295588"/>
                </a:cubicBezTo>
                <a:cubicBezTo>
                  <a:pt x="520639" y="319409"/>
                  <a:pt x="522813" y="362161"/>
                  <a:pt x="535709" y="387952"/>
                </a:cubicBezTo>
                <a:cubicBezTo>
                  <a:pt x="540673" y="397881"/>
                  <a:pt x="548024" y="406425"/>
                  <a:pt x="554182" y="415661"/>
                </a:cubicBezTo>
                <a:cubicBezTo>
                  <a:pt x="567400" y="455316"/>
                  <a:pt x="570740" y="474045"/>
                  <a:pt x="591127" y="508024"/>
                </a:cubicBezTo>
                <a:cubicBezTo>
                  <a:pt x="602550" y="527062"/>
                  <a:pt x="609600" y="551128"/>
                  <a:pt x="628073" y="563443"/>
                </a:cubicBezTo>
                <a:lnTo>
                  <a:pt x="655782" y="581915"/>
                </a:lnTo>
                <a:cubicBezTo>
                  <a:pt x="808414" y="551389"/>
                  <a:pt x="696418" y="589390"/>
                  <a:pt x="711200" y="249406"/>
                </a:cubicBezTo>
                <a:cubicBezTo>
                  <a:pt x="713309" y="200907"/>
                  <a:pt x="722972" y="103255"/>
                  <a:pt x="738909" y="55443"/>
                </a:cubicBezTo>
                <a:cubicBezTo>
                  <a:pt x="758356" y="-2897"/>
                  <a:pt x="776854" y="24"/>
                  <a:pt x="748145" y="24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E1EEDE-40DE-4C09-BC30-D263553EEE06}"/>
              </a:ext>
            </a:extLst>
          </p:cNvPr>
          <p:cNvSpPr/>
          <p:nvPr/>
        </p:nvSpPr>
        <p:spPr>
          <a:xfrm>
            <a:off x="4922982" y="4988335"/>
            <a:ext cx="1081512" cy="840510"/>
          </a:xfrm>
          <a:custGeom>
            <a:avLst/>
            <a:gdLst>
              <a:gd name="connsiteX0" fmla="*/ 64654 w 1081512"/>
              <a:gd name="connsiteY0" fmla="*/ 480291 h 840510"/>
              <a:gd name="connsiteX1" fmla="*/ 212436 w 1081512"/>
              <a:gd name="connsiteY1" fmla="*/ 775855 h 840510"/>
              <a:gd name="connsiteX2" fmla="*/ 203200 w 1081512"/>
              <a:gd name="connsiteY2" fmla="*/ 628073 h 840510"/>
              <a:gd name="connsiteX3" fmla="*/ 184727 w 1081512"/>
              <a:gd name="connsiteY3" fmla="*/ 572655 h 840510"/>
              <a:gd name="connsiteX4" fmla="*/ 157018 w 1081512"/>
              <a:gd name="connsiteY4" fmla="*/ 517237 h 840510"/>
              <a:gd name="connsiteX5" fmla="*/ 147782 w 1081512"/>
              <a:gd name="connsiteY5" fmla="*/ 489528 h 840510"/>
              <a:gd name="connsiteX6" fmla="*/ 92364 w 1081512"/>
              <a:gd name="connsiteY6" fmla="*/ 452582 h 840510"/>
              <a:gd name="connsiteX7" fmla="*/ 36945 w 1081512"/>
              <a:gd name="connsiteY7" fmla="*/ 461819 h 840510"/>
              <a:gd name="connsiteX8" fmla="*/ 27709 w 1081512"/>
              <a:gd name="connsiteY8" fmla="*/ 498764 h 840510"/>
              <a:gd name="connsiteX9" fmla="*/ 0 w 1081512"/>
              <a:gd name="connsiteY9" fmla="*/ 554182 h 840510"/>
              <a:gd name="connsiteX10" fmla="*/ 9236 w 1081512"/>
              <a:gd name="connsiteY10" fmla="*/ 683491 h 840510"/>
              <a:gd name="connsiteX11" fmla="*/ 101600 w 1081512"/>
              <a:gd name="connsiteY11" fmla="*/ 775855 h 840510"/>
              <a:gd name="connsiteX12" fmla="*/ 166254 w 1081512"/>
              <a:gd name="connsiteY12" fmla="*/ 803564 h 840510"/>
              <a:gd name="connsiteX13" fmla="*/ 203200 w 1081512"/>
              <a:gd name="connsiteY13" fmla="*/ 794328 h 840510"/>
              <a:gd name="connsiteX14" fmla="*/ 212436 w 1081512"/>
              <a:gd name="connsiteY14" fmla="*/ 766619 h 840510"/>
              <a:gd name="connsiteX15" fmla="*/ 230909 w 1081512"/>
              <a:gd name="connsiteY15" fmla="*/ 738910 h 840510"/>
              <a:gd name="connsiteX16" fmla="*/ 240145 w 1081512"/>
              <a:gd name="connsiteY16" fmla="*/ 692728 h 840510"/>
              <a:gd name="connsiteX17" fmla="*/ 212436 w 1081512"/>
              <a:gd name="connsiteY17" fmla="*/ 554182 h 840510"/>
              <a:gd name="connsiteX18" fmla="*/ 184727 w 1081512"/>
              <a:gd name="connsiteY18" fmla="*/ 498764 h 840510"/>
              <a:gd name="connsiteX19" fmla="*/ 129309 w 1081512"/>
              <a:gd name="connsiteY19" fmla="*/ 452582 h 840510"/>
              <a:gd name="connsiteX20" fmla="*/ 101600 w 1081512"/>
              <a:gd name="connsiteY20" fmla="*/ 461819 h 840510"/>
              <a:gd name="connsiteX21" fmla="*/ 138545 w 1081512"/>
              <a:gd name="connsiteY21" fmla="*/ 554182 h 840510"/>
              <a:gd name="connsiteX22" fmla="*/ 258618 w 1081512"/>
              <a:gd name="connsiteY22" fmla="*/ 544946 h 840510"/>
              <a:gd name="connsiteX23" fmla="*/ 277091 w 1081512"/>
              <a:gd name="connsiteY23" fmla="*/ 489528 h 840510"/>
              <a:gd name="connsiteX24" fmla="*/ 267854 w 1081512"/>
              <a:gd name="connsiteY24" fmla="*/ 415637 h 840510"/>
              <a:gd name="connsiteX25" fmla="*/ 295564 w 1081512"/>
              <a:gd name="connsiteY25" fmla="*/ 406400 h 840510"/>
              <a:gd name="connsiteX26" fmla="*/ 350982 w 1081512"/>
              <a:gd name="connsiteY26" fmla="*/ 424873 h 840510"/>
              <a:gd name="connsiteX27" fmla="*/ 378691 w 1081512"/>
              <a:gd name="connsiteY27" fmla="*/ 517237 h 840510"/>
              <a:gd name="connsiteX28" fmla="*/ 387927 w 1081512"/>
              <a:gd name="connsiteY28" fmla="*/ 766619 h 840510"/>
              <a:gd name="connsiteX29" fmla="*/ 406400 w 1081512"/>
              <a:gd name="connsiteY29" fmla="*/ 794328 h 840510"/>
              <a:gd name="connsiteX30" fmla="*/ 461818 w 1081512"/>
              <a:gd name="connsiteY30" fmla="*/ 785091 h 840510"/>
              <a:gd name="connsiteX31" fmla="*/ 480291 w 1081512"/>
              <a:gd name="connsiteY31" fmla="*/ 757382 h 840510"/>
              <a:gd name="connsiteX32" fmla="*/ 471054 w 1081512"/>
              <a:gd name="connsiteY32" fmla="*/ 637310 h 840510"/>
              <a:gd name="connsiteX33" fmla="*/ 461818 w 1081512"/>
              <a:gd name="connsiteY33" fmla="*/ 609600 h 840510"/>
              <a:gd name="connsiteX34" fmla="*/ 452582 w 1081512"/>
              <a:gd name="connsiteY34" fmla="*/ 572655 h 840510"/>
              <a:gd name="connsiteX35" fmla="*/ 471054 w 1081512"/>
              <a:gd name="connsiteY35" fmla="*/ 480291 h 840510"/>
              <a:gd name="connsiteX36" fmla="*/ 489527 w 1081512"/>
              <a:gd name="connsiteY36" fmla="*/ 452582 h 840510"/>
              <a:gd name="connsiteX37" fmla="*/ 544945 w 1081512"/>
              <a:gd name="connsiteY37" fmla="*/ 406400 h 840510"/>
              <a:gd name="connsiteX38" fmla="*/ 572654 w 1081512"/>
              <a:gd name="connsiteY38" fmla="*/ 397164 h 840510"/>
              <a:gd name="connsiteX39" fmla="*/ 637309 w 1081512"/>
              <a:gd name="connsiteY39" fmla="*/ 415637 h 840510"/>
              <a:gd name="connsiteX40" fmla="*/ 655782 w 1081512"/>
              <a:gd name="connsiteY40" fmla="*/ 443346 h 840510"/>
              <a:gd name="connsiteX41" fmla="*/ 581891 w 1081512"/>
              <a:gd name="connsiteY41" fmla="*/ 424873 h 840510"/>
              <a:gd name="connsiteX42" fmla="*/ 508000 w 1081512"/>
              <a:gd name="connsiteY42" fmla="*/ 461819 h 840510"/>
              <a:gd name="connsiteX43" fmla="*/ 489527 w 1081512"/>
              <a:gd name="connsiteY43" fmla="*/ 517237 h 840510"/>
              <a:gd name="connsiteX44" fmla="*/ 489527 w 1081512"/>
              <a:gd name="connsiteY44" fmla="*/ 748146 h 840510"/>
              <a:gd name="connsiteX45" fmla="*/ 508000 w 1081512"/>
              <a:gd name="connsiteY45" fmla="*/ 803564 h 840510"/>
              <a:gd name="connsiteX46" fmla="*/ 526473 w 1081512"/>
              <a:gd name="connsiteY46" fmla="*/ 831273 h 840510"/>
              <a:gd name="connsiteX47" fmla="*/ 600364 w 1081512"/>
              <a:gd name="connsiteY47" fmla="*/ 822037 h 840510"/>
              <a:gd name="connsiteX48" fmla="*/ 637309 w 1081512"/>
              <a:gd name="connsiteY48" fmla="*/ 748146 h 840510"/>
              <a:gd name="connsiteX49" fmla="*/ 628073 w 1081512"/>
              <a:gd name="connsiteY49" fmla="*/ 554182 h 840510"/>
              <a:gd name="connsiteX50" fmla="*/ 609600 w 1081512"/>
              <a:gd name="connsiteY50" fmla="*/ 489528 h 840510"/>
              <a:gd name="connsiteX51" fmla="*/ 600364 w 1081512"/>
              <a:gd name="connsiteY51" fmla="*/ 452582 h 840510"/>
              <a:gd name="connsiteX52" fmla="*/ 591127 w 1081512"/>
              <a:gd name="connsiteY52" fmla="*/ 424873 h 840510"/>
              <a:gd name="connsiteX53" fmla="*/ 581891 w 1081512"/>
              <a:gd name="connsiteY53" fmla="*/ 378691 h 840510"/>
              <a:gd name="connsiteX54" fmla="*/ 563418 w 1081512"/>
              <a:gd name="connsiteY54" fmla="*/ 323273 h 840510"/>
              <a:gd name="connsiteX55" fmla="*/ 544945 w 1081512"/>
              <a:gd name="connsiteY55" fmla="*/ 212437 h 840510"/>
              <a:gd name="connsiteX56" fmla="*/ 554182 w 1081512"/>
              <a:gd name="connsiteY56" fmla="*/ 64655 h 840510"/>
              <a:gd name="connsiteX57" fmla="*/ 572654 w 1081512"/>
              <a:gd name="connsiteY57" fmla="*/ 0 h 840510"/>
              <a:gd name="connsiteX58" fmla="*/ 591127 w 1081512"/>
              <a:gd name="connsiteY58" fmla="*/ 221673 h 840510"/>
              <a:gd name="connsiteX59" fmla="*/ 618836 w 1081512"/>
              <a:gd name="connsiteY59" fmla="*/ 378691 h 840510"/>
              <a:gd name="connsiteX60" fmla="*/ 637309 w 1081512"/>
              <a:gd name="connsiteY60" fmla="*/ 563419 h 840510"/>
              <a:gd name="connsiteX61" fmla="*/ 646545 w 1081512"/>
              <a:gd name="connsiteY61" fmla="*/ 692728 h 840510"/>
              <a:gd name="connsiteX62" fmla="*/ 665018 w 1081512"/>
              <a:gd name="connsiteY62" fmla="*/ 748146 h 840510"/>
              <a:gd name="connsiteX63" fmla="*/ 692727 w 1081512"/>
              <a:gd name="connsiteY63" fmla="*/ 766619 h 840510"/>
              <a:gd name="connsiteX64" fmla="*/ 748145 w 1081512"/>
              <a:gd name="connsiteY64" fmla="*/ 729673 h 840510"/>
              <a:gd name="connsiteX65" fmla="*/ 785091 w 1081512"/>
              <a:gd name="connsiteY65" fmla="*/ 674255 h 840510"/>
              <a:gd name="connsiteX66" fmla="*/ 794327 w 1081512"/>
              <a:gd name="connsiteY66" fmla="*/ 628073 h 840510"/>
              <a:gd name="connsiteX67" fmla="*/ 803564 w 1081512"/>
              <a:gd name="connsiteY67" fmla="*/ 600364 h 840510"/>
              <a:gd name="connsiteX68" fmla="*/ 812800 w 1081512"/>
              <a:gd name="connsiteY68" fmla="*/ 369455 h 840510"/>
              <a:gd name="connsiteX69" fmla="*/ 831273 w 1081512"/>
              <a:gd name="connsiteY69" fmla="*/ 452582 h 840510"/>
              <a:gd name="connsiteX70" fmla="*/ 858982 w 1081512"/>
              <a:gd name="connsiteY70" fmla="*/ 535710 h 840510"/>
              <a:gd name="connsiteX71" fmla="*/ 868218 w 1081512"/>
              <a:gd name="connsiteY71" fmla="*/ 563419 h 840510"/>
              <a:gd name="connsiteX72" fmla="*/ 895927 w 1081512"/>
              <a:gd name="connsiteY72" fmla="*/ 609600 h 840510"/>
              <a:gd name="connsiteX73" fmla="*/ 914400 w 1081512"/>
              <a:gd name="connsiteY73" fmla="*/ 646546 h 840510"/>
              <a:gd name="connsiteX74" fmla="*/ 942109 w 1081512"/>
              <a:gd name="connsiteY74" fmla="*/ 683491 h 840510"/>
              <a:gd name="connsiteX75" fmla="*/ 979054 w 1081512"/>
              <a:gd name="connsiteY75" fmla="*/ 738910 h 840510"/>
              <a:gd name="connsiteX76" fmla="*/ 997527 w 1081512"/>
              <a:gd name="connsiteY76" fmla="*/ 766619 h 840510"/>
              <a:gd name="connsiteX77" fmla="*/ 1016000 w 1081512"/>
              <a:gd name="connsiteY77" fmla="*/ 794328 h 840510"/>
              <a:gd name="connsiteX78" fmla="*/ 1006764 w 1081512"/>
              <a:gd name="connsiteY78" fmla="*/ 831273 h 840510"/>
              <a:gd name="connsiteX79" fmla="*/ 969818 w 1081512"/>
              <a:gd name="connsiteY79" fmla="*/ 840510 h 840510"/>
              <a:gd name="connsiteX80" fmla="*/ 840509 w 1081512"/>
              <a:gd name="connsiteY80" fmla="*/ 831273 h 840510"/>
              <a:gd name="connsiteX81" fmla="*/ 812800 w 1081512"/>
              <a:gd name="connsiteY81" fmla="*/ 822037 h 840510"/>
              <a:gd name="connsiteX82" fmla="*/ 840509 w 1081512"/>
              <a:gd name="connsiteY82" fmla="*/ 803564 h 840510"/>
              <a:gd name="connsiteX83" fmla="*/ 988291 w 1081512"/>
              <a:gd name="connsiteY83" fmla="*/ 794328 h 840510"/>
              <a:gd name="connsiteX84" fmla="*/ 1052945 w 1081512"/>
              <a:gd name="connsiteY84" fmla="*/ 785091 h 840510"/>
              <a:gd name="connsiteX85" fmla="*/ 1080654 w 1081512"/>
              <a:gd name="connsiteY85" fmla="*/ 775855 h 840510"/>
              <a:gd name="connsiteX86" fmla="*/ 1071418 w 1081512"/>
              <a:gd name="connsiteY86" fmla="*/ 757382 h 84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081512" h="840510">
                <a:moveTo>
                  <a:pt x="64654" y="480291"/>
                </a:moveTo>
                <a:cubicBezTo>
                  <a:pt x="113915" y="578812"/>
                  <a:pt x="137100" y="695496"/>
                  <a:pt x="212436" y="775855"/>
                </a:cubicBezTo>
                <a:cubicBezTo>
                  <a:pt x="246193" y="811863"/>
                  <a:pt x="209869" y="676977"/>
                  <a:pt x="203200" y="628073"/>
                </a:cubicBezTo>
                <a:cubicBezTo>
                  <a:pt x="200569" y="608780"/>
                  <a:pt x="190885" y="591128"/>
                  <a:pt x="184727" y="572655"/>
                </a:cubicBezTo>
                <a:cubicBezTo>
                  <a:pt x="171980" y="534413"/>
                  <a:pt x="180893" y="553048"/>
                  <a:pt x="157018" y="517237"/>
                </a:cubicBezTo>
                <a:cubicBezTo>
                  <a:pt x="153939" y="508001"/>
                  <a:pt x="154666" y="496412"/>
                  <a:pt x="147782" y="489528"/>
                </a:cubicBezTo>
                <a:cubicBezTo>
                  <a:pt x="132083" y="473829"/>
                  <a:pt x="92364" y="452582"/>
                  <a:pt x="92364" y="452582"/>
                </a:cubicBezTo>
                <a:cubicBezTo>
                  <a:pt x="73891" y="455661"/>
                  <a:pt x="52184" y="450934"/>
                  <a:pt x="36945" y="461819"/>
                </a:cubicBezTo>
                <a:cubicBezTo>
                  <a:pt x="26615" y="469197"/>
                  <a:pt x="31196" y="486558"/>
                  <a:pt x="27709" y="498764"/>
                </a:cubicBezTo>
                <a:cubicBezTo>
                  <a:pt x="18149" y="532225"/>
                  <a:pt x="20241" y="523822"/>
                  <a:pt x="0" y="554182"/>
                </a:cubicBezTo>
                <a:cubicBezTo>
                  <a:pt x="3079" y="597285"/>
                  <a:pt x="-1245" y="641568"/>
                  <a:pt x="9236" y="683491"/>
                </a:cubicBezTo>
                <a:cubicBezTo>
                  <a:pt x="21551" y="732753"/>
                  <a:pt x="64654" y="751224"/>
                  <a:pt x="101600" y="775855"/>
                </a:cubicBezTo>
                <a:cubicBezTo>
                  <a:pt x="139872" y="801370"/>
                  <a:pt x="118538" y="791635"/>
                  <a:pt x="166254" y="803564"/>
                </a:cubicBezTo>
                <a:cubicBezTo>
                  <a:pt x="178569" y="800485"/>
                  <a:pt x="193287" y="802258"/>
                  <a:pt x="203200" y="794328"/>
                </a:cubicBezTo>
                <a:cubicBezTo>
                  <a:pt x="210803" y="788246"/>
                  <a:pt x="208082" y="775327"/>
                  <a:pt x="212436" y="766619"/>
                </a:cubicBezTo>
                <a:cubicBezTo>
                  <a:pt x="217400" y="756690"/>
                  <a:pt x="224751" y="748146"/>
                  <a:pt x="230909" y="738910"/>
                </a:cubicBezTo>
                <a:cubicBezTo>
                  <a:pt x="233988" y="723516"/>
                  <a:pt x="240145" y="708427"/>
                  <a:pt x="240145" y="692728"/>
                </a:cubicBezTo>
                <a:cubicBezTo>
                  <a:pt x="240145" y="624404"/>
                  <a:pt x="231773" y="612193"/>
                  <a:pt x="212436" y="554182"/>
                </a:cubicBezTo>
                <a:cubicBezTo>
                  <a:pt x="203178" y="526409"/>
                  <a:pt x="204623" y="522639"/>
                  <a:pt x="184727" y="498764"/>
                </a:cubicBezTo>
                <a:cubicBezTo>
                  <a:pt x="162503" y="472095"/>
                  <a:pt x="156554" y="470746"/>
                  <a:pt x="129309" y="452582"/>
                </a:cubicBezTo>
                <a:cubicBezTo>
                  <a:pt x="120073" y="455661"/>
                  <a:pt x="103961" y="452374"/>
                  <a:pt x="101600" y="461819"/>
                </a:cubicBezTo>
                <a:cubicBezTo>
                  <a:pt x="88300" y="515020"/>
                  <a:pt x="110072" y="525709"/>
                  <a:pt x="138545" y="554182"/>
                </a:cubicBezTo>
                <a:cubicBezTo>
                  <a:pt x="178569" y="551103"/>
                  <a:pt x="222241" y="561922"/>
                  <a:pt x="258618" y="544946"/>
                </a:cubicBezTo>
                <a:cubicBezTo>
                  <a:pt x="276263" y="536712"/>
                  <a:pt x="277091" y="489528"/>
                  <a:pt x="277091" y="489528"/>
                </a:cubicBezTo>
                <a:cubicBezTo>
                  <a:pt x="274012" y="464898"/>
                  <a:pt x="262469" y="439868"/>
                  <a:pt x="267854" y="415637"/>
                </a:cubicBezTo>
                <a:cubicBezTo>
                  <a:pt x="269966" y="406133"/>
                  <a:pt x="285887" y="405325"/>
                  <a:pt x="295564" y="406400"/>
                </a:cubicBezTo>
                <a:cubicBezTo>
                  <a:pt x="314917" y="408550"/>
                  <a:pt x="350982" y="424873"/>
                  <a:pt x="350982" y="424873"/>
                </a:cubicBezTo>
                <a:cubicBezTo>
                  <a:pt x="373468" y="492334"/>
                  <a:pt x="364731" y="461401"/>
                  <a:pt x="378691" y="517237"/>
                </a:cubicBezTo>
                <a:cubicBezTo>
                  <a:pt x="381770" y="600364"/>
                  <a:pt x="379650" y="683848"/>
                  <a:pt x="387927" y="766619"/>
                </a:cubicBezTo>
                <a:cubicBezTo>
                  <a:pt x="389032" y="777665"/>
                  <a:pt x="395631" y="791636"/>
                  <a:pt x="406400" y="794328"/>
                </a:cubicBezTo>
                <a:cubicBezTo>
                  <a:pt x="424568" y="798870"/>
                  <a:pt x="443345" y="788170"/>
                  <a:pt x="461818" y="785091"/>
                </a:cubicBezTo>
                <a:cubicBezTo>
                  <a:pt x="467976" y="775855"/>
                  <a:pt x="479599" y="768461"/>
                  <a:pt x="480291" y="757382"/>
                </a:cubicBezTo>
                <a:cubicBezTo>
                  <a:pt x="482795" y="717318"/>
                  <a:pt x="476033" y="677142"/>
                  <a:pt x="471054" y="637310"/>
                </a:cubicBezTo>
                <a:cubicBezTo>
                  <a:pt x="469846" y="627649"/>
                  <a:pt x="464493" y="618962"/>
                  <a:pt x="461818" y="609600"/>
                </a:cubicBezTo>
                <a:cubicBezTo>
                  <a:pt x="458331" y="597394"/>
                  <a:pt x="455661" y="584970"/>
                  <a:pt x="452582" y="572655"/>
                </a:cubicBezTo>
                <a:cubicBezTo>
                  <a:pt x="454665" y="560155"/>
                  <a:pt x="463539" y="497826"/>
                  <a:pt x="471054" y="480291"/>
                </a:cubicBezTo>
                <a:cubicBezTo>
                  <a:pt x="475427" y="470088"/>
                  <a:pt x="482420" y="461110"/>
                  <a:pt x="489527" y="452582"/>
                </a:cubicBezTo>
                <a:cubicBezTo>
                  <a:pt x="504117" y="435074"/>
                  <a:pt x="524187" y="416779"/>
                  <a:pt x="544945" y="406400"/>
                </a:cubicBezTo>
                <a:cubicBezTo>
                  <a:pt x="553653" y="402046"/>
                  <a:pt x="563418" y="400243"/>
                  <a:pt x="572654" y="397164"/>
                </a:cubicBezTo>
                <a:cubicBezTo>
                  <a:pt x="575071" y="397768"/>
                  <a:pt x="631284" y="410817"/>
                  <a:pt x="637309" y="415637"/>
                </a:cubicBezTo>
                <a:cubicBezTo>
                  <a:pt x="645977" y="422572"/>
                  <a:pt x="665018" y="437188"/>
                  <a:pt x="655782" y="443346"/>
                </a:cubicBezTo>
                <a:cubicBezTo>
                  <a:pt x="648350" y="448301"/>
                  <a:pt x="594541" y="429090"/>
                  <a:pt x="581891" y="424873"/>
                </a:cubicBezTo>
                <a:cubicBezTo>
                  <a:pt x="546223" y="432007"/>
                  <a:pt x="527405" y="426890"/>
                  <a:pt x="508000" y="461819"/>
                </a:cubicBezTo>
                <a:cubicBezTo>
                  <a:pt x="498544" y="478841"/>
                  <a:pt x="489527" y="517237"/>
                  <a:pt x="489527" y="517237"/>
                </a:cubicBezTo>
                <a:cubicBezTo>
                  <a:pt x="475173" y="617720"/>
                  <a:pt x="472121" y="608895"/>
                  <a:pt x="489527" y="748146"/>
                </a:cubicBezTo>
                <a:cubicBezTo>
                  <a:pt x="491942" y="767468"/>
                  <a:pt x="497199" y="787362"/>
                  <a:pt x="508000" y="803564"/>
                </a:cubicBezTo>
                <a:lnTo>
                  <a:pt x="526473" y="831273"/>
                </a:lnTo>
                <a:cubicBezTo>
                  <a:pt x="551103" y="828194"/>
                  <a:pt x="580506" y="836930"/>
                  <a:pt x="600364" y="822037"/>
                </a:cubicBezTo>
                <a:cubicBezTo>
                  <a:pt x="622394" y="805515"/>
                  <a:pt x="637309" y="748146"/>
                  <a:pt x="637309" y="748146"/>
                </a:cubicBezTo>
                <a:cubicBezTo>
                  <a:pt x="634230" y="683491"/>
                  <a:pt x="633235" y="618704"/>
                  <a:pt x="628073" y="554182"/>
                </a:cubicBezTo>
                <a:cubicBezTo>
                  <a:pt x="626469" y="534136"/>
                  <a:pt x="615184" y="509074"/>
                  <a:pt x="609600" y="489528"/>
                </a:cubicBezTo>
                <a:cubicBezTo>
                  <a:pt x="606113" y="477322"/>
                  <a:pt x="603851" y="464788"/>
                  <a:pt x="600364" y="452582"/>
                </a:cubicBezTo>
                <a:cubicBezTo>
                  <a:pt x="597689" y="443221"/>
                  <a:pt x="593488" y="434318"/>
                  <a:pt x="591127" y="424873"/>
                </a:cubicBezTo>
                <a:cubicBezTo>
                  <a:pt x="587319" y="409643"/>
                  <a:pt x="586022" y="393837"/>
                  <a:pt x="581891" y="378691"/>
                </a:cubicBezTo>
                <a:cubicBezTo>
                  <a:pt x="576768" y="359905"/>
                  <a:pt x="566619" y="342480"/>
                  <a:pt x="563418" y="323273"/>
                </a:cubicBezTo>
                <a:lnTo>
                  <a:pt x="544945" y="212437"/>
                </a:lnTo>
                <a:cubicBezTo>
                  <a:pt x="548024" y="163176"/>
                  <a:pt x="549271" y="113767"/>
                  <a:pt x="554182" y="64655"/>
                </a:cubicBezTo>
                <a:cubicBezTo>
                  <a:pt x="555839" y="48089"/>
                  <a:pt x="567029" y="16878"/>
                  <a:pt x="572654" y="0"/>
                </a:cubicBezTo>
                <a:cubicBezTo>
                  <a:pt x="599690" y="108138"/>
                  <a:pt x="567439" y="-31003"/>
                  <a:pt x="591127" y="221673"/>
                </a:cubicBezTo>
                <a:cubicBezTo>
                  <a:pt x="602840" y="346616"/>
                  <a:pt x="606169" y="296360"/>
                  <a:pt x="618836" y="378691"/>
                </a:cubicBezTo>
                <a:cubicBezTo>
                  <a:pt x="628317" y="440313"/>
                  <a:pt x="632517" y="501115"/>
                  <a:pt x="637309" y="563419"/>
                </a:cubicBezTo>
                <a:cubicBezTo>
                  <a:pt x="640623" y="606505"/>
                  <a:pt x="640135" y="649993"/>
                  <a:pt x="646545" y="692728"/>
                </a:cubicBezTo>
                <a:cubicBezTo>
                  <a:pt x="649433" y="711985"/>
                  <a:pt x="648816" y="737345"/>
                  <a:pt x="665018" y="748146"/>
                </a:cubicBezTo>
                <a:lnTo>
                  <a:pt x="692727" y="766619"/>
                </a:lnTo>
                <a:cubicBezTo>
                  <a:pt x="725092" y="755830"/>
                  <a:pt x="723930" y="760807"/>
                  <a:pt x="748145" y="729673"/>
                </a:cubicBezTo>
                <a:cubicBezTo>
                  <a:pt x="761775" y="712148"/>
                  <a:pt x="785091" y="674255"/>
                  <a:pt x="785091" y="674255"/>
                </a:cubicBezTo>
                <a:cubicBezTo>
                  <a:pt x="788170" y="658861"/>
                  <a:pt x="790519" y="643303"/>
                  <a:pt x="794327" y="628073"/>
                </a:cubicBezTo>
                <a:cubicBezTo>
                  <a:pt x="796688" y="618628"/>
                  <a:pt x="803564" y="610100"/>
                  <a:pt x="803564" y="600364"/>
                </a:cubicBezTo>
                <a:cubicBezTo>
                  <a:pt x="803564" y="345102"/>
                  <a:pt x="745238" y="268113"/>
                  <a:pt x="812800" y="369455"/>
                </a:cubicBezTo>
                <a:cubicBezTo>
                  <a:pt x="839225" y="448733"/>
                  <a:pt x="798762" y="322539"/>
                  <a:pt x="831273" y="452582"/>
                </a:cubicBezTo>
                <a:cubicBezTo>
                  <a:pt x="831279" y="452605"/>
                  <a:pt x="854360" y="521845"/>
                  <a:pt x="858982" y="535710"/>
                </a:cubicBezTo>
                <a:cubicBezTo>
                  <a:pt x="862061" y="544946"/>
                  <a:pt x="863209" y="555071"/>
                  <a:pt x="868218" y="563419"/>
                </a:cubicBezTo>
                <a:cubicBezTo>
                  <a:pt x="877454" y="578813"/>
                  <a:pt x="887209" y="593907"/>
                  <a:pt x="895927" y="609600"/>
                </a:cubicBezTo>
                <a:cubicBezTo>
                  <a:pt x="902614" y="621636"/>
                  <a:pt x="907102" y="634870"/>
                  <a:pt x="914400" y="646546"/>
                </a:cubicBezTo>
                <a:cubicBezTo>
                  <a:pt x="922559" y="659600"/>
                  <a:pt x="933281" y="670880"/>
                  <a:pt x="942109" y="683491"/>
                </a:cubicBezTo>
                <a:cubicBezTo>
                  <a:pt x="954841" y="701679"/>
                  <a:pt x="966739" y="720437"/>
                  <a:pt x="979054" y="738910"/>
                </a:cubicBezTo>
                <a:lnTo>
                  <a:pt x="997527" y="766619"/>
                </a:lnTo>
                <a:lnTo>
                  <a:pt x="1016000" y="794328"/>
                </a:lnTo>
                <a:cubicBezTo>
                  <a:pt x="1012921" y="806643"/>
                  <a:pt x="1015740" y="822297"/>
                  <a:pt x="1006764" y="831273"/>
                </a:cubicBezTo>
                <a:cubicBezTo>
                  <a:pt x="997788" y="840249"/>
                  <a:pt x="982512" y="840510"/>
                  <a:pt x="969818" y="840510"/>
                </a:cubicBezTo>
                <a:cubicBezTo>
                  <a:pt x="926605" y="840510"/>
                  <a:pt x="883612" y="834352"/>
                  <a:pt x="840509" y="831273"/>
                </a:cubicBezTo>
                <a:cubicBezTo>
                  <a:pt x="831273" y="828194"/>
                  <a:pt x="812800" y="831773"/>
                  <a:pt x="812800" y="822037"/>
                </a:cubicBezTo>
                <a:cubicBezTo>
                  <a:pt x="812800" y="810936"/>
                  <a:pt x="829544" y="805295"/>
                  <a:pt x="840509" y="803564"/>
                </a:cubicBezTo>
                <a:cubicBezTo>
                  <a:pt x="889262" y="795866"/>
                  <a:pt x="939030" y="797407"/>
                  <a:pt x="988291" y="794328"/>
                </a:cubicBezTo>
                <a:cubicBezTo>
                  <a:pt x="1009842" y="791249"/>
                  <a:pt x="1031598" y="789361"/>
                  <a:pt x="1052945" y="785091"/>
                </a:cubicBezTo>
                <a:cubicBezTo>
                  <a:pt x="1062492" y="783182"/>
                  <a:pt x="1075253" y="783956"/>
                  <a:pt x="1080654" y="775855"/>
                </a:cubicBezTo>
                <a:cubicBezTo>
                  <a:pt x="1084473" y="770127"/>
                  <a:pt x="1074497" y="763540"/>
                  <a:pt x="1071418" y="75738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45D00-FA27-4AC8-B29F-3312ABEE1082}"/>
              </a:ext>
            </a:extLst>
          </p:cNvPr>
          <p:cNvSpPr txBox="1"/>
          <p:nvPr/>
        </p:nvSpPr>
        <p:spPr>
          <a:xfrm>
            <a:off x="6081596" y="5010932"/>
            <a:ext cx="290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And what if we treat this like the tradition of matching original song to someone else’s poetry, and vice versa. This drawing is my song; the text can be shape note text from the experience of that day/meeting.</a:t>
            </a:r>
          </a:p>
        </p:txBody>
      </p:sp>
    </p:spTree>
    <p:extLst>
      <p:ext uri="{BB962C8B-B14F-4D97-AF65-F5344CB8AC3E}">
        <p14:creationId xmlns:p14="http://schemas.microsoft.com/office/powerpoint/2010/main" val="425687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5FDD1-AAA9-4D5B-8285-A5BB8BAAF76D}"/>
              </a:ext>
            </a:extLst>
          </p:cNvPr>
          <p:cNvSpPr txBox="1"/>
          <p:nvPr/>
        </p:nvSpPr>
        <p:spPr>
          <a:xfrm>
            <a:off x="433316" y="803564"/>
            <a:ext cx="2550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Overlay of religious iconography</a:t>
            </a:r>
          </a:p>
          <a:p>
            <a:endParaRPr lang="en-US" sz="1200" dirty="0"/>
          </a:p>
          <a:p>
            <a:r>
              <a:rPr lang="en-US" sz="1200" dirty="0"/>
              <a:t>Let’s be bad and have this frame stream like a video…and old-stye grainy/jerky…and let’s have flashes where the walls go pink…and other colors…and let’s have flashes where elements from the Buddhist alters show up…or other religious iconography…oh-oh, art in the meetinghouse.</a:t>
            </a:r>
          </a:p>
          <a:p>
            <a:endParaRPr lang="en-US" sz="1200" dirty="0"/>
          </a:p>
          <a:p>
            <a:r>
              <a:rPr lang="en-US" sz="1200" dirty="0"/>
              <a:t>There was that beautiful wood table with a vase and flowers in the meetinghouse in Baltimore, take from that.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8E709B-7984-4CA6-BFBF-BCB20DF158EE}"/>
              </a:ext>
            </a:extLst>
          </p:cNvPr>
          <p:cNvCxnSpPr/>
          <p:nvPr/>
        </p:nvCxnSpPr>
        <p:spPr>
          <a:xfrm>
            <a:off x="3119481" y="310718"/>
            <a:ext cx="0" cy="632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5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E01EF-6990-4645-9DB6-DE982F74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511" y="1227167"/>
            <a:ext cx="2063400" cy="1251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F72A7C-F02C-480C-8F85-C0599FFC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02" y="1162544"/>
            <a:ext cx="2063400" cy="12515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8BFEFE-2F31-4C98-8572-F2B4C6E8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24" y="2708377"/>
            <a:ext cx="2063400" cy="1251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48A7DF-B8E8-43E4-8908-53E529A5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45" y="4139621"/>
            <a:ext cx="2063400" cy="12515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F5F2C8-0941-4FFC-AEB8-FFDE9CA6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71" y="2708377"/>
            <a:ext cx="2063400" cy="1251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B74ED9-5FC8-4F58-B8AE-8AF34F03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51" y="4081583"/>
            <a:ext cx="2063400" cy="125157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5FDD1-AAA9-4D5B-8285-A5BB8BAAF76D}"/>
              </a:ext>
            </a:extLst>
          </p:cNvPr>
          <p:cNvSpPr txBox="1"/>
          <p:nvPr/>
        </p:nvSpPr>
        <p:spPr>
          <a:xfrm>
            <a:off x="3400147" y="6202336"/>
            <a:ext cx="679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Flowers: </a:t>
            </a:r>
            <a:r>
              <a:rPr lang="en-US" sz="1200" dirty="0">
                <a:hlinkClick r:id="rId3"/>
              </a:rPr>
              <a:t>https://www.vectorstock.com/royalty-free-vector/colorful-flowers-on-isolated-white-background-vector-18048163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19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2B58C-B305-43C8-8981-E041E6B939CA}"/>
              </a:ext>
            </a:extLst>
          </p:cNvPr>
          <p:cNvSpPr txBox="1"/>
          <p:nvPr/>
        </p:nvSpPr>
        <p:spPr>
          <a:xfrm>
            <a:off x="4784436" y="674703"/>
            <a:ext cx="311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is a jpeg…ignore this slide…</a:t>
            </a:r>
          </a:p>
        </p:txBody>
      </p:sp>
    </p:spTree>
    <p:extLst>
      <p:ext uri="{BB962C8B-B14F-4D97-AF65-F5344CB8AC3E}">
        <p14:creationId xmlns:p14="http://schemas.microsoft.com/office/powerpoint/2010/main" val="165307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477074" y="5352759"/>
            <a:ext cx="1634240" cy="776391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DCF475-27AD-45E0-8F73-D9F7EAAE939A}"/>
              </a:ext>
            </a:extLst>
          </p:cNvPr>
          <p:cNvSpPr/>
          <p:nvPr/>
        </p:nvSpPr>
        <p:spPr>
          <a:xfrm rot="11785875">
            <a:off x="5912064" y="5182669"/>
            <a:ext cx="1634240" cy="776391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D663E-A997-4C3C-BBBE-66B92EB25130}"/>
              </a:ext>
            </a:extLst>
          </p:cNvPr>
          <p:cNvSpPr txBox="1"/>
          <p:nvPr/>
        </p:nvSpPr>
        <p:spPr>
          <a:xfrm>
            <a:off x="4047561" y="6027145"/>
            <a:ext cx="496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 dealing with the doors and their various states ]</a:t>
            </a:r>
          </a:p>
        </p:txBody>
      </p:sp>
    </p:spTree>
    <p:extLst>
      <p:ext uri="{BB962C8B-B14F-4D97-AF65-F5344CB8AC3E}">
        <p14:creationId xmlns:p14="http://schemas.microsoft.com/office/powerpoint/2010/main" val="23408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73312" y="982105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7EDD-38A0-4DD3-B725-2D469297C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Wadena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4774-AC98-459E-96EB-A1CBB37F0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848256B-AC60-4DE6-AB2F-B1A69FD36EC3}"/>
              </a:ext>
            </a:extLst>
          </p:cNvPr>
          <p:cNvSpPr/>
          <p:nvPr/>
        </p:nvSpPr>
        <p:spPr>
          <a:xfrm>
            <a:off x="3440430" y="2594610"/>
            <a:ext cx="6000750" cy="68580"/>
          </a:xfrm>
          <a:custGeom>
            <a:avLst/>
            <a:gdLst>
              <a:gd name="connsiteX0" fmla="*/ 6000750 w 6000750"/>
              <a:gd name="connsiteY0" fmla="*/ 34290 h 68580"/>
              <a:gd name="connsiteX1" fmla="*/ 5943600 w 6000750"/>
              <a:gd name="connsiteY1" fmla="*/ 57150 h 68580"/>
              <a:gd name="connsiteX2" fmla="*/ 5897880 w 6000750"/>
              <a:gd name="connsiteY2" fmla="*/ 68580 h 68580"/>
              <a:gd name="connsiteX3" fmla="*/ 4960620 w 6000750"/>
              <a:gd name="connsiteY3" fmla="*/ 57150 h 68580"/>
              <a:gd name="connsiteX4" fmla="*/ 4789170 w 6000750"/>
              <a:gd name="connsiteY4" fmla="*/ 34290 h 68580"/>
              <a:gd name="connsiteX5" fmla="*/ 4732020 w 6000750"/>
              <a:gd name="connsiteY5" fmla="*/ 22860 h 68580"/>
              <a:gd name="connsiteX6" fmla="*/ 4606290 w 6000750"/>
              <a:gd name="connsiteY6" fmla="*/ 0 h 68580"/>
              <a:gd name="connsiteX7" fmla="*/ 3749040 w 6000750"/>
              <a:gd name="connsiteY7" fmla="*/ 11430 h 68580"/>
              <a:gd name="connsiteX8" fmla="*/ 1211580 w 6000750"/>
              <a:gd name="connsiteY8" fmla="*/ 22860 h 68580"/>
              <a:gd name="connsiteX9" fmla="*/ 1051560 w 6000750"/>
              <a:gd name="connsiteY9" fmla="*/ 34290 h 68580"/>
              <a:gd name="connsiteX10" fmla="*/ 674370 w 6000750"/>
              <a:gd name="connsiteY10" fmla="*/ 45720 h 68580"/>
              <a:gd name="connsiteX11" fmla="*/ 422910 w 6000750"/>
              <a:gd name="connsiteY11" fmla="*/ 57150 h 68580"/>
              <a:gd name="connsiteX12" fmla="*/ 0 w 6000750"/>
              <a:gd name="connsiteY12" fmla="*/ 45720 h 6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00750" h="68580">
                <a:moveTo>
                  <a:pt x="6000750" y="34290"/>
                </a:moveTo>
                <a:cubicBezTo>
                  <a:pt x="5981700" y="41910"/>
                  <a:pt x="5963065" y="50662"/>
                  <a:pt x="5943600" y="57150"/>
                </a:cubicBezTo>
                <a:cubicBezTo>
                  <a:pt x="5928697" y="62118"/>
                  <a:pt x="5913589" y="68580"/>
                  <a:pt x="5897880" y="68580"/>
                </a:cubicBezTo>
                <a:cubicBezTo>
                  <a:pt x="5585437" y="68580"/>
                  <a:pt x="5273040" y="60960"/>
                  <a:pt x="4960620" y="57150"/>
                </a:cubicBezTo>
                <a:cubicBezTo>
                  <a:pt x="4832023" y="31431"/>
                  <a:pt x="4989616" y="61016"/>
                  <a:pt x="4789170" y="34290"/>
                </a:cubicBezTo>
                <a:cubicBezTo>
                  <a:pt x="4769913" y="31722"/>
                  <a:pt x="4751134" y="26335"/>
                  <a:pt x="4732020" y="22860"/>
                </a:cubicBezTo>
                <a:cubicBezTo>
                  <a:pt x="4571158" y="-6388"/>
                  <a:pt x="4747459" y="28234"/>
                  <a:pt x="4606290" y="0"/>
                </a:cubicBezTo>
                <a:lnTo>
                  <a:pt x="3749040" y="11430"/>
                </a:lnTo>
                <a:lnTo>
                  <a:pt x="1211580" y="22860"/>
                </a:lnTo>
                <a:cubicBezTo>
                  <a:pt x="1158106" y="23313"/>
                  <a:pt x="1104988" y="32016"/>
                  <a:pt x="1051560" y="34290"/>
                </a:cubicBezTo>
                <a:cubicBezTo>
                  <a:pt x="925886" y="39638"/>
                  <a:pt x="800075" y="41149"/>
                  <a:pt x="674370" y="45720"/>
                </a:cubicBezTo>
                <a:lnTo>
                  <a:pt x="422910" y="57150"/>
                </a:lnTo>
                <a:lnTo>
                  <a:pt x="0" y="4572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E2BAB6E-F9D8-43DA-A2BD-024C4FADE07A}"/>
              </a:ext>
            </a:extLst>
          </p:cNvPr>
          <p:cNvSpPr/>
          <p:nvPr/>
        </p:nvSpPr>
        <p:spPr>
          <a:xfrm>
            <a:off x="3364167" y="4183379"/>
            <a:ext cx="6214174" cy="68580"/>
          </a:xfrm>
          <a:custGeom>
            <a:avLst/>
            <a:gdLst>
              <a:gd name="connsiteX0" fmla="*/ 6426904 w 6426904"/>
              <a:gd name="connsiteY0" fmla="*/ 217170 h 217170"/>
              <a:gd name="connsiteX1" fmla="*/ 5946844 w 6426904"/>
              <a:gd name="connsiteY1" fmla="*/ 205740 h 217170"/>
              <a:gd name="connsiteX2" fmla="*/ 5626804 w 6426904"/>
              <a:gd name="connsiteY2" fmla="*/ 182880 h 217170"/>
              <a:gd name="connsiteX3" fmla="*/ 4346644 w 6426904"/>
              <a:gd name="connsiteY3" fmla="*/ 171450 h 217170"/>
              <a:gd name="connsiteX4" fmla="*/ 4232344 w 6426904"/>
              <a:gd name="connsiteY4" fmla="*/ 148590 h 217170"/>
              <a:gd name="connsiteX5" fmla="*/ 4106614 w 6426904"/>
              <a:gd name="connsiteY5" fmla="*/ 137160 h 217170"/>
              <a:gd name="connsiteX6" fmla="*/ 4038034 w 6426904"/>
              <a:gd name="connsiteY6" fmla="*/ 125730 h 217170"/>
              <a:gd name="connsiteX7" fmla="*/ 3912304 w 6426904"/>
              <a:gd name="connsiteY7" fmla="*/ 114300 h 217170"/>
              <a:gd name="connsiteX8" fmla="*/ 3775144 w 6426904"/>
              <a:gd name="connsiteY8" fmla="*/ 91440 h 217170"/>
              <a:gd name="connsiteX9" fmla="*/ 3466534 w 6426904"/>
              <a:gd name="connsiteY9" fmla="*/ 68580 h 217170"/>
              <a:gd name="connsiteX10" fmla="*/ 2117794 w 6426904"/>
              <a:gd name="connsiteY10" fmla="*/ 80010 h 217170"/>
              <a:gd name="connsiteX11" fmla="*/ 1752034 w 6426904"/>
              <a:gd name="connsiteY11" fmla="*/ 114300 h 217170"/>
              <a:gd name="connsiteX12" fmla="*/ 1443424 w 6426904"/>
              <a:gd name="connsiteY12" fmla="*/ 137160 h 217170"/>
              <a:gd name="connsiteX13" fmla="*/ 826204 w 6426904"/>
              <a:gd name="connsiteY13" fmla="*/ 125730 h 217170"/>
              <a:gd name="connsiteX14" fmla="*/ 757624 w 6426904"/>
              <a:gd name="connsiteY14" fmla="*/ 114300 h 217170"/>
              <a:gd name="connsiteX15" fmla="*/ 631894 w 6426904"/>
              <a:gd name="connsiteY15" fmla="*/ 91440 h 217170"/>
              <a:gd name="connsiteX16" fmla="*/ 517594 w 6426904"/>
              <a:gd name="connsiteY16" fmla="*/ 80010 h 217170"/>
              <a:gd name="connsiteX17" fmla="*/ 266134 w 6426904"/>
              <a:gd name="connsiteY17" fmla="*/ 57150 h 217170"/>
              <a:gd name="connsiteX18" fmla="*/ 117544 w 6426904"/>
              <a:gd name="connsiteY18" fmla="*/ 34290 h 217170"/>
              <a:gd name="connsiteX19" fmla="*/ 3244 w 6426904"/>
              <a:gd name="connsiteY19" fmla="*/ 22860 h 217170"/>
              <a:gd name="connsiteX20" fmla="*/ 3244 w 6426904"/>
              <a:gd name="connsiteY20" fmla="*/ 0 h 217170"/>
              <a:gd name="connsiteX0" fmla="*/ 6426904 w 6426904"/>
              <a:gd name="connsiteY0" fmla="*/ 217170 h 217170"/>
              <a:gd name="connsiteX1" fmla="*/ 5946844 w 6426904"/>
              <a:gd name="connsiteY1" fmla="*/ 205740 h 217170"/>
              <a:gd name="connsiteX2" fmla="*/ 5626804 w 6426904"/>
              <a:gd name="connsiteY2" fmla="*/ 182880 h 217170"/>
              <a:gd name="connsiteX3" fmla="*/ 4895284 w 6426904"/>
              <a:gd name="connsiteY3" fmla="*/ 182880 h 217170"/>
              <a:gd name="connsiteX4" fmla="*/ 4232344 w 6426904"/>
              <a:gd name="connsiteY4" fmla="*/ 148590 h 217170"/>
              <a:gd name="connsiteX5" fmla="*/ 4106614 w 6426904"/>
              <a:gd name="connsiteY5" fmla="*/ 137160 h 217170"/>
              <a:gd name="connsiteX6" fmla="*/ 4038034 w 6426904"/>
              <a:gd name="connsiteY6" fmla="*/ 125730 h 217170"/>
              <a:gd name="connsiteX7" fmla="*/ 3912304 w 6426904"/>
              <a:gd name="connsiteY7" fmla="*/ 114300 h 217170"/>
              <a:gd name="connsiteX8" fmla="*/ 3775144 w 6426904"/>
              <a:gd name="connsiteY8" fmla="*/ 91440 h 217170"/>
              <a:gd name="connsiteX9" fmla="*/ 3466534 w 6426904"/>
              <a:gd name="connsiteY9" fmla="*/ 68580 h 217170"/>
              <a:gd name="connsiteX10" fmla="*/ 2117794 w 6426904"/>
              <a:gd name="connsiteY10" fmla="*/ 80010 h 217170"/>
              <a:gd name="connsiteX11" fmla="*/ 1752034 w 6426904"/>
              <a:gd name="connsiteY11" fmla="*/ 114300 h 217170"/>
              <a:gd name="connsiteX12" fmla="*/ 1443424 w 6426904"/>
              <a:gd name="connsiteY12" fmla="*/ 137160 h 217170"/>
              <a:gd name="connsiteX13" fmla="*/ 826204 w 6426904"/>
              <a:gd name="connsiteY13" fmla="*/ 125730 h 217170"/>
              <a:gd name="connsiteX14" fmla="*/ 757624 w 6426904"/>
              <a:gd name="connsiteY14" fmla="*/ 114300 h 217170"/>
              <a:gd name="connsiteX15" fmla="*/ 631894 w 6426904"/>
              <a:gd name="connsiteY15" fmla="*/ 91440 h 217170"/>
              <a:gd name="connsiteX16" fmla="*/ 517594 w 6426904"/>
              <a:gd name="connsiteY16" fmla="*/ 80010 h 217170"/>
              <a:gd name="connsiteX17" fmla="*/ 266134 w 6426904"/>
              <a:gd name="connsiteY17" fmla="*/ 57150 h 217170"/>
              <a:gd name="connsiteX18" fmla="*/ 117544 w 6426904"/>
              <a:gd name="connsiteY18" fmla="*/ 34290 h 217170"/>
              <a:gd name="connsiteX19" fmla="*/ 3244 w 6426904"/>
              <a:gd name="connsiteY19" fmla="*/ 22860 h 217170"/>
              <a:gd name="connsiteX20" fmla="*/ 3244 w 6426904"/>
              <a:gd name="connsiteY20" fmla="*/ 0 h 217170"/>
              <a:gd name="connsiteX0" fmla="*/ 6472624 w 6472624"/>
              <a:gd name="connsiteY0" fmla="*/ 137160 h 205740"/>
              <a:gd name="connsiteX1" fmla="*/ 5946844 w 6472624"/>
              <a:gd name="connsiteY1" fmla="*/ 205740 h 205740"/>
              <a:gd name="connsiteX2" fmla="*/ 5626804 w 6472624"/>
              <a:gd name="connsiteY2" fmla="*/ 182880 h 205740"/>
              <a:gd name="connsiteX3" fmla="*/ 4895284 w 6472624"/>
              <a:gd name="connsiteY3" fmla="*/ 182880 h 205740"/>
              <a:gd name="connsiteX4" fmla="*/ 4232344 w 6472624"/>
              <a:gd name="connsiteY4" fmla="*/ 148590 h 205740"/>
              <a:gd name="connsiteX5" fmla="*/ 4106614 w 6472624"/>
              <a:gd name="connsiteY5" fmla="*/ 137160 h 205740"/>
              <a:gd name="connsiteX6" fmla="*/ 4038034 w 6472624"/>
              <a:gd name="connsiteY6" fmla="*/ 125730 h 205740"/>
              <a:gd name="connsiteX7" fmla="*/ 3912304 w 6472624"/>
              <a:gd name="connsiteY7" fmla="*/ 114300 h 205740"/>
              <a:gd name="connsiteX8" fmla="*/ 3775144 w 6472624"/>
              <a:gd name="connsiteY8" fmla="*/ 91440 h 205740"/>
              <a:gd name="connsiteX9" fmla="*/ 3466534 w 6472624"/>
              <a:gd name="connsiteY9" fmla="*/ 68580 h 205740"/>
              <a:gd name="connsiteX10" fmla="*/ 2117794 w 6472624"/>
              <a:gd name="connsiteY10" fmla="*/ 80010 h 205740"/>
              <a:gd name="connsiteX11" fmla="*/ 1752034 w 6472624"/>
              <a:gd name="connsiteY11" fmla="*/ 114300 h 205740"/>
              <a:gd name="connsiteX12" fmla="*/ 1443424 w 6472624"/>
              <a:gd name="connsiteY12" fmla="*/ 137160 h 205740"/>
              <a:gd name="connsiteX13" fmla="*/ 826204 w 6472624"/>
              <a:gd name="connsiteY13" fmla="*/ 125730 h 205740"/>
              <a:gd name="connsiteX14" fmla="*/ 757624 w 6472624"/>
              <a:gd name="connsiteY14" fmla="*/ 114300 h 205740"/>
              <a:gd name="connsiteX15" fmla="*/ 631894 w 6472624"/>
              <a:gd name="connsiteY15" fmla="*/ 91440 h 205740"/>
              <a:gd name="connsiteX16" fmla="*/ 517594 w 6472624"/>
              <a:gd name="connsiteY16" fmla="*/ 80010 h 205740"/>
              <a:gd name="connsiteX17" fmla="*/ 266134 w 6472624"/>
              <a:gd name="connsiteY17" fmla="*/ 57150 h 205740"/>
              <a:gd name="connsiteX18" fmla="*/ 117544 w 6472624"/>
              <a:gd name="connsiteY18" fmla="*/ 34290 h 205740"/>
              <a:gd name="connsiteX19" fmla="*/ 3244 w 6472624"/>
              <a:gd name="connsiteY19" fmla="*/ 22860 h 205740"/>
              <a:gd name="connsiteX20" fmla="*/ 3244 w 6472624"/>
              <a:gd name="connsiteY20" fmla="*/ 0 h 205740"/>
              <a:gd name="connsiteX0" fmla="*/ 6503670 w 6503670"/>
              <a:gd name="connsiteY0" fmla="*/ 114380 h 182960"/>
              <a:gd name="connsiteX1" fmla="*/ 5977890 w 6503670"/>
              <a:gd name="connsiteY1" fmla="*/ 182960 h 182960"/>
              <a:gd name="connsiteX2" fmla="*/ 5657850 w 6503670"/>
              <a:gd name="connsiteY2" fmla="*/ 160100 h 182960"/>
              <a:gd name="connsiteX3" fmla="*/ 4926330 w 6503670"/>
              <a:gd name="connsiteY3" fmla="*/ 160100 h 182960"/>
              <a:gd name="connsiteX4" fmla="*/ 4263390 w 6503670"/>
              <a:gd name="connsiteY4" fmla="*/ 125810 h 182960"/>
              <a:gd name="connsiteX5" fmla="*/ 4137660 w 6503670"/>
              <a:gd name="connsiteY5" fmla="*/ 114380 h 182960"/>
              <a:gd name="connsiteX6" fmla="*/ 4069080 w 6503670"/>
              <a:gd name="connsiteY6" fmla="*/ 102950 h 182960"/>
              <a:gd name="connsiteX7" fmla="*/ 3943350 w 6503670"/>
              <a:gd name="connsiteY7" fmla="*/ 91520 h 182960"/>
              <a:gd name="connsiteX8" fmla="*/ 3806190 w 6503670"/>
              <a:gd name="connsiteY8" fmla="*/ 68660 h 182960"/>
              <a:gd name="connsiteX9" fmla="*/ 3497580 w 6503670"/>
              <a:gd name="connsiteY9" fmla="*/ 45800 h 182960"/>
              <a:gd name="connsiteX10" fmla="*/ 2148840 w 6503670"/>
              <a:gd name="connsiteY10" fmla="*/ 57230 h 182960"/>
              <a:gd name="connsiteX11" fmla="*/ 1783080 w 6503670"/>
              <a:gd name="connsiteY11" fmla="*/ 91520 h 182960"/>
              <a:gd name="connsiteX12" fmla="*/ 1474470 w 6503670"/>
              <a:gd name="connsiteY12" fmla="*/ 114380 h 182960"/>
              <a:gd name="connsiteX13" fmla="*/ 857250 w 6503670"/>
              <a:gd name="connsiteY13" fmla="*/ 102950 h 182960"/>
              <a:gd name="connsiteX14" fmla="*/ 788670 w 6503670"/>
              <a:gd name="connsiteY14" fmla="*/ 91520 h 182960"/>
              <a:gd name="connsiteX15" fmla="*/ 662940 w 6503670"/>
              <a:gd name="connsiteY15" fmla="*/ 68660 h 182960"/>
              <a:gd name="connsiteX16" fmla="*/ 548640 w 6503670"/>
              <a:gd name="connsiteY16" fmla="*/ 57230 h 182960"/>
              <a:gd name="connsiteX17" fmla="*/ 297180 w 6503670"/>
              <a:gd name="connsiteY17" fmla="*/ 34370 h 182960"/>
              <a:gd name="connsiteX18" fmla="*/ 148590 w 6503670"/>
              <a:gd name="connsiteY18" fmla="*/ 11510 h 182960"/>
              <a:gd name="connsiteX19" fmla="*/ 34290 w 6503670"/>
              <a:gd name="connsiteY19" fmla="*/ 80 h 182960"/>
              <a:gd name="connsiteX20" fmla="*/ 0 w 6503670"/>
              <a:gd name="connsiteY20" fmla="*/ 34370 h 182960"/>
              <a:gd name="connsiteX0" fmla="*/ 6503670 w 6503670"/>
              <a:gd name="connsiteY0" fmla="*/ 114380 h 182960"/>
              <a:gd name="connsiteX1" fmla="*/ 5977890 w 6503670"/>
              <a:gd name="connsiteY1" fmla="*/ 182960 h 182960"/>
              <a:gd name="connsiteX2" fmla="*/ 5657850 w 6503670"/>
              <a:gd name="connsiteY2" fmla="*/ 160100 h 182960"/>
              <a:gd name="connsiteX3" fmla="*/ 4926330 w 6503670"/>
              <a:gd name="connsiteY3" fmla="*/ 160100 h 182960"/>
              <a:gd name="connsiteX4" fmla="*/ 4263390 w 6503670"/>
              <a:gd name="connsiteY4" fmla="*/ 125810 h 182960"/>
              <a:gd name="connsiteX5" fmla="*/ 4137660 w 6503670"/>
              <a:gd name="connsiteY5" fmla="*/ 114380 h 182960"/>
              <a:gd name="connsiteX6" fmla="*/ 4069080 w 6503670"/>
              <a:gd name="connsiteY6" fmla="*/ 102950 h 182960"/>
              <a:gd name="connsiteX7" fmla="*/ 3943350 w 6503670"/>
              <a:gd name="connsiteY7" fmla="*/ 91520 h 182960"/>
              <a:gd name="connsiteX8" fmla="*/ 3806190 w 6503670"/>
              <a:gd name="connsiteY8" fmla="*/ 68660 h 182960"/>
              <a:gd name="connsiteX9" fmla="*/ 3497580 w 6503670"/>
              <a:gd name="connsiteY9" fmla="*/ 45800 h 182960"/>
              <a:gd name="connsiteX10" fmla="*/ 2148840 w 6503670"/>
              <a:gd name="connsiteY10" fmla="*/ 57230 h 182960"/>
              <a:gd name="connsiteX11" fmla="*/ 1783080 w 6503670"/>
              <a:gd name="connsiteY11" fmla="*/ 91520 h 182960"/>
              <a:gd name="connsiteX12" fmla="*/ 1474470 w 6503670"/>
              <a:gd name="connsiteY12" fmla="*/ 114380 h 182960"/>
              <a:gd name="connsiteX13" fmla="*/ 857250 w 6503670"/>
              <a:gd name="connsiteY13" fmla="*/ 102950 h 182960"/>
              <a:gd name="connsiteX14" fmla="*/ 788670 w 6503670"/>
              <a:gd name="connsiteY14" fmla="*/ 91520 h 182960"/>
              <a:gd name="connsiteX15" fmla="*/ 662940 w 6503670"/>
              <a:gd name="connsiteY15" fmla="*/ 68660 h 182960"/>
              <a:gd name="connsiteX16" fmla="*/ 548640 w 6503670"/>
              <a:gd name="connsiteY16" fmla="*/ 57230 h 182960"/>
              <a:gd name="connsiteX17" fmla="*/ 297180 w 6503670"/>
              <a:gd name="connsiteY17" fmla="*/ 34370 h 182960"/>
              <a:gd name="connsiteX18" fmla="*/ 194310 w 6503670"/>
              <a:gd name="connsiteY18" fmla="*/ 68660 h 182960"/>
              <a:gd name="connsiteX19" fmla="*/ 34290 w 6503670"/>
              <a:gd name="connsiteY19" fmla="*/ 80 h 182960"/>
              <a:gd name="connsiteX20" fmla="*/ 0 w 6503670"/>
              <a:gd name="connsiteY20" fmla="*/ 34370 h 182960"/>
              <a:gd name="connsiteX0" fmla="*/ 6560820 w 6560820"/>
              <a:gd name="connsiteY0" fmla="*/ 114332 h 182912"/>
              <a:gd name="connsiteX1" fmla="*/ 6035040 w 6560820"/>
              <a:gd name="connsiteY1" fmla="*/ 182912 h 182912"/>
              <a:gd name="connsiteX2" fmla="*/ 5715000 w 6560820"/>
              <a:gd name="connsiteY2" fmla="*/ 160052 h 182912"/>
              <a:gd name="connsiteX3" fmla="*/ 4983480 w 6560820"/>
              <a:gd name="connsiteY3" fmla="*/ 160052 h 182912"/>
              <a:gd name="connsiteX4" fmla="*/ 4320540 w 6560820"/>
              <a:gd name="connsiteY4" fmla="*/ 125762 h 182912"/>
              <a:gd name="connsiteX5" fmla="*/ 4194810 w 6560820"/>
              <a:gd name="connsiteY5" fmla="*/ 114332 h 182912"/>
              <a:gd name="connsiteX6" fmla="*/ 4126230 w 6560820"/>
              <a:gd name="connsiteY6" fmla="*/ 102902 h 182912"/>
              <a:gd name="connsiteX7" fmla="*/ 4000500 w 6560820"/>
              <a:gd name="connsiteY7" fmla="*/ 91472 h 182912"/>
              <a:gd name="connsiteX8" fmla="*/ 3863340 w 6560820"/>
              <a:gd name="connsiteY8" fmla="*/ 68612 h 182912"/>
              <a:gd name="connsiteX9" fmla="*/ 3554730 w 6560820"/>
              <a:gd name="connsiteY9" fmla="*/ 45752 h 182912"/>
              <a:gd name="connsiteX10" fmla="*/ 2205990 w 6560820"/>
              <a:gd name="connsiteY10" fmla="*/ 57182 h 182912"/>
              <a:gd name="connsiteX11" fmla="*/ 1840230 w 6560820"/>
              <a:gd name="connsiteY11" fmla="*/ 91472 h 182912"/>
              <a:gd name="connsiteX12" fmla="*/ 1531620 w 6560820"/>
              <a:gd name="connsiteY12" fmla="*/ 114332 h 182912"/>
              <a:gd name="connsiteX13" fmla="*/ 914400 w 6560820"/>
              <a:gd name="connsiteY13" fmla="*/ 102902 h 182912"/>
              <a:gd name="connsiteX14" fmla="*/ 845820 w 6560820"/>
              <a:gd name="connsiteY14" fmla="*/ 91472 h 182912"/>
              <a:gd name="connsiteX15" fmla="*/ 720090 w 6560820"/>
              <a:gd name="connsiteY15" fmla="*/ 68612 h 182912"/>
              <a:gd name="connsiteX16" fmla="*/ 605790 w 6560820"/>
              <a:gd name="connsiteY16" fmla="*/ 57182 h 182912"/>
              <a:gd name="connsiteX17" fmla="*/ 354330 w 6560820"/>
              <a:gd name="connsiteY17" fmla="*/ 34322 h 182912"/>
              <a:gd name="connsiteX18" fmla="*/ 251460 w 6560820"/>
              <a:gd name="connsiteY18" fmla="*/ 68612 h 182912"/>
              <a:gd name="connsiteX19" fmla="*/ 91440 w 6560820"/>
              <a:gd name="connsiteY19" fmla="*/ 32 h 182912"/>
              <a:gd name="connsiteX20" fmla="*/ 0 w 6560820"/>
              <a:gd name="connsiteY20" fmla="*/ 102902 h 182912"/>
              <a:gd name="connsiteX0" fmla="*/ 6560820 w 6560820"/>
              <a:gd name="connsiteY0" fmla="*/ 81268 h 149848"/>
              <a:gd name="connsiteX1" fmla="*/ 6035040 w 6560820"/>
              <a:gd name="connsiteY1" fmla="*/ 149848 h 149848"/>
              <a:gd name="connsiteX2" fmla="*/ 5715000 w 6560820"/>
              <a:gd name="connsiteY2" fmla="*/ 126988 h 149848"/>
              <a:gd name="connsiteX3" fmla="*/ 4983480 w 6560820"/>
              <a:gd name="connsiteY3" fmla="*/ 126988 h 149848"/>
              <a:gd name="connsiteX4" fmla="*/ 4320540 w 6560820"/>
              <a:gd name="connsiteY4" fmla="*/ 92698 h 149848"/>
              <a:gd name="connsiteX5" fmla="*/ 4194810 w 6560820"/>
              <a:gd name="connsiteY5" fmla="*/ 81268 h 149848"/>
              <a:gd name="connsiteX6" fmla="*/ 4126230 w 6560820"/>
              <a:gd name="connsiteY6" fmla="*/ 69838 h 149848"/>
              <a:gd name="connsiteX7" fmla="*/ 4000500 w 6560820"/>
              <a:gd name="connsiteY7" fmla="*/ 58408 h 149848"/>
              <a:gd name="connsiteX8" fmla="*/ 3863340 w 6560820"/>
              <a:gd name="connsiteY8" fmla="*/ 35548 h 149848"/>
              <a:gd name="connsiteX9" fmla="*/ 3554730 w 6560820"/>
              <a:gd name="connsiteY9" fmla="*/ 12688 h 149848"/>
              <a:gd name="connsiteX10" fmla="*/ 2205990 w 6560820"/>
              <a:gd name="connsiteY10" fmla="*/ 24118 h 149848"/>
              <a:gd name="connsiteX11" fmla="*/ 1840230 w 6560820"/>
              <a:gd name="connsiteY11" fmla="*/ 58408 h 149848"/>
              <a:gd name="connsiteX12" fmla="*/ 1531620 w 6560820"/>
              <a:gd name="connsiteY12" fmla="*/ 81268 h 149848"/>
              <a:gd name="connsiteX13" fmla="*/ 914400 w 6560820"/>
              <a:gd name="connsiteY13" fmla="*/ 69838 h 149848"/>
              <a:gd name="connsiteX14" fmla="*/ 845820 w 6560820"/>
              <a:gd name="connsiteY14" fmla="*/ 58408 h 149848"/>
              <a:gd name="connsiteX15" fmla="*/ 720090 w 6560820"/>
              <a:gd name="connsiteY15" fmla="*/ 35548 h 149848"/>
              <a:gd name="connsiteX16" fmla="*/ 605790 w 6560820"/>
              <a:gd name="connsiteY16" fmla="*/ 24118 h 149848"/>
              <a:gd name="connsiteX17" fmla="*/ 354330 w 6560820"/>
              <a:gd name="connsiteY17" fmla="*/ 1258 h 149848"/>
              <a:gd name="connsiteX18" fmla="*/ 251460 w 6560820"/>
              <a:gd name="connsiteY18" fmla="*/ 35548 h 149848"/>
              <a:gd name="connsiteX19" fmla="*/ 114300 w 6560820"/>
              <a:gd name="connsiteY19" fmla="*/ 46978 h 149848"/>
              <a:gd name="connsiteX20" fmla="*/ 0 w 6560820"/>
              <a:gd name="connsiteY20" fmla="*/ 69838 h 149848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5715000 w 6560820"/>
              <a:gd name="connsiteY2" fmla="*/ 114300 h 137160"/>
              <a:gd name="connsiteX3" fmla="*/ 4983480 w 6560820"/>
              <a:gd name="connsiteY3" fmla="*/ 114300 h 137160"/>
              <a:gd name="connsiteX4" fmla="*/ 4320540 w 6560820"/>
              <a:gd name="connsiteY4" fmla="*/ 80010 h 137160"/>
              <a:gd name="connsiteX5" fmla="*/ 4194810 w 6560820"/>
              <a:gd name="connsiteY5" fmla="*/ 6858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05990 w 6560820"/>
              <a:gd name="connsiteY10" fmla="*/ 1143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51460 w 6560820"/>
              <a:gd name="connsiteY18" fmla="*/ 2286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5715000 w 6560820"/>
              <a:gd name="connsiteY2" fmla="*/ 114300 h 137160"/>
              <a:gd name="connsiteX3" fmla="*/ 4983480 w 6560820"/>
              <a:gd name="connsiteY3" fmla="*/ 114300 h 137160"/>
              <a:gd name="connsiteX4" fmla="*/ 4320540 w 6560820"/>
              <a:gd name="connsiteY4" fmla="*/ 80010 h 137160"/>
              <a:gd name="connsiteX5" fmla="*/ 4194810 w 6560820"/>
              <a:gd name="connsiteY5" fmla="*/ 6858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05990 w 6560820"/>
              <a:gd name="connsiteY10" fmla="*/ 1143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40030 w 6560820"/>
              <a:gd name="connsiteY18" fmla="*/ 5715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5715000 w 6560820"/>
              <a:gd name="connsiteY2" fmla="*/ 114300 h 137160"/>
              <a:gd name="connsiteX3" fmla="*/ 4983480 w 6560820"/>
              <a:gd name="connsiteY3" fmla="*/ 114300 h 137160"/>
              <a:gd name="connsiteX4" fmla="*/ 4320540 w 6560820"/>
              <a:gd name="connsiteY4" fmla="*/ 80010 h 137160"/>
              <a:gd name="connsiteX5" fmla="*/ 4194810 w 6560820"/>
              <a:gd name="connsiteY5" fmla="*/ 6858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86000 w 6560820"/>
              <a:gd name="connsiteY10" fmla="*/ 3429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40030 w 6560820"/>
              <a:gd name="connsiteY18" fmla="*/ 5715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5715000 w 6560820"/>
              <a:gd name="connsiteY2" fmla="*/ 114300 h 137160"/>
              <a:gd name="connsiteX3" fmla="*/ 4983480 w 6560820"/>
              <a:gd name="connsiteY3" fmla="*/ 114300 h 137160"/>
              <a:gd name="connsiteX4" fmla="*/ 4320540 w 6560820"/>
              <a:gd name="connsiteY4" fmla="*/ 80010 h 137160"/>
              <a:gd name="connsiteX5" fmla="*/ 4309110 w 6560820"/>
              <a:gd name="connsiteY5" fmla="*/ 8001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86000 w 6560820"/>
              <a:gd name="connsiteY10" fmla="*/ 3429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40030 w 6560820"/>
              <a:gd name="connsiteY18" fmla="*/ 5715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5715000 w 6560820"/>
              <a:gd name="connsiteY2" fmla="*/ 114300 h 137160"/>
              <a:gd name="connsiteX3" fmla="*/ 4983480 w 6560820"/>
              <a:gd name="connsiteY3" fmla="*/ 114300 h 137160"/>
              <a:gd name="connsiteX4" fmla="*/ 4320540 w 6560820"/>
              <a:gd name="connsiteY4" fmla="*/ 80010 h 137160"/>
              <a:gd name="connsiteX5" fmla="*/ 4469130 w 6560820"/>
              <a:gd name="connsiteY5" fmla="*/ 5715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86000 w 6560820"/>
              <a:gd name="connsiteY10" fmla="*/ 3429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40030 w 6560820"/>
              <a:gd name="connsiteY18" fmla="*/ 5715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5715000 w 6560820"/>
              <a:gd name="connsiteY2" fmla="*/ 114300 h 137160"/>
              <a:gd name="connsiteX3" fmla="*/ 5189220 w 6560820"/>
              <a:gd name="connsiteY3" fmla="*/ 68580 h 137160"/>
              <a:gd name="connsiteX4" fmla="*/ 4320540 w 6560820"/>
              <a:gd name="connsiteY4" fmla="*/ 80010 h 137160"/>
              <a:gd name="connsiteX5" fmla="*/ 4469130 w 6560820"/>
              <a:gd name="connsiteY5" fmla="*/ 5715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86000 w 6560820"/>
              <a:gd name="connsiteY10" fmla="*/ 3429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40030 w 6560820"/>
              <a:gd name="connsiteY18" fmla="*/ 5715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6149340 w 6560820"/>
              <a:gd name="connsiteY2" fmla="*/ 91440 h 137160"/>
              <a:gd name="connsiteX3" fmla="*/ 5189220 w 6560820"/>
              <a:gd name="connsiteY3" fmla="*/ 68580 h 137160"/>
              <a:gd name="connsiteX4" fmla="*/ 4320540 w 6560820"/>
              <a:gd name="connsiteY4" fmla="*/ 80010 h 137160"/>
              <a:gd name="connsiteX5" fmla="*/ 4469130 w 6560820"/>
              <a:gd name="connsiteY5" fmla="*/ 5715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86000 w 6560820"/>
              <a:gd name="connsiteY10" fmla="*/ 3429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40030 w 6560820"/>
              <a:gd name="connsiteY18" fmla="*/ 5715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137160"/>
              <a:gd name="connsiteX1" fmla="*/ 6035040 w 6560820"/>
              <a:gd name="connsiteY1" fmla="*/ 137160 h 137160"/>
              <a:gd name="connsiteX2" fmla="*/ 6149340 w 6560820"/>
              <a:gd name="connsiteY2" fmla="*/ 91440 h 137160"/>
              <a:gd name="connsiteX3" fmla="*/ 5189220 w 6560820"/>
              <a:gd name="connsiteY3" fmla="*/ 68580 h 137160"/>
              <a:gd name="connsiteX4" fmla="*/ 4320540 w 6560820"/>
              <a:gd name="connsiteY4" fmla="*/ 80010 h 137160"/>
              <a:gd name="connsiteX5" fmla="*/ 4469130 w 6560820"/>
              <a:gd name="connsiteY5" fmla="*/ 57150 h 137160"/>
              <a:gd name="connsiteX6" fmla="*/ 4126230 w 6560820"/>
              <a:gd name="connsiteY6" fmla="*/ 57150 h 137160"/>
              <a:gd name="connsiteX7" fmla="*/ 4000500 w 6560820"/>
              <a:gd name="connsiteY7" fmla="*/ 45720 h 137160"/>
              <a:gd name="connsiteX8" fmla="*/ 3863340 w 6560820"/>
              <a:gd name="connsiteY8" fmla="*/ 22860 h 137160"/>
              <a:gd name="connsiteX9" fmla="*/ 3554730 w 6560820"/>
              <a:gd name="connsiteY9" fmla="*/ 0 h 137160"/>
              <a:gd name="connsiteX10" fmla="*/ 2286000 w 6560820"/>
              <a:gd name="connsiteY10" fmla="*/ 34290 h 137160"/>
              <a:gd name="connsiteX11" fmla="*/ 1840230 w 6560820"/>
              <a:gd name="connsiteY11" fmla="*/ 45720 h 137160"/>
              <a:gd name="connsiteX12" fmla="*/ 1531620 w 6560820"/>
              <a:gd name="connsiteY12" fmla="*/ 68580 h 137160"/>
              <a:gd name="connsiteX13" fmla="*/ 914400 w 6560820"/>
              <a:gd name="connsiteY13" fmla="*/ 57150 h 137160"/>
              <a:gd name="connsiteX14" fmla="*/ 845820 w 6560820"/>
              <a:gd name="connsiteY14" fmla="*/ 45720 h 137160"/>
              <a:gd name="connsiteX15" fmla="*/ 720090 w 6560820"/>
              <a:gd name="connsiteY15" fmla="*/ 22860 h 137160"/>
              <a:gd name="connsiteX16" fmla="*/ 605790 w 6560820"/>
              <a:gd name="connsiteY16" fmla="*/ 11430 h 137160"/>
              <a:gd name="connsiteX17" fmla="*/ 354330 w 6560820"/>
              <a:gd name="connsiteY17" fmla="*/ 34290 h 137160"/>
              <a:gd name="connsiteX18" fmla="*/ 240030 w 6560820"/>
              <a:gd name="connsiteY18" fmla="*/ 57150 h 137160"/>
              <a:gd name="connsiteX19" fmla="*/ 114300 w 6560820"/>
              <a:gd name="connsiteY19" fmla="*/ 34290 h 137160"/>
              <a:gd name="connsiteX20" fmla="*/ 0 w 6560820"/>
              <a:gd name="connsiteY20" fmla="*/ 57150 h 137160"/>
              <a:gd name="connsiteX0" fmla="*/ 6560820 w 6560820"/>
              <a:gd name="connsiteY0" fmla="*/ 68580 h 91440"/>
              <a:gd name="connsiteX1" fmla="*/ 5909310 w 6560820"/>
              <a:gd name="connsiteY1" fmla="*/ 57150 h 91440"/>
              <a:gd name="connsiteX2" fmla="*/ 6149340 w 6560820"/>
              <a:gd name="connsiteY2" fmla="*/ 91440 h 91440"/>
              <a:gd name="connsiteX3" fmla="*/ 5189220 w 6560820"/>
              <a:gd name="connsiteY3" fmla="*/ 68580 h 91440"/>
              <a:gd name="connsiteX4" fmla="*/ 4320540 w 6560820"/>
              <a:gd name="connsiteY4" fmla="*/ 80010 h 91440"/>
              <a:gd name="connsiteX5" fmla="*/ 4469130 w 6560820"/>
              <a:gd name="connsiteY5" fmla="*/ 57150 h 91440"/>
              <a:gd name="connsiteX6" fmla="*/ 4126230 w 6560820"/>
              <a:gd name="connsiteY6" fmla="*/ 57150 h 91440"/>
              <a:gd name="connsiteX7" fmla="*/ 4000500 w 6560820"/>
              <a:gd name="connsiteY7" fmla="*/ 45720 h 91440"/>
              <a:gd name="connsiteX8" fmla="*/ 3863340 w 6560820"/>
              <a:gd name="connsiteY8" fmla="*/ 22860 h 91440"/>
              <a:gd name="connsiteX9" fmla="*/ 3554730 w 6560820"/>
              <a:gd name="connsiteY9" fmla="*/ 0 h 91440"/>
              <a:gd name="connsiteX10" fmla="*/ 2286000 w 6560820"/>
              <a:gd name="connsiteY10" fmla="*/ 34290 h 91440"/>
              <a:gd name="connsiteX11" fmla="*/ 1840230 w 6560820"/>
              <a:gd name="connsiteY11" fmla="*/ 45720 h 91440"/>
              <a:gd name="connsiteX12" fmla="*/ 1531620 w 6560820"/>
              <a:gd name="connsiteY12" fmla="*/ 68580 h 91440"/>
              <a:gd name="connsiteX13" fmla="*/ 914400 w 6560820"/>
              <a:gd name="connsiteY13" fmla="*/ 57150 h 91440"/>
              <a:gd name="connsiteX14" fmla="*/ 845820 w 6560820"/>
              <a:gd name="connsiteY14" fmla="*/ 45720 h 91440"/>
              <a:gd name="connsiteX15" fmla="*/ 720090 w 6560820"/>
              <a:gd name="connsiteY15" fmla="*/ 22860 h 91440"/>
              <a:gd name="connsiteX16" fmla="*/ 605790 w 6560820"/>
              <a:gd name="connsiteY16" fmla="*/ 11430 h 91440"/>
              <a:gd name="connsiteX17" fmla="*/ 354330 w 6560820"/>
              <a:gd name="connsiteY17" fmla="*/ 34290 h 91440"/>
              <a:gd name="connsiteX18" fmla="*/ 240030 w 6560820"/>
              <a:gd name="connsiteY18" fmla="*/ 57150 h 91440"/>
              <a:gd name="connsiteX19" fmla="*/ 114300 w 6560820"/>
              <a:gd name="connsiteY19" fmla="*/ 34290 h 91440"/>
              <a:gd name="connsiteX20" fmla="*/ 0 w 6560820"/>
              <a:gd name="connsiteY20" fmla="*/ 57150 h 91440"/>
              <a:gd name="connsiteX0" fmla="*/ 6560820 w 6560820"/>
              <a:gd name="connsiteY0" fmla="*/ 68580 h 80133"/>
              <a:gd name="connsiteX1" fmla="*/ 5909310 w 6560820"/>
              <a:gd name="connsiteY1" fmla="*/ 57150 h 80133"/>
              <a:gd name="connsiteX2" fmla="*/ 6183630 w 6560820"/>
              <a:gd name="connsiteY2" fmla="*/ 68580 h 80133"/>
              <a:gd name="connsiteX3" fmla="*/ 5189220 w 6560820"/>
              <a:gd name="connsiteY3" fmla="*/ 68580 h 80133"/>
              <a:gd name="connsiteX4" fmla="*/ 4320540 w 6560820"/>
              <a:gd name="connsiteY4" fmla="*/ 80010 h 80133"/>
              <a:gd name="connsiteX5" fmla="*/ 4469130 w 6560820"/>
              <a:gd name="connsiteY5" fmla="*/ 57150 h 80133"/>
              <a:gd name="connsiteX6" fmla="*/ 4126230 w 6560820"/>
              <a:gd name="connsiteY6" fmla="*/ 57150 h 80133"/>
              <a:gd name="connsiteX7" fmla="*/ 4000500 w 6560820"/>
              <a:gd name="connsiteY7" fmla="*/ 45720 h 80133"/>
              <a:gd name="connsiteX8" fmla="*/ 3863340 w 6560820"/>
              <a:gd name="connsiteY8" fmla="*/ 22860 h 80133"/>
              <a:gd name="connsiteX9" fmla="*/ 3554730 w 6560820"/>
              <a:gd name="connsiteY9" fmla="*/ 0 h 80133"/>
              <a:gd name="connsiteX10" fmla="*/ 2286000 w 6560820"/>
              <a:gd name="connsiteY10" fmla="*/ 34290 h 80133"/>
              <a:gd name="connsiteX11" fmla="*/ 1840230 w 6560820"/>
              <a:gd name="connsiteY11" fmla="*/ 45720 h 80133"/>
              <a:gd name="connsiteX12" fmla="*/ 1531620 w 6560820"/>
              <a:gd name="connsiteY12" fmla="*/ 68580 h 80133"/>
              <a:gd name="connsiteX13" fmla="*/ 914400 w 6560820"/>
              <a:gd name="connsiteY13" fmla="*/ 57150 h 80133"/>
              <a:gd name="connsiteX14" fmla="*/ 845820 w 6560820"/>
              <a:gd name="connsiteY14" fmla="*/ 45720 h 80133"/>
              <a:gd name="connsiteX15" fmla="*/ 720090 w 6560820"/>
              <a:gd name="connsiteY15" fmla="*/ 22860 h 80133"/>
              <a:gd name="connsiteX16" fmla="*/ 605790 w 6560820"/>
              <a:gd name="connsiteY16" fmla="*/ 11430 h 80133"/>
              <a:gd name="connsiteX17" fmla="*/ 354330 w 6560820"/>
              <a:gd name="connsiteY17" fmla="*/ 34290 h 80133"/>
              <a:gd name="connsiteX18" fmla="*/ 240030 w 6560820"/>
              <a:gd name="connsiteY18" fmla="*/ 57150 h 80133"/>
              <a:gd name="connsiteX19" fmla="*/ 114300 w 6560820"/>
              <a:gd name="connsiteY19" fmla="*/ 34290 h 80133"/>
              <a:gd name="connsiteX20" fmla="*/ 0 w 6560820"/>
              <a:gd name="connsiteY20" fmla="*/ 57150 h 80133"/>
              <a:gd name="connsiteX0" fmla="*/ 6560820 w 6560820"/>
              <a:gd name="connsiteY0" fmla="*/ 68580 h 68580"/>
              <a:gd name="connsiteX1" fmla="*/ 5909310 w 6560820"/>
              <a:gd name="connsiteY1" fmla="*/ 57150 h 68580"/>
              <a:gd name="connsiteX2" fmla="*/ 6183630 w 6560820"/>
              <a:gd name="connsiteY2" fmla="*/ 68580 h 68580"/>
              <a:gd name="connsiteX3" fmla="*/ 5189220 w 6560820"/>
              <a:gd name="connsiteY3" fmla="*/ 68580 h 68580"/>
              <a:gd name="connsiteX4" fmla="*/ 4297680 w 6560820"/>
              <a:gd name="connsiteY4" fmla="*/ 22860 h 68580"/>
              <a:gd name="connsiteX5" fmla="*/ 4469130 w 6560820"/>
              <a:gd name="connsiteY5" fmla="*/ 57150 h 68580"/>
              <a:gd name="connsiteX6" fmla="*/ 4126230 w 6560820"/>
              <a:gd name="connsiteY6" fmla="*/ 57150 h 68580"/>
              <a:gd name="connsiteX7" fmla="*/ 4000500 w 6560820"/>
              <a:gd name="connsiteY7" fmla="*/ 45720 h 68580"/>
              <a:gd name="connsiteX8" fmla="*/ 3863340 w 6560820"/>
              <a:gd name="connsiteY8" fmla="*/ 22860 h 68580"/>
              <a:gd name="connsiteX9" fmla="*/ 3554730 w 6560820"/>
              <a:gd name="connsiteY9" fmla="*/ 0 h 68580"/>
              <a:gd name="connsiteX10" fmla="*/ 2286000 w 6560820"/>
              <a:gd name="connsiteY10" fmla="*/ 34290 h 68580"/>
              <a:gd name="connsiteX11" fmla="*/ 1840230 w 6560820"/>
              <a:gd name="connsiteY11" fmla="*/ 45720 h 68580"/>
              <a:gd name="connsiteX12" fmla="*/ 1531620 w 6560820"/>
              <a:gd name="connsiteY12" fmla="*/ 68580 h 68580"/>
              <a:gd name="connsiteX13" fmla="*/ 914400 w 6560820"/>
              <a:gd name="connsiteY13" fmla="*/ 57150 h 68580"/>
              <a:gd name="connsiteX14" fmla="*/ 845820 w 6560820"/>
              <a:gd name="connsiteY14" fmla="*/ 45720 h 68580"/>
              <a:gd name="connsiteX15" fmla="*/ 720090 w 6560820"/>
              <a:gd name="connsiteY15" fmla="*/ 22860 h 68580"/>
              <a:gd name="connsiteX16" fmla="*/ 605790 w 6560820"/>
              <a:gd name="connsiteY16" fmla="*/ 11430 h 68580"/>
              <a:gd name="connsiteX17" fmla="*/ 354330 w 6560820"/>
              <a:gd name="connsiteY17" fmla="*/ 34290 h 68580"/>
              <a:gd name="connsiteX18" fmla="*/ 240030 w 6560820"/>
              <a:gd name="connsiteY18" fmla="*/ 57150 h 68580"/>
              <a:gd name="connsiteX19" fmla="*/ 114300 w 6560820"/>
              <a:gd name="connsiteY19" fmla="*/ 34290 h 68580"/>
              <a:gd name="connsiteX20" fmla="*/ 0 w 6560820"/>
              <a:gd name="connsiteY20" fmla="*/ 57150 h 68580"/>
              <a:gd name="connsiteX0" fmla="*/ 6560820 w 6560820"/>
              <a:gd name="connsiteY0" fmla="*/ 68580 h 68580"/>
              <a:gd name="connsiteX1" fmla="*/ 5909310 w 6560820"/>
              <a:gd name="connsiteY1" fmla="*/ 57150 h 68580"/>
              <a:gd name="connsiteX2" fmla="*/ 6183630 w 6560820"/>
              <a:gd name="connsiteY2" fmla="*/ 68580 h 68580"/>
              <a:gd name="connsiteX3" fmla="*/ 5189220 w 6560820"/>
              <a:gd name="connsiteY3" fmla="*/ 68580 h 68580"/>
              <a:gd name="connsiteX4" fmla="*/ 4297680 w 6560820"/>
              <a:gd name="connsiteY4" fmla="*/ 22860 h 68580"/>
              <a:gd name="connsiteX5" fmla="*/ 4469130 w 6560820"/>
              <a:gd name="connsiteY5" fmla="*/ 57150 h 68580"/>
              <a:gd name="connsiteX6" fmla="*/ 4126230 w 6560820"/>
              <a:gd name="connsiteY6" fmla="*/ 57150 h 68580"/>
              <a:gd name="connsiteX7" fmla="*/ 4000500 w 6560820"/>
              <a:gd name="connsiteY7" fmla="*/ 45720 h 68580"/>
              <a:gd name="connsiteX8" fmla="*/ 3863340 w 6560820"/>
              <a:gd name="connsiteY8" fmla="*/ 22860 h 68580"/>
              <a:gd name="connsiteX9" fmla="*/ 3554730 w 6560820"/>
              <a:gd name="connsiteY9" fmla="*/ 0 h 68580"/>
              <a:gd name="connsiteX10" fmla="*/ 2286000 w 6560820"/>
              <a:gd name="connsiteY10" fmla="*/ 34290 h 68580"/>
              <a:gd name="connsiteX11" fmla="*/ 1840230 w 6560820"/>
              <a:gd name="connsiteY11" fmla="*/ 45720 h 68580"/>
              <a:gd name="connsiteX12" fmla="*/ 1531620 w 6560820"/>
              <a:gd name="connsiteY12" fmla="*/ 68580 h 68580"/>
              <a:gd name="connsiteX13" fmla="*/ 914400 w 6560820"/>
              <a:gd name="connsiteY13" fmla="*/ 57150 h 68580"/>
              <a:gd name="connsiteX14" fmla="*/ 845820 w 6560820"/>
              <a:gd name="connsiteY14" fmla="*/ 45720 h 68580"/>
              <a:gd name="connsiteX15" fmla="*/ 720090 w 6560820"/>
              <a:gd name="connsiteY15" fmla="*/ 22860 h 68580"/>
              <a:gd name="connsiteX16" fmla="*/ 605790 w 6560820"/>
              <a:gd name="connsiteY16" fmla="*/ 11430 h 68580"/>
              <a:gd name="connsiteX17" fmla="*/ 354330 w 6560820"/>
              <a:gd name="connsiteY17" fmla="*/ 34290 h 68580"/>
              <a:gd name="connsiteX18" fmla="*/ 114300 w 6560820"/>
              <a:gd name="connsiteY18" fmla="*/ 57150 h 68580"/>
              <a:gd name="connsiteX19" fmla="*/ 114300 w 6560820"/>
              <a:gd name="connsiteY19" fmla="*/ 34290 h 68580"/>
              <a:gd name="connsiteX20" fmla="*/ 0 w 6560820"/>
              <a:gd name="connsiteY20" fmla="*/ 57150 h 68580"/>
              <a:gd name="connsiteX0" fmla="*/ 6560820 w 6560820"/>
              <a:gd name="connsiteY0" fmla="*/ 68580 h 68580"/>
              <a:gd name="connsiteX1" fmla="*/ 5909310 w 6560820"/>
              <a:gd name="connsiteY1" fmla="*/ 57150 h 68580"/>
              <a:gd name="connsiteX2" fmla="*/ 6183630 w 6560820"/>
              <a:gd name="connsiteY2" fmla="*/ 68580 h 68580"/>
              <a:gd name="connsiteX3" fmla="*/ 5189220 w 6560820"/>
              <a:gd name="connsiteY3" fmla="*/ 68580 h 68580"/>
              <a:gd name="connsiteX4" fmla="*/ 4297680 w 6560820"/>
              <a:gd name="connsiteY4" fmla="*/ 22860 h 68580"/>
              <a:gd name="connsiteX5" fmla="*/ 4469130 w 6560820"/>
              <a:gd name="connsiteY5" fmla="*/ 57150 h 68580"/>
              <a:gd name="connsiteX6" fmla="*/ 4126230 w 6560820"/>
              <a:gd name="connsiteY6" fmla="*/ 57150 h 68580"/>
              <a:gd name="connsiteX7" fmla="*/ 4000500 w 6560820"/>
              <a:gd name="connsiteY7" fmla="*/ 45720 h 68580"/>
              <a:gd name="connsiteX8" fmla="*/ 3863340 w 6560820"/>
              <a:gd name="connsiteY8" fmla="*/ 22860 h 68580"/>
              <a:gd name="connsiteX9" fmla="*/ 3554730 w 6560820"/>
              <a:gd name="connsiteY9" fmla="*/ 0 h 68580"/>
              <a:gd name="connsiteX10" fmla="*/ 2286000 w 6560820"/>
              <a:gd name="connsiteY10" fmla="*/ 34290 h 68580"/>
              <a:gd name="connsiteX11" fmla="*/ 1840230 w 6560820"/>
              <a:gd name="connsiteY11" fmla="*/ 45720 h 68580"/>
              <a:gd name="connsiteX12" fmla="*/ 1531620 w 6560820"/>
              <a:gd name="connsiteY12" fmla="*/ 68580 h 68580"/>
              <a:gd name="connsiteX13" fmla="*/ 914400 w 6560820"/>
              <a:gd name="connsiteY13" fmla="*/ 57150 h 68580"/>
              <a:gd name="connsiteX14" fmla="*/ 845820 w 6560820"/>
              <a:gd name="connsiteY14" fmla="*/ 45720 h 68580"/>
              <a:gd name="connsiteX15" fmla="*/ 720090 w 6560820"/>
              <a:gd name="connsiteY15" fmla="*/ 22860 h 68580"/>
              <a:gd name="connsiteX16" fmla="*/ 354330 w 6560820"/>
              <a:gd name="connsiteY16" fmla="*/ 45720 h 68580"/>
              <a:gd name="connsiteX17" fmla="*/ 354330 w 6560820"/>
              <a:gd name="connsiteY17" fmla="*/ 34290 h 68580"/>
              <a:gd name="connsiteX18" fmla="*/ 114300 w 6560820"/>
              <a:gd name="connsiteY18" fmla="*/ 57150 h 68580"/>
              <a:gd name="connsiteX19" fmla="*/ 114300 w 6560820"/>
              <a:gd name="connsiteY19" fmla="*/ 34290 h 68580"/>
              <a:gd name="connsiteX20" fmla="*/ 0 w 6560820"/>
              <a:gd name="connsiteY20" fmla="*/ 57150 h 68580"/>
              <a:gd name="connsiteX0" fmla="*/ 6560820 w 6560820"/>
              <a:gd name="connsiteY0" fmla="*/ 68580 h 68580"/>
              <a:gd name="connsiteX1" fmla="*/ 5909310 w 6560820"/>
              <a:gd name="connsiteY1" fmla="*/ 57150 h 68580"/>
              <a:gd name="connsiteX2" fmla="*/ 6183630 w 6560820"/>
              <a:gd name="connsiteY2" fmla="*/ 68580 h 68580"/>
              <a:gd name="connsiteX3" fmla="*/ 5189220 w 6560820"/>
              <a:gd name="connsiteY3" fmla="*/ 68580 h 68580"/>
              <a:gd name="connsiteX4" fmla="*/ 4297680 w 6560820"/>
              <a:gd name="connsiteY4" fmla="*/ 22860 h 68580"/>
              <a:gd name="connsiteX5" fmla="*/ 4469130 w 6560820"/>
              <a:gd name="connsiteY5" fmla="*/ 57150 h 68580"/>
              <a:gd name="connsiteX6" fmla="*/ 4126230 w 6560820"/>
              <a:gd name="connsiteY6" fmla="*/ 57150 h 68580"/>
              <a:gd name="connsiteX7" fmla="*/ 4000500 w 6560820"/>
              <a:gd name="connsiteY7" fmla="*/ 45720 h 68580"/>
              <a:gd name="connsiteX8" fmla="*/ 3863340 w 6560820"/>
              <a:gd name="connsiteY8" fmla="*/ 22860 h 68580"/>
              <a:gd name="connsiteX9" fmla="*/ 3554730 w 6560820"/>
              <a:gd name="connsiteY9" fmla="*/ 0 h 68580"/>
              <a:gd name="connsiteX10" fmla="*/ 2286000 w 6560820"/>
              <a:gd name="connsiteY10" fmla="*/ 34290 h 68580"/>
              <a:gd name="connsiteX11" fmla="*/ 1840230 w 6560820"/>
              <a:gd name="connsiteY11" fmla="*/ 45720 h 68580"/>
              <a:gd name="connsiteX12" fmla="*/ 1531620 w 6560820"/>
              <a:gd name="connsiteY12" fmla="*/ 68580 h 68580"/>
              <a:gd name="connsiteX13" fmla="*/ 914400 w 6560820"/>
              <a:gd name="connsiteY13" fmla="*/ 57150 h 68580"/>
              <a:gd name="connsiteX14" fmla="*/ 845820 w 6560820"/>
              <a:gd name="connsiteY14" fmla="*/ 45720 h 68580"/>
              <a:gd name="connsiteX15" fmla="*/ 605790 w 6560820"/>
              <a:gd name="connsiteY15" fmla="*/ 57150 h 68580"/>
              <a:gd name="connsiteX16" fmla="*/ 354330 w 6560820"/>
              <a:gd name="connsiteY16" fmla="*/ 45720 h 68580"/>
              <a:gd name="connsiteX17" fmla="*/ 354330 w 6560820"/>
              <a:gd name="connsiteY17" fmla="*/ 34290 h 68580"/>
              <a:gd name="connsiteX18" fmla="*/ 114300 w 6560820"/>
              <a:gd name="connsiteY18" fmla="*/ 57150 h 68580"/>
              <a:gd name="connsiteX19" fmla="*/ 114300 w 6560820"/>
              <a:gd name="connsiteY19" fmla="*/ 34290 h 68580"/>
              <a:gd name="connsiteX20" fmla="*/ 0 w 6560820"/>
              <a:gd name="connsiteY20" fmla="*/ 57150 h 68580"/>
              <a:gd name="connsiteX0" fmla="*/ 6652260 w 6652260"/>
              <a:gd name="connsiteY0" fmla="*/ 68580 h 68580"/>
              <a:gd name="connsiteX1" fmla="*/ 6000750 w 6652260"/>
              <a:gd name="connsiteY1" fmla="*/ 57150 h 68580"/>
              <a:gd name="connsiteX2" fmla="*/ 6275070 w 6652260"/>
              <a:gd name="connsiteY2" fmla="*/ 68580 h 68580"/>
              <a:gd name="connsiteX3" fmla="*/ 5280660 w 6652260"/>
              <a:gd name="connsiteY3" fmla="*/ 68580 h 68580"/>
              <a:gd name="connsiteX4" fmla="*/ 4389120 w 6652260"/>
              <a:gd name="connsiteY4" fmla="*/ 22860 h 68580"/>
              <a:gd name="connsiteX5" fmla="*/ 4560570 w 6652260"/>
              <a:gd name="connsiteY5" fmla="*/ 57150 h 68580"/>
              <a:gd name="connsiteX6" fmla="*/ 4217670 w 6652260"/>
              <a:gd name="connsiteY6" fmla="*/ 57150 h 68580"/>
              <a:gd name="connsiteX7" fmla="*/ 4091940 w 6652260"/>
              <a:gd name="connsiteY7" fmla="*/ 45720 h 68580"/>
              <a:gd name="connsiteX8" fmla="*/ 3954780 w 6652260"/>
              <a:gd name="connsiteY8" fmla="*/ 22860 h 68580"/>
              <a:gd name="connsiteX9" fmla="*/ 3646170 w 6652260"/>
              <a:gd name="connsiteY9" fmla="*/ 0 h 68580"/>
              <a:gd name="connsiteX10" fmla="*/ 2377440 w 6652260"/>
              <a:gd name="connsiteY10" fmla="*/ 34290 h 68580"/>
              <a:gd name="connsiteX11" fmla="*/ 1931670 w 6652260"/>
              <a:gd name="connsiteY11" fmla="*/ 45720 h 68580"/>
              <a:gd name="connsiteX12" fmla="*/ 1623060 w 6652260"/>
              <a:gd name="connsiteY12" fmla="*/ 68580 h 68580"/>
              <a:gd name="connsiteX13" fmla="*/ 1005840 w 6652260"/>
              <a:gd name="connsiteY13" fmla="*/ 57150 h 68580"/>
              <a:gd name="connsiteX14" fmla="*/ 937260 w 6652260"/>
              <a:gd name="connsiteY14" fmla="*/ 45720 h 68580"/>
              <a:gd name="connsiteX15" fmla="*/ 697230 w 6652260"/>
              <a:gd name="connsiteY15" fmla="*/ 57150 h 68580"/>
              <a:gd name="connsiteX16" fmla="*/ 445770 w 6652260"/>
              <a:gd name="connsiteY16" fmla="*/ 45720 h 68580"/>
              <a:gd name="connsiteX17" fmla="*/ 445770 w 6652260"/>
              <a:gd name="connsiteY17" fmla="*/ 34290 h 68580"/>
              <a:gd name="connsiteX18" fmla="*/ 205740 w 6652260"/>
              <a:gd name="connsiteY18" fmla="*/ 57150 h 68580"/>
              <a:gd name="connsiteX19" fmla="*/ 205740 w 6652260"/>
              <a:gd name="connsiteY19" fmla="*/ 34290 h 68580"/>
              <a:gd name="connsiteX20" fmla="*/ 0 w 6652260"/>
              <a:gd name="connsiteY20" fmla="*/ 57150 h 68580"/>
              <a:gd name="connsiteX0" fmla="*/ 6652260 w 6652260"/>
              <a:gd name="connsiteY0" fmla="*/ 68580 h 68580"/>
              <a:gd name="connsiteX1" fmla="*/ 6000750 w 6652260"/>
              <a:gd name="connsiteY1" fmla="*/ 57150 h 68580"/>
              <a:gd name="connsiteX2" fmla="*/ 6275070 w 6652260"/>
              <a:gd name="connsiteY2" fmla="*/ 68580 h 68580"/>
              <a:gd name="connsiteX3" fmla="*/ 5280660 w 6652260"/>
              <a:gd name="connsiteY3" fmla="*/ 68580 h 68580"/>
              <a:gd name="connsiteX4" fmla="*/ 4549140 w 6652260"/>
              <a:gd name="connsiteY4" fmla="*/ 45720 h 68580"/>
              <a:gd name="connsiteX5" fmla="*/ 4560570 w 6652260"/>
              <a:gd name="connsiteY5" fmla="*/ 57150 h 68580"/>
              <a:gd name="connsiteX6" fmla="*/ 4217670 w 6652260"/>
              <a:gd name="connsiteY6" fmla="*/ 57150 h 68580"/>
              <a:gd name="connsiteX7" fmla="*/ 4091940 w 6652260"/>
              <a:gd name="connsiteY7" fmla="*/ 45720 h 68580"/>
              <a:gd name="connsiteX8" fmla="*/ 3954780 w 6652260"/>
              <a:gd name="connsiteY8" fmla="*/ 22860 h 68580"/>
              <a:gd name="connsiteX9" fmla="*/ 3646170 w 6652260"/>
              <a:gd name="connsiteY9" fmla="*/ 0 h 68580"/>
              <a:gd name="connsiteX10" fmla="*/ 2377440 w 6652260"/>
              <a:gd name="connsiteY10" fmla="*/ 34290 h 68580"/>
              <a:gd name="connsiteX11" fmla="*/ 1931670 w 6652260"/>
              <a:gd name="connsiteY11" fmla="*/ 45720 h 68580"/>
              <a:gd name="connsiteX12" fmla="*/ 1623060 w 6652260"/>
              <a:gd name="connsiteY12" fmla="*/ 68580 h 68580"/>
              <a:gd name="connsiteX13" fmla="*/ 1005840 w 6652260"/>
              <a:gd name="connsiteY13" fmla="*/ 57150 h 68580"/>
              <a:gd name="connsiteX14" fmla="*/ 937260 w 6652260"/>
              <a:gd name="connsiteY14" fmla="*/ 45720 h 68580"/>
              <a:gd name="connsiteX15" fmla="*/ 697230 w 6652260"/>
              <a:gd name="connsiteY15" fmla="*/ 57150 h 68580"/>
              <a:gd name="connsiteX16" fmla="*/ 445770 w 6652260"/>
              <a:gd name="connsiteY16" fmla="*/ 45720 h 68580"/>
              <a:gd name="connsiteX17" fmla="*/ 445770 w 6652260"/>
              <a:gd name="connsiteY17" fmla="*/ 34290 h 68580"/>
              <a:gd name="connsiteX18" fmla="*/ 205740 w 6652260"/>
              <a:gd name="connsiteY18" fmla="*/ 57150 h 68580"/>
              <a:gd name="connsiteX19" fmla="*/ 205740 w 6652260"/>
              <a:gd name="connsiteY19" fmla="*/ 34290 h 68580"/>
              <a:gd name="connsiteX20" fmla="*/ 0 w 6652260"/>
              <a:gd name="connsiteY20" fmla="*/ 57150 h 68580"/>
              <a:gd name="connsiteX0" fmla="*/ 6458431 w 6458431"/>
              <a:gd name="connsiteY0" fmla="*/ 68580 h 69465"/>
              <a:gd name="connsiteX1" fmla="*/ 5806921 w 6458431"/>
              <a:gd name="connsiteY1" fmla="*/ 57150 h 69465"/>
              <a:gd name="connsiteX2" fmla="*/ 6081241 w 6458431"/>
              <a:gd name="connsiteY2" fmla="*/ 68580 h 69465"/>
              <a:gd name="connsiteX3" fmla="*/ 5086831 w 6458431"/>
              <a:gd name="connsiteY3" fmla="*/ 68580 h 69465"/>
              <a:gd name="connsiteX4" fmla="*/ 4355311 w 6458431"/>
              <a:gd name="connsiteY4" fmla="*/ 45720 h 69465"/>
              <a:gd name="connsiteX5" fmla="*/ 4366741 w 6458431"/>
              <a:gd name="connsiteY5" fmla="*/ 57150 h 69465"/>
              <a:gd name="connsiteX6" fmla="*/ 4023841 w 6458431"/>
              <a:gd name="connsiteY6" fmla="*/ 57150 h 69465"/>
              <a:gd name="connsiteX7" fmla="*/ 3898111 w 6458431"/>
              <a:gd name="connsiteY7" fmla="*/ 45720 h 69465"/>
              <a:gd name="connsiteX8" fmla="*/ 3760951 w 6458431"/>
              <a:gd name="connsiteY8" fmla="*/ 22860 h 69465"/>
              <a:gd name="connsiteX9" fmla="*/ 3452341 w 6458431"/>
              <a:gd name="connsiteY9" fmla="*/ 0 h 69465"/>
              <a:gd name="connsiteX10" fmla="*/ 2183611 w 6458431"/>
              <a:gd name="connsiteY10" fmla="*/ 34290 h 69465"/>
              <a:gd name="connsiteX11" fmla="*/ 1737841 w 6458431"/>
              <a:gd name="connsiteY11" fmla="*/ 45720 h 69465"/>
              <a:gd name="connsiteX12" fmla="*/ 1429231 w 6458431"/>
              <a:gd name="connsiteY12" fmla="*/ 68580 h 69465"/>
              <a:gd name="connsiteX13" fmla="*/ 812011 w 6458431"/>
              <a:gd name="connsiteY13" fmla="*/ 57150 h 69465"/>
              <a:gd name="connsiteX14" fmla="*/ 743431 w 6458431"/>
              <a:gd name="connsiteY14" fmla="*/ 45720 h 69465"/>
              <a:gd name="connsiteX15" fmla="*/ 503401 w 6458431"/>
              <a:gd name="connsiteY15" fmla="*/ 57150 h 69465"/>
              <a:gd name="connsiteX16" fmla="*/ 251941 w 6458431"/>
              <a:gd name="connsiteY16" fmla="*/ 45720 h 69465"/>
              <a:gd name="connsiteX17" fmla="*/ 251941 w 6458431"/>
              <a:gd name="connsiteY17" fmla="*/ 34290 h 69465"/>
              <a:gd name="connsiteX18" fmla="*/ 11911 w 6458431"/>
              <a:gd name="connsiteY18" fmla="*/ 57150 h 69465"/>
              <a:gd name="connsiteX19" fmla="*/ 11911 w 6458431"/>
              <a:gd name="connsiteY19" fmla="*/ 34290 h 69465"/>
              <a:gd name="connsiteX20" fmla="*/ 137641 w 6458431"/>
              <a:gd name="connsiteY20" fmla="*/ 68580 h 69465"/>
              <a:gd name="connsiteX0" fmla="*/ 6446618 w 6446618"/>
              <a:gd name="connsiteY0" fmla="*/ 68580 h 69465"/>
              <a:gd name="connsiteX1" fmla="*/ 5795108 w 6446618"/>
              <a:gd name="connsiteY1" fmla="*/ 57150 h 69465"/>
              <a:gd name="connsiteX2" fmla="*/ 6069428 w 6446618"/>
              <a:gd name="connsiteY2" fmla="*/ 68580 h 69465"/>
              <a:gd name="connsiteX3" fmla="*/ 5075018 w 6446618"/>
              <a:gd name="connsiteY3" fmla="*/ 68580 h 69465"/>
              <a:gd name="connsiteX4" fmla="*/ 4343498 w 6446618"/>
              <a:gd name="connsiteY4" fmla="*/ 45720 h 69465"/>
              <a:gd name="connsiteX5" fmla="*/ 4354928 w 6446618"/>
              <a:gd name="connsiteY5" fmla="*/ 57150 h 69465"/>
              <a:gd name="connsiteX6" fmla="*/ 4012028 w 6446618"/>
              <a:gd name="connsiteY6" fmla="*/ 57150 h 69465"/>
              <a:gd name="connsiteX7" fmla="*/ 3886298 w 6446618"/>
              <a:gd name="connsiteY7" fmla="*/ 45720 h 69465"/>
              <a:gd name="connsiteX8" fmla="*/ 3749138 w 6446618"/>
              <a:gd name="connsiteY8" fmla="*/ 22860 h 69465"/>
              <a:gd name="connsiteX9" fmla="*/ 3440528 w 6446618"/>
              <a:gd name="connsiteY9" fmla="*/ 0 h 69465"/>
              <a:gd name="connsiteX10" fmla="*/ 2171798 w 6446618"/>
              <a:gd name="connsiteY10" fmla="*/ 34290 h 69465"/>
              <a:gd name="connsiteX11" fmla="*/ 1726028 w 6446618"/>
              <a:gd name="connsiteY11" fmla="*/ 45720 h 69465"/>
              <a:gd name="connsiteX12" fmla="*/ 1417418 w 6446618"/>
              <a:gd name="connsiteY12" fmla="*/ 68580 h 69465"/>
              <a:gd name="connsiteX13" fmla="*/ 800198 w 6446618"/>
              <a:gd name="connsiteY13" fmla="*/ 57150 h 69465"/>
              <a:gd name="connsiteX14" fmla="*/ 731618 w 6446618"/>
              <a:gd name="connsiteY14" fmla="*/ 45720 h 69465"/>
              <a:gd name="connsiteX15" fmla="*/ 491588 w 6446618"/>
              <a:gd name="connsiteY15" fmla="*/ 57150 h 69465"/>
              <a:gd name="connsiteX16" fmla="*/ 240128 w 6446618"/>
              <a:gd name="connsiteY16" fmla="*/ 45720 h 69465"/>
              <a:gd name="connsiteX17" fmla="*/ 240128 w 6446618"/>
              <a:gd name="connsiteY17" fmla="*/ 34290 h 69465"/>
              <a:gd name="connsiteX18" fmla="*/ 98 w 6446618"/>
              <a:gd name="connsiteY18" fmla="*/ 57150 h 69465"/>
              <a:gd name="connsiteX19" fmla="*/ 205838 w 6446618"/>
              <a:gd name="connsiteY19" fmla="*/ 34290 h 69465"/>
              <a:gd name="connsiteX20" fmla="*/ 125828 w 6446618"/>
              <a:gd name="connsiteY20" fmla="*/ 68580 h 69465"/>
              <a:gd name="connsiteX0" fmla="*/ 6320790 w 6320790"/>
              <a:gd name="connsiteY0" fmla="*/ 68580 h 69465"/>
              <a:gd name="connsiteX1" fmla="*/ 5669280 w 6320790"/>
              <a:gd name="connsiteY1" fmla="*/ 57150 h 69465"/>
              <a:gd name="connsiteX2" fmla="*/ 5943600 w 6320790"/>
              <a:gd name="connsiteY2" fmla="*/ 68580 h 69465"/>
              <a:gd name="connsiteX3" fmla="*/ 4949190 w 6320790"/>
              <a:gd name="connsiteY3" fmla="*/ 68580 h 69465"/>
              <a:gd name="connsiteX4" fmla="*/ 4217670 w 6320790"/>
              <a:gd name="connsiteY4" fmla="*/ 45720 h 69465"/>
              <a:gd name="connsiteX5" fmla="*/ 4229100 w 6320790"/>
              <a:gd name="connsiteY5" fmla="*/ 57150 h 69465"/>
              <a:gd name="connsiteX6" fmla="*/ 3886200 w 6320790"/>
              <a:gd name="connsiteY6" fmla="*/ 57150 h 69465"/>
              <a:gd name="connsiteX7" fmla="*/ 3760470 w 6320790"/>
              <a:gd name="connsiteY7" fmla="*/ 45720 h 69465"/>
              <a:gd name="connsiteX8" fmla="*/ 3623310 w 6320790"/>
              <a:gd name="connsiteY8" fmla="*/ 22860 h 69465"/>
              <a:gd name="connsiteX9" fmla="*/ 3314700 w 6320790"/>
              <a:gd name="connsiteY9" fmla="*/ 0 h 69465"/>
              <a:gd name="connsiteX10" fmla="*/ 2045970 w 6320790"/>
              <a:gd name="connsiteY10" fmla="*/ 34290 h 69465"/>
              <a:gd name="connsiteX11" fmla="*/ 1600200 w 6320790"/>
              <a:gd name="connsiteY11" fmla="*/ 45720 h 69465"/>
              <a:gd name="connsiteX12" fmla="*/ 1291590 w 6320790"/>
              <a:gd name="connsiteY12" fmla="*/ 68580 h 69465"/>
              <a:gd name="connsiteX13" fmla="*/ 674370 w 6320790"/>
              <a:gd name="connsiteY13" fmla="*/ 57150 h 69465"/>
              <a:gd name="connsiteX14" fmla="*/ 605790 w 6320790"/>
              <a:gd name="connsiteY14" fmla="*/ 45720 h 69465"/>
              <a:gd name="connsiteX15" fmla="*/ 365760 w 6320790"/>
              <a:gd name="connsiteY15" fmla="*/ 57150 h 69465"/>
              <a:gd name="connsiteX16" fmla="*/ 114300 w 6320790"/>
              <a:gd name="connsiteY16" fmla="*/ 45720 h 69465"/>
              <a:gd name="connsiteX17" fmla="*/ 114300 w 6320790"/>
              <a:gd name="connsiteY17" fmla="*/ 34290 h 69465"/>
              <a:gd name="connsiteX18" fmla="*/ 34290 w 6320790"/>
              <a:gd name="connsiteY18" fmla="*/ 68580 h 69465"/>
              <a:gd name="connsiteX19" fmla="*/ 80010 w 6320790"/>
              <a:gd name="connsiteY19" fmla="*/ 34290 h 69465"/>
              <a:gd name="connsiteX20" fmla="*/ 0 w 6320790"/>
              <a:gd name="connsiteY20" fmla="*/ 68580 h 69465"/>
              <a:gd name="connsiteX0" fmla="*/ 6286768 w 6286768"/>
              <a:gd name="connsiteY0" fmla="*/ 68580 h 68580"/>
              <a:gd name="connsiteX1" fmla="*/ 5635258 w 6286768"/>
              <a:gd name="connsiteY1" fmla="*/ 57150 h 68580"/>
              <a:gd name="connsiteX2" fmla="*/ 5909578 w 6286768"/>
              <a:gd name="connsiteY2" fmla="*/ 68580 h 68580"/>
              <a:gd name="connsiteX3" fmla="*/ 4915168 w 6286768"/>
              <a:gd name="connsiteY3" fmla="*/ 68580 h 68580"/>
              <a:gd name="connsiteX4" fmla="*/ 4183648 w 6286768"/>
              <a:gd name="connsiteY4" fmla="*/ 45720 h 68580"/>
              <a:gd name="connsiteX5" fmla="*/ 4195078 w 6286768"/>
              <a:gd name="connsiteY5" fmla="*/ 57150 h 68580"/>
              <a:gd name="connsiteX6" fmla="*/ 3852178 w 6286768"/>
              <a:gd name="connsiteY6" fmla="*/ 57150 h 68580"/>
              <a:gd name="connsiteX7" fmla="*/ 3726448 w 6286768"/>
              <a:gd name="connsiteY7" fmla="*/ 45720 h 68580"/>
              <a:gd name="connsiteX8" fmla="*/ 3589288 w 6286768"/>
              <a:gd name="connsiteY8" fmla="*/ 22860 h 68580"/>
              <a:gd name="connsiteX9" fmla="*/ 3280678 w 6286768"/>
              <a:gd name="connsiteY9" fmla="*/ 0 h 68580"/>
              <a:gd name="connsiteX10" fmla="*/ 2011948 w 6286768"/>
              <a:gd name="connsiteY10" fmla="*/ 34290 h 68580"/>
              <a:gd name="connsiteX11" fmla="*/ 1566178 w 6286768"/>
              <a:gd name="connsiteY11" fmla="*/ 45720 h 68580"/>
              <a:gd name="connsiteX12" fmla="*/ 1257568 w 6286768"/>
              <a:gd name="connsiteY12" fmla="*/ 68580 h 68580"/>
              <a:gd name="connsiteX13" fmla="*/ 640348 w 6286768"/>
              <a:gd name="connsiteY13" fmla="*/ 57150 h 68580"/>
              <a:gd name="connsiteX14" fmla="*/ 571768 w 6286768"/>
              <a:gd name="connsiteY14" fmla="*/ 45720 h 68580"/>
              <a:gd name="connsiteX15" fmla="*/ 331738 w 6286768"/>
              <a:gd name="connsiteY15" fmla="*/ 57150 h 68580"/>
              <a:gd name="connsiteX16" fmla="*/ 80278 w 6286768"/>
              <a:gd name="connsiteY16" fmla="*/ 45720 h 68580"/>
              <a:gd name="connsiteX17" fmla="*/ 80278 w 6286768"/>
              <a:gd name="connsiteY17" fmla="*/ 34290 h 68580"/>
              <a:gd name="connsiteX18" fmla="*/ 268 w 6286768"/>
              <a:gd name="connsiteY18" fmla="*/ 68580 h 68580"/>
              <a:gd name="connsiteX19" fmla="*/ 45988 w 6286768"/>
              <a:gd name="connsiteY19" fmla="*/ 34290 h 68580"/>
              <a:gd name="connsiteX20" fmla="*/ 91708 w 6286768"/>
              <a:gd name="connsiteY20" fmla="*/ 34290 h 68580"/>
              <a:gd name="connsiteX0" fmla="*/ 6286768 w 6286768"/>
              <a:gd name="connsiteY0" fmla="*/ 68580 h 68580"/>
              <a:gd name="connsiteX1" fmla="*/ 5635258 w 6286768"/>
              <a:gd name="connsiteY1" fmla="*/ 57150 h 68580"/>
              <a:gd name="connsiteX2" fmla="*/ 5909578 w 6286768"/>
              <a:gd name="connsiteY2" fmla="*/ 68580 h 68580"/>
              <a:gd name="connsiteX3" fmla="*/ 4915168 w 6286768"/>
              <a:gd name="connsiteY3" fmla="*/ 68580 h 68580"/>
              <a:gd name="connsiteX4" fmla="*/ 4183648 w 6286768"/>
              <a:gd name="connsiteY4" fmla="*/ 45720 h 68580"/>
              <a:gd name="connsiteX5" fmla="*/ 4195078 w 6286768"/>
              <a:gd name="connsiteY5" fmla="*/ 57150 h 68580"/>
              <a:gd name="connsiteX6" fmla="*/ 3852178 w 6286768"/>
              <a:gd name="connsiteY6" fmla="*/ 57150 h 68580"/>
              <a:gd name="connsiteX7" fmla="*/ 3726448 w 6286768"/>
              <a:gd name="connsiteY7" fmla="*/ 45720 h 68580"/>
              <a:gd name="connsiteX8" fmla="*/ 3589288 w 6286768"/>
              <a:gd name="connsiteY8" fmla="*/ 22860 h 68580"/>
              <a:gd name="connsiteX9" fmla="*/ 3280678 w 6286768"/>
              <a:gd name="connsiteY9" fmla="*/ 0 h 68580"/>
              <a:gd name="connsiteX10" fmla="*/ 2011948 w 6286768"/>
              <a:gd name="connsiteY10" fmla="*/ 34290 h 68580"/>
              <a:gd name="connsiteX11" fmla="*/ 1566178 w 6286768"/>
              <a:gd name="connsiteY11" fmla="*/ 45720 h 68580"/>
              <a:gd name="connsiteX12" fmla="*/ 1257568 w 6286768"/>
              <a:gd name="connsiteY12" fmla="*/ 68580 h 68580"/>
              <a:gd name="connsiteX13" fmla="*/ 640348 w 6286768"/>
              <a:gd name="connsiteY13" fmla="*/ 57150 h 68580"/>
              <a:gd name="connsiteX14" fmla="*/ 571768 w 6286768"/>
              <a:gd name="connsiteY14" fmla="*/ 45720 h 68580"/>
              <a:gd name="connsiteX15" fmla="*/ 331738 w 6286768"/>
              <a:gd name="connsiteY15" fmla="*/ 57150 h 68580"/>
              <a:gd name="connsiteX16" fmla="*/ 80278 w 6286768"/>
              <a:gd name="connsiteY16" fmla="*/ 45720 h 68580"/>
              <a:gd name="connsiteX17" fmla="*/ 80278 w 6286768"/>
              <a:gd name="connsiteY17" fmla="*/ 34290 h 68580"/>
              <a:gd name="connsiteX18" fmla="*/ 268 w 6286768"/>
              <a:gd name="connsiteY18" fmla="*/ 68580 h 68580"/>
              <a:gd name="connsiteX19" fmla="*/ 45988 w 6286768"/>
              <a:gd name="connsiteY19" fmla="*/ 34290 h 68580"/>
              <a:gd name="connsiteX20" fmla="*/ 240298 w 6286768"/>
              <a:gd name="connsiteY20" fmla="*/ 45720 h 68580"/>
              <a:gd name="connsiteX0" fmla="*/ 6293297 w 6293297"/>
              <a:gd name="connsiteY0" fmla="*/ 68580 h 68580"/>
              <a:gd name="connsiteX1" fmla="*/ 5641787 w 6293297"/>
              <a:gd name="connsiteY1" fmla="*/ 57150 h 68580"/>
              <a:gd name="connsiteX2" fmla="*/ 5916107 w 6293297"/>
              <a:gd name="connsiteY2" fmla="*/ 68580 h 68580"/>
              <a:gd name="connsiteX3" fmla="*/ 4921697 w 6293297"/>
              <a:gd name="connsiteY3" fmla="*/ 68580 h 68580"/>
              <a:gd name="connsiteX4" fmla="*/ 4190177 w 6293297"/>
              <a:gd name="connsiteY4" fmla="*/ 45720 h 68580"/>
              <a:gd name="connsiteX5" fmla="*/ 4201607 w 6293297"/>
              <a:gd name="connsiteY5" fmla="*/ 57150 h 68580"/>
              <a:gd name="connsiteX6" fmla="*/ 3858707 w 6293297"/>
              <a:gd name="connsiteY6" fmla="*/ 57150 h 68580"/>
              <a:gd name="connsiteX7" fmla="*/ 3732977 w 6293297"/>
              <a:gd name="connsiteY7" fmla="*/ 45720 h 68580"/>
              <a:gd name="connsiteX8" fmla="*/ 3595817 w 6293297"/>
              <a:gd name="connsiteY8" fmla="*/ 22860 h 68580"/>
              <a:gd name="connsiteX9" fmla="*/ 3287207 w 6293297"/>
              <a:gd name="connsiteY9" fmla="*/ 0 h 68580"/>
              <a:gd name="connsiteX10" fmla="*/ 2018477 w 6293297"/>
              <a:gd name="connsiteY10" fmla="*/ 34290 h 68580"/>
              <a:gd name="connsiteX11" fmla="*/ 1572707 w 6293297"/>
              <a:gd name="connsiteY11" fmla="*/ 45720 h 68580"/>
              <a:gd name="connsiteX12" fmla="*/ 1264097 w 6293297"/>
              <a:gd name="connsiteY12" fmla="*/ 68580 h 68580"/>
              <a:gd name="connsiteX13" fmla="*/ 646877 w 6293297"/>
              <a:gd name="connsiteY13" fmla="*/ 57150 h 68580"/>
              <a:gd name="connsiteX14" fmla="*/ 578297 w 6293297"/>
              <a:gd name="connsiteY14" fmla="*/ 45720 h 68580"/>
              <a:gd name="connsiteX15" fmla="*/ 338267 w 6293297"/>
              <a:gd name="connsiteY15" fmla="*/ 57150 h 68580"/>
              <a:gd name="connsiteX16" fmla="*/ 86807 w 6293297"/>
              <a:gd name="connsiteY16" fmla="*/ 45720 h 68580"/>
              <a:gd name="connsiteX17" fmla="*/ 86807 w 6293297"/>
              <a:gd name="connsiteY17" fmla="*/ 34290 h 68580"/>
              <a:gd name="connsiteX18" fmla="*/ 6797 w 6293297"/>
              <a:gd name="connsiteY18" fmla="*/ 68580 h 68580"/>
              <a:gd name="connsiteX19" fmla="*/ 246827 w 6293297"/>
              <a:gd name="connsiteY19" fmla="*/ 34290 h 68580"/>
              <a:gd name="connsiteX20" fmla="*/ 246827 w 6293297"/>
              <a:gd name="connsiteY20" fmla="*/ 45720 h 68580"/>
              <a:gd name="connsiteX0" fmla="*/ 6219815 w 6219815"/>
              <a:gd name="connsiteY0" fmla="*/ 68580 h 80010"/>
              <a:gd name="connsiteX1" fmla="*/ 5568305 w 6219815"/>
              <a:gd name="connsiteY1" fmla="*/ 57150 h 80010"/>
              <a:gd name="connsiteX2" fmla="*/ 5842625 w 6219815"/>
              <a:gd name="connsiteY2" fmla="*/ 68580 h 80010"/>
              <a:gd name="connsiteX3" fmla="*/ 4848215 w 6219815"/>
              <a:gd name="connsiteY3" fmla="*/ 68580 h 80010"/>
              <a:gd name="connsiteX4" fmla="*/ 4116695 w 6219815"/>
              <a:gd name="connsiteY4" fmla="*/ 45720 h 80010"/>
              <a:gd name="connsiteX5" fmla="*/ 4128125 w 6219815"/>
              <a:gd name="connsiteY5" fmla="*/ 57150 h 80010"/>
              <a:gd name="connsiteX6" fmla="*/ 3785225 w 6219815"/>
              <a:gd name="connsiteY6" fmla="*/ 57150 h 80010"/>
              <a:gd name="connsiteX7" fmla="*/ 3659495 w 6219815"/>
              <a:gd name="connsiteY7" fmla="*/ 45720 h 80010"/>
              <a:gd name="connsiteX8" fmla="*/ 3522335 w 6219815"/>
              <a:gd name="connsiteY8" fmla="*/ 22860 h 80010"/>
              <a:gd name="connsiteX9" fmla="*/ 3213725 w 6219815"/>
              <a:gd name="connsiteY9" fmla="*/ 0 h 80010"/>
              <a:gd name="connsiteX10" fmla="*/ 1944995 w 6219815"/>
              <a:gd name="connsiteY10" fmla="*/ 34290 h 80010"/>
              <a:gd name="connsiteX11" fmla="*/ 1499225 w 6219815"/>
              <a:gd name="connsiteY11" fmla="*/ 45720 h 80010"/>
              <a:gd name="connsiteX12" fmla="*/ 1190615 w 6219815"/>
              <a:gd name="connsiteY12" fmla="*/ 68580 h 80010"/>
              <a:gd name="connsiteX13" fmla="*/ 573395 w 6219815"/>
              <a:gd name="connsiteY13" fmla="*/ 57150 h 80010"/>
              <a:gd name="connsiteX14" fmla="*/ 504815 w 6219815"/>
              <a:gd name="connsiteY14" fmla="*/ 45720 h 80010"/>
              <a:gd name="connsiteX15" fmla="*/ 264785 w 6219815"/>
              <a:gd name="connsiteY15" fmla="*/ 57150 h 80010"/>
              <a:gd name="connsiteX16" fmla="*/ 13325 w 6219815"/>
              <a:gd name="connsiteY16" fmla="*/ 45720 h 80010"/>
              <a:gd name="connsiteX17" fmla="*/ 13325 w 6219815"/>
              <a:gd name="connsiteY17" fmla="*/ 34290 h 80010"/>
              <a:gd name="connsiteX18" fmla="*/ 93335 w 6219815"/>
              <a:gd name="connsiteY18" fmla="*/ 80010 h 80010"/>
              <a:gd name="connsiteX19" fmla="*/ 173345 w 6219815"/>
              <a:gd name="connsiteY19" fmla="*/ 34290 h 80010"/>
              <a:gd name="connsiteX20" fmla="*/ 173345 w 6219815"/>
              <a:gd name="connsiteY20" fmla="*/ 45720 h 80010"/>
              <a:gd name="connsiteX0" fmla="*/ 6214174 w 6214174"/>
              <a:gd name="connsiteY0" fmla="*/ 68580 h 68580"/>
              <a:gd name="connsiteX1" fmla="*/ 5562664 w 6214174"/>
              <a:gd name="connsiteY1" fmla="*/ 57150 h 68580"/>
              <a:gd name="connsiteX2" fmla="*/ 5836984 w 6214174"/>
              <a:gd name="connsiteY2" fmla="*/ 68580 h 68580"/>
              <a:gd name="connsiteX3" fmla="*/ 4842574 w 6214174"/>
              <a:gd name="connsiteY3" fmla="*/ 68580 h 68580"/>
              <a:gd name="connsiteX4" fmla="*/ 4111054 w 6214174"/>
              <a:gd name="connsiteY4" fmla="*/ 45720 h 68580"/>
              <a:gd name="connsiteX5" fmla="*/ 4122484 w 6214174"/>
              <a:gd name="connsiteY5" fmla="*/ 57150 h 68580"/>
              <a:gd name="connsiteX6" fmla="*/ 3779584 w 6214174"/>
              <a:gd name="connsiteY6" fmla="*/ 57150 h 68580"/>
              <a:gd name="connsiteX7" fmla="*/ 3653854 w 6214174"/>
              <a:gd name="connsiteY7" fmla="*/ 45720 h 68580"/>
              <a:gd name="connsiteX8" fmla="*/ 3516694 w 6214174"/>
              <a:gd name="connsiteY8" fmla="*/ 22860 h 68580"/>
              <a:gd name="connsiteX9" fmla="*/ 3208084 w 6214174"/>
              <a:gd name="connsiteY9" fmla="*/ 0 h 68580"/>
              <a:gd name="connsiteX10" fmla="*/ 1939354 w 6214174"/>
              <a:gd name="connsiteY10" fmla="*/ 34290 h 68580"/>
              <a:gd name="connsiteX11" fmla="*/ 1493584 w 6214174"/>
              <a:gd name="connsiteY11" fmla="*/ 45720 h 68580"/>
              <a:gd name="connsiteX12" fmla="*/ 1184974 w 6214174"/>
              <a:gd name="connsiteY12" fmla="*/ 68580 h 68580"/>
              <a:gd name="connsiteX13" fmla="*/ 567754 w 6214174"/>
              <a:gd name="connsiteY13" fmla="*/ 57150 h 68580"/>
              <a:gd name="connsiteX14" fmla="*/ 499174 w 6214174"/>
              <a:gd name="connsiteY14" fmla="*/ 45720 h 68580"/>
              <a:gd name="connsiteX15" fmla="*/ 259144 w 6214174"/>
              <a:gd name="connsiteY15" fmla="*/ 57150 h 68580"/>
              <a:gd name="connsiteX16" fmla="*/ 7684 w 6214174"/>
              <a:gd name="connsiteY16" fmla="*/ 45720 h 68580"/>
              <a:gd name="connsiteX17" fmla="*/ 7684 w 6214174"/>
              <a:gd name="connsiteY17" fmla="*/ 34290 h 68580"/>
              <a:gd name="connsiteX18" fmla="*/ 190564 w 6214174"/>
              <a:gd name="connsiteY18" fmla="*/ 57150 h 68580"/>
              <a:gd name="connsiteX19" fmla="*/ 167704 w 6214174"/>
              <a:gd name="connsiteY19" fmla="*/ 34290 h 68580"/>
              <a:gd name="connsiteX20" fmla="*/ 167704 w 6214174"/>
              <a:gd name="connsiteY20" fmla="*/ 45720 h 68580"/>
              <a:gd name="connsiteX0" fmla="*/ 6214174 w 6214174"/>
              <a:gd name="connsiteY0" fmla="*/ 68580 h 68580"/>
              <a:gd name="connsiteX1" fmla="*/ 5562664 w 6214174"/>
              <a:gd name="connsiteY1" fmla="*/ 57150 h 68580"/>
              <a:gd name="connsiteX2" fmla="*/ 5836984 w 6214174"/>
              <a:gd name="connsiteY2" fmla="*/ 68580 h 68580"/>
              <a:gd name="connsiteX3" fmla="*/ 4842574 w 6214174"/>
              <a:gd name="connsiteY3" fmla="*/ 68580 h 68580"/>
              <a:gd name="connsiteX4" fmla="*/ 4111054 w 6214174"/>
              <a:gd name="connsiteY4" fmla="*/ 45720 h 68580"/>
              <a:gd name="connsiteX5" fmla="*/ 4122484 w 6214174"/>
              <a:gd name="connsiteY5" fmla="*/ 57150 h 68580"/>
              <a:gd name="connsiteX6" fmla="*/ 3779584 w 6214174"/>
              <a:gd name="connsiteY6" fmla="*/ 57150 h 68580"/>
              <a:gd name="connsiteX7" fmla="*/ 3653854 w 6214174"/>
              <a:gd name="connsiteY7" fmla="*/ 45720 h 68580"/>
              <a:gd name="connsiteX8" fmla="*/ 3516694 w 6214174"/>
              <a:gd name="connsiteY8" fmla="*/ 22860 h 68580"/>
              <a:gd name="connsiteX9" fmla="*/ 3208084 w 6214174"/>
              <a:gd name="connsiteY9" fmla="*/ 0 h 68580"/>
              <a:gd name="connsiteX10" fmla="*/ 1939354 w 6214174"/>
              <a:gd name="connsiteY10" fmla="*/ 34290 h 68580"/>
              <a:gd name="connsiteX11" fmla="*/ 1493584 w 6214174"/>
              <a:gd name="connsiteY11" fmla="*/ 45720 h 68580"/>
              <a:gd name="connsiteX12" fmla="*/ 1184974 w 6214174"/>
              <a:gd name="connsiteY12" fmla="*/ 68580 h 68580"/>
              <a:gd name="connsiteX13" fmla="*/ 567754 w 6214174"/>
              <a:gd name="connsiteY13" fmla="*/ 57150 h 68580"/>
              <a:gd name="connsiteX14" fmla="*/ 499174 w 6214174"/>
              <a:gd name="connsiteY14" fmla="*/ 45720 h 68580"/>
              <a:gd name="connsiteX15" fmla="*/ 259144 w 6214174"/>
              <a:gd name="connsiteY15" fmla="*/ 57150 h 68580"/>
              <a:gd name="connsiteX16" fmla="*/ 7684 w 6214174"/>
              <a:gd name="connsiteY16" fmla="*/ 45720 h 68580"/>
              <a:gd name="connsiteX17" fmla="*/ 7684 w 6214174"/>
              <a:gd name="connsiteY17" fmla="*/ 34290 h 68580"/>
              <a:gd name="connsiteX18" fmla="*/ 190564 w 6214174"/>
              <a:gd name="connsiteY18" fmla="*/ 57150 h 68580"/>
              <a:gd name="connsiteX19" fmla="*/ 167704 w 6214174"/>
              <a:gd name="connsiteY19" fmla="*/ 34290 h 68580"/>
              <a:gd name="connsiteX20" fmla="*/ 167704 w 6214174"/>
              <a:gd name="connsiteY20" fmla="*/ 45720 h 6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14174" h="68580">
                <a:moveTo>
                  <a:pt x="6214174" y="68580"/>
                </a:moveTo>
                <a:lnTo>
                  <a:pt x="5562664" y="57150"/>
                </a:lnTo>
                <a:cubicBezTo>
                  <a:pt x="5425724" y="52170"/>
                  <a:pt x="6367343" y="47952"/>
                  <a:pt x="5836984" y="68580"/>
                </a:cubicBezTo>
                <a:lnTo>
                  <a:pt x="4842574" y="68580"/>
                </a:lnTo>
                <a:cubicBezTo>
                  <a:pt x="4804474" y="60960"/>
                  <a:pt x="4231069" y="47625"/>
                  <a:pt x="4111054" y="45720"/>
                </a:cubicBezTo>
                <a:cubicBezTo>
                  <a:pt x="3991039" y="43815"/>
                  <a:pt x="4177729" y="55245"/>
                  <a:pt x="4122484" y="57150"/>
                </a:cubicBezTo>
                <a:cubicBezTo>
                  <a:pt x="4067239" y="59055"/>
                  <a:pt x="3893884" y="57150"/>
                  <a:pt x="3779584" y="57150"/>
                </a:cubicBezTo>
                <a:cubicBezTo>
                  <a:pt x="3701479" y="55245"/>
                  <a:pt x="3695583" y="51163"/>
                  <a:pt x="3653854" y="45720"/>
                </a:cubicBezTo>
                <a:cubicBezTo>
                  <a:pt x="3607893" y="39725"/>
                  <a:pt x="3562854" y="27056"/>
                  <a:pt x="3516694" y="22860"/>
                </a:cubicBezTo>
                <a:cubicBezTo>
                  <a:pt x="3330136" y="5900"/>
                  <a:pt x="3432965" y="14055"/>
                  <a:pt x="3208084" y="0"/>
                </a:cubicBezTo>
                <a:lnTo>
                  <a:pt x="1939354" y="34290"/>
                </a:lnTo>
                <a:cubicBezTo>
                  <a:pt x="1853582" y="35600"/>
                  <a:pt x="1561768" y="40669"/>
                  <a:pt x="1493584" y="45720"/>
                </a:cubicBezTo>
                <a:lnTo>
                  <a:pt x="1184974" y="68580"/>
                </a:lnTo>
                <a:lnTo>
                  <a:pt x="567754" y="57150"/>
                </a:lnTo>
                <a:cubicBezTo>
                  <a:pt x="544592" y="56378"/>
                  <a:pt x="550609" y="45720"/>
                  <a:pt x="499174" y="45720"/>
                </a:cubicBezTo>
                <a:cubicBezTo>
                  <a:pt x="447739" y="45720"/>
                  <a:pt x="341059" y="57150"/>
                  <a:pt x="259144" y="57150"/>
                </a:cubicBezTo>
                <a:cubicBezTo>
                  <a:pt x="177229" y="57150"/>
                  <a:pt x="49594" y="49530"/>
                  <a:pt x="7684" y="45720"/>
                </a:cubicBezTo>
                <a:cubicBezTo>
                  <a:pt x="-34226" y="41910"/>
                  <a:pt x="286391" y="54198"/>
                  <a:pt x="7684" y="34290"/>
                </a:cubicBezTo>
                <a:cubicBezTo>
                  <a:pt x="-41924" y="26022"/>
                  <a:pt x="163894" y="57150"/>
                  <a:pt x="190564" y="57150"/>
                </a:cubicBezTo>
                <a:cubicBezTo>
                  <a:pt x="217234" y="57150"/>
                  <a:pt x="204379" y="45293"/>
                  <a:pt x="167704" y="34290"/>
                </a:cubicBezTo>
                <a:cubicBezTo>
                  <a:pt x="160405" y="32100"/>
                  <a:pt x="167704" y="53340"/>
                  <a:pt x="167704" y="4572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1406E8-E40D-470D-8DEE-50E4AECB9A34}"/>
              </a:ext>
            </a:extLst>
          </p:cNvPr>
          <p:cNvSpPr/>
          <p:nvPr/>
        </p:nvSpPr>
        <p:spPr>
          <a:xfrm>
            <a:off x="9144000" y="1188720"/>
            <a:ext cx="331470" cy="3440430"/>
          </a:xfrm>
          <a:custGeom>
            <a:avLst/>
            <a:gdLst>
              <a:gd name="connsiteX0" fmla="*/ 0 w 331470"/>
              <a:gd name="connsiteY0" fmla="*/ 0 h 3440430"/>
              <a:gd name="connsiteX1" fmla="*/ 11430 w 331470"/>
              <a:gd name="connsiteY1" fmla="*/ 57150 h 3440430"/>
              <a:gd name="connsiteX2" fmla="*/ 22860 w 331470"/>
              <a:gd name="connsiteY2" fmla="*/ 91440 h 3440430"/>
              <a:gd name="connsiteX3" fmla="*/ 34290 w 331470"/>
              <a:gd name="connsiteY3" fmla="*/ 194310 h 3440430"/>
              <a:gd name="connsiteX4" fmla="*/ 57150 w 331470"/>
              <a:gd name="connsiteY4" fmla="*/ 582930 h 3440430"/>
              <a:gd name="connsiteX5" fmla="*/ 68580 w 331470"/>
              <a:gd name="connsiteY5" fmla="*/ 674370 h 3440430"/>
              <a:gd name="connsiteX6" fmla="*/ 80010 w 331470"/>
              <a:gd name="connsiteY6" fmla="*/ 788670 h 3440430"/>
              <a:gd name="connsiteX7" fmla="*/ 91440 w 331470"/>
              <a:gd name="connsiteY7" fmla="*/ 868680 h 3440430"/>
              <a:gd name="connsiteX8" fmla="*/ 102870 w 331470"/>
              <a:gd name="connsiteY8" fmla="*/ 971550 h 3440430"/>
              <a:gd name="connsiteX9" fmla="*/ 114300 w 331470"/>
              <a:gd name="connsiteY9" fmla="*/ 1062990 h 3440430"/>
              <a:gd name="connsiteX10" fmla="*/ 125730 w 331470"/>
              <a:gd name="connsiteY10" fmla="*/ 1165860 h 3440430"/>
              <a:gd name="connsiteX11" fmla="*/ 137160 w 331470"/>
              <a:gd name="connsiteY11" fmla="*/ 1257300 h 3440430"/>
              <a:gd name="connsiteX12" fmla="*/ 160020 w 331470"/>
              <a:gd name="connsiteY12" fmla="*/ 1554480 h 3440430"/>
              <a:gd name="connsiteX13" fmla="*/ 171450 w 331470"/>
              <a:gd name="connsiteY13" fmla="*/ 1714500 h 3440430"/>
              <a:gd name="connsiteX14" fmla="*/ 182880 w 331470"/>
              <a:gd name="connsiteY14" fmla="*/ 1805940 h 3440430"/>
              <a:gd name="connsiteX15" fmla="*/ 194310 w 331470"/>
              <a:gd name="connsiteY15" fmla="*/ 1885950 h 3440430"/>
              <a:gd name="connsiteX16" fmla="*/ 251460 w 331470"/>
              <a:gd name="connsiteY16" fmla="*/ 2377440 h 3440430"/>
              <a:gd name="connsiteX17" fmla="*/ 274320 w 331470"/>
              <a:gd name="connsiteY17" fmla="*/ 2617470 h 3440430"/>
              <a:gd name="connsiteX18" fmla="*/ 297180 w 331470"/>
              <a:gd name="connsiteY18" fmla="*/ 2926080 h 3440430"/>
              <a:gd name="connsiteX19" fmla="*/ 308610 w 331470"/>
              <a:gd name="connsiteY19" fmla="*/ 3097530 h 3440430"/>
              <a:gd name="connsiteX20" fmla="*/ 320040 w 331470"/>
              <a:gd name="connsiteY20" fmla="*/ 3246120 h 3440430"/>
              <a:gd name="connsiteX21" fmla="*/ 331470 w 331470"/>
              <a:gd name="connsiteY21" fmla="*/ 3440430 h 344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1470" h="3440430">
                <a:moveTo>
                  <a:pt x="0" y="0"/>
                </a:moveTo>
                <a:cubicBezTo>
                  <a:pt x="3810" y="19050"/>
                  <a:pt x="6718" y="38303"/>
                  <a:pt x="11430" y="57150"/>
                </a:cubicBezTo>
                <a:cubicBezTo>
                  <a:pt x="14352" y="68839"/>
                  <a:pt x="20879" y="79556"/>
                  <a:pt x="22860" y="91440"/>
                </a:cubicBezTo>
                <a:cubicBezTo>
                  <a:pt x="28532" y="125472"/>
                  <a:pt x="30480" y="160020"/>
                  <a:pt x="34290" y="194310"/>
                </a:cubicBezTo>
                <a:cubicBezTo>
                  <a:pt x="41336" y="342278"/>
                  <a:pt x="43761" y="442342"/>
                  <a:pt x="57150" y="582930"/>
                </a:cubicBezTo>
                <a:cubicBezTo>
                  <a:pt x="60062" y="613509"/>
                  <a:pt x="65188" y="643841"/>
                  <a:pt x="68580" y="674370"/>
                </a:cubicBezTo>
                <a:cubicBezTo>
                  <a:pt x="72808" y="712426"/>
                  <a:pt x="75536" y="750642"/>
                  <a:pt x="80010" y="788670"/>
                </a:cubicBezTo>
                <a:cubicBezTo>
                  <a:pt x="83158" y="815426"/>
                  <a:pt x="88098" y="841947"/>
                  <a:pt x="91440" y="868680"/>
                </a:cubicBezTo>
                <a:cubicBezTo>
                  <a:pt x="95719" y="902915"/>
                  <a:pt x="98839" y="937285"/>
                  <a:pt x="102870" y="971550"/>
                </a:cubicBezTo>
                <a:cubicBezTo>
                  <a:pt x="106459" y="1002057"/>
                  <a:pt x="110711" y="1032483"/>
                  <a:pt x="114300" y="1062990"/>
                </a:cubicBezTo>
                <a:cubicBezTo>
                  <a:pt x="118331" y="1097255"/>
                  <a:pt x="121699" y="1131595"/>
                  <a:pt x="125730" y="1165860"/>
                </a:cubicBezTo>
                <a:cubicBezTo>
                  <a:pt x="129319" y="1196367"/>
                  <a:pt x="134460" y="1226702"/>
                  <a:pt x="137160" y="1257300"/>
                </a:cubicBezTo>
                <a:cubicBezTo>
                  <a:pt x="145892" y="1356268"/>
                  <a:pt x="152589" y="1455406"/>
                  <a:pt x="160020" y="1554480"/>
                </a:cubicBezTo>
                <a:cubicBezTo>
                  <a:pt x="164019" y="1607806"/>
                  <a:pt x="164817" y="1661437"/>
                  <a:pt x="171450" y="1714500"/>
                </a:cubicBezTo>
                <a:cubicBezTo>
                  <a:pt x="175260" y="1744980"/>
                  <a:pt x="178820" y="1775492"/>
                  <a:pt x="182880" y="1805940"/>
                </a:cubicBezTo>
                <a:cubicBezTo>
                  <a:pt x="186441" y="1832644"/>
                  <a:pt x="190826" y="1859236"/>
                  <a:pt x="194310" y="1885950"/>
                </a:cubicBezTo>
                <a:cubicBezTo>
                  <a:pt x="215649" y="2049549"/>
                  <a:pt x="235816" y="2213183"/>
                  <a:pt x="251460" y="2377440"/>
                </a:cubicBezTo>
                <a:cubicBezTo>
                  <a:pt x="259080" y="2457450"/>
                  <a:pt x="268974" y="2537276"/>
                  <a:pt x="274320" y="2617470"/>
                </a:cubicBezTo>
                <a:cubicBezTo>
                  <a:pt x="309010" y="3137818"/>
                  <a:pt x="264807" y="2489042"/>
                  <a:pt x="297180" y="2926080"/>
                </a:cubicBezTo>
                <a:cubicBezTo>
                  <a:pt x="301411" y="2983200"/>
                  <a:pt x="304529" y="3040399"/>
                  <a:pt x="308610" y="3097530"/>
                </a:cubicBezTo>
                <a:cubicBezTo>
                  <a:pt x="312149" y="3147080"/>
                  <a:pt x="316736" y="3196554"/>
                  <a:pt x="320040" y="3246120"/>
                </a:cubicBezTo>
                <a:cubicBezTo>
                  <a:pt x="324356" y="3310858"/>
                  <a:pt x="331470" y="3440430"/>
                  <a:pt x="331470" y="3440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FCEDBB6-3D6B-4286-84DA-307B04145251}"/>
              </a:ext>
            </a:extLst>
          </p:cNvPr>
          <p:cNvSpPr/>
          <p:nvPr/>
        </p:nvSpPr>
        <p:spPr>
          <a:xfrm>
            <a:off x="7246620" y="1188720"/>
            <a:ext cx="183045" cy="3851910"/>
          </a:xfrm>
          <a:custGeom>
            <a:avLst/>
            <a:gdLst>
              <a:gd name="connsiteX0" fmla="*/ 0 w 183045"/>
              <a:gd name="connsiteY0" fmla="*/ 0 h 3851910"/>
              <a:gd name="connsiteX1" fmla="*/ 22860 w 183045"/>
              <a:gd name="connsiteY1" fmla="*/ 262890 h 3851910"/>
              <a:gd name="connsiteX2" fmla="*/ 34290 w 183045"/>
              <a:gd name="connsiteY2" fmla="*/ 377190 h 3851910"/>
              <a:gd name="connsiteX3" fmla="*/ 45720 w 183045"/>
              <a:gd name="connsiteY3" fmla="*/ 480060 h 3851910"/>
              <a:gd name="connsiteX4" fmla="*/ 57150 w 183045"/>
              <a:gd name="connsiteY4" fmla="*/ 685800 h 3851910"/>
              <a:gd name="connsiteX5" fmla="*/ 68580 w 183045"/>
              <a:gd name="connsiteY5" fmla="*/ 1074420 h 3851910"/>
              <a:gd name="connsiteX6" fmla="*/ 80010 w 183045"/>
              <a:gd name="connsiteY6" fmla="*/ 1188720 h 3851910"/>
              <a:gd name="connsiteX7" fmla="*/ 91440 w 183045"/>
              <a:gd name="connsiteY7" fmla="*/ 1371600 h 3851910"/>
              <a:gd name="connsiteX8" fmla="*/ 114300 w 183045"/>
              <a:gd name="connsiteY8" fmla="*/ 2125980 h 3851910"/>
              <a:gd name="connsiteX9" fmla="*/ 125730 w 183045"/>
              <a:gd name="connsiteY9" fmla="*/ 2857500 h 3851910"/>
              <a:gd name="connsiteX10" fmla="*/ 137160 w 183045"/>
              <a:gd name="connsiteY10" fmla="*/ 3028950 h 3851910"/>
              <a:gd name="connsiteX11" fmla="*/ 160020 w 183045"/>
              <a:gd name="connsiteY11" fmla="*/ 3326130 h 3851910"/>
              <a:gd name="connsiteX12" fmla="*/ 171450 w 183045"/>
              <a:gd name="connsiteY12" fmla="*/ 3589020 h 3851910"/>
              <a:gd name="connsiteX13" fmla="*/ 182880 w 183045"/>
              <a:gd name="connsiteY13" fmla="*/ 3851910 h 385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3045" h="3851910">
                <a:moveTo>
                  <a:pt x="0" y="0"/>
                </a:moveTo>
                <a:cubicBezTo>
                  <a:pt x="7620" y="87630"/>
                  <a:pt x="14896" y="175291"/>
                  <a:pt x="22860" y="262890"/>
                </a:cubicBezTo>
                <a:cubicBezTo>
                  <a:pt x="26327" y="301023"/>
                  <a:pt x="30282" y="339110"/>
                  <a:pt x="34290" y="377190"/>
                </a:cubicBezTo>
                <a:cubicBezTo>
                  <a:pt x="37902" y="411501"/>
                  <a:pt x="43806" y="445612"/>
                  <a:pt x="45720" y="480060"/>
                </a:cubicBezTo>
                <a:cubicBezTo>
                  <a:pt x="49530" y="548640"/>
                  <a:pt x="54510" y="617165"/>
                  <a:pt x="57150" y="685800"/>
                </a:cubicBezTo>
                <a:cubicBezTo>
                  <a:pt x="62131" y="815300"/>
                  <a:pt x="62695" y="944958"/>
                  <a:pt x="68580" y="1074420"/>
                </a:cubicBezTo>
                <a:cubicBezTo>
                  <a:pt x="70319" y="1112671"/>
                  <a:pt x="77073" y="1150543"/>
                  <a:pt x="80010" y="1188720"/>
                </a:cubicBezTo>
                <a:cubicBezTo>
                  <a:pt x="84695" y="1249619"/>
                  <a:pt x="88843" y="1310576"/>
                  <a:pt x="91440" y="1371600"/>
                </a:cubicBezTo>
                <a:cubicBezTo>
                  <a:pt x="95319" y="1462768"/>
                  <a:pt x="112874" y="2055415"/>
                  <a:pt x="114300" y="2125980"/>
                </a:cubicBezTo>
                <a:cubicBezTo>
                  <a:pt x="119226" y="2369800"/>
                  <a:pt x="119558" y="2613708"/>
                  <a:pt x="125730" y="2857500"/>
                </a:cubicBezTo>
                <a:cubicBezTo>
                  <a:pt x="127180" y="2914759"/>
                  <a:pt x="132980" y="2971826"/>
                  <a:pt x="137160" y="3028950"/>
                </a:cubicBezTo>
                <a:cubicBezTo>
                  <a:pt x="144410" y="3128038"/>
                  <a:pt x="155704" y="3226871"/>
                  <a:pt x="160020" y="3326130"/>
                </a:cubicBezTo>
                <a:cubicBezTo>
                  <a:pt x="163830" y="3413760"/>
                  <a:pt x="166716" y="3501435"/>
                  <a:pt x="171450" y="3589020"/>
                </a:cubicBezTo>
                <a:cubicBezTo>
                  <a:pt x="185323" y="3845672"/>
                  <a:pt x="182880" y="3655533"/>
                  <a:pt x="182880" y="385191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3287EE-5B7A-47F1-81D7-168D82C607F6}"/>
              </a:ext>
            </a:extLst>
          </p:cNvPr>
          <p:cNvSpPr/>
          <p:nvPr/>
        </p:nvSpPr>
        <p:spPr>
          <a:xfrm>
            <a:off x="5646420" y="1120140"/>
            <a:ext cx="171450" cy="3943350"/>
          </a:xfrm>
          <a:custGeom>
            <a:avLst/>
            <a:gdLst>
              <a:gd name="connsiteX0" fmla="*/ 0 w 171450"/>
              <a:gd name="connsiteY0" fmla="*/ 0 h 3943350"/>
              <a:gd name="connsiteX1" fmla="*/ 22860 w 171450"/>
              <a:gd name="connsiteY1" fmla="*/ 80010 h 3943350"/>
              <a:gd name="connsiteX2" fmla="*/ 45720 w 171450"/>
              <a:gd name="connsiteY2" fmla="*/ 640080 h 3943350"/>
              <a:gd name="connsiteX3" fmla="*/ 68580 w 171450"/>
              <a:gd name="connsiteY3" fmla="*/ 788670 h 3943350"/>
              <a:gd name="connsiteX4" fmla="*/ 91440 w 171450"/>
              <a:gd name="connsiteY4" fmla="*/ 880110 h 3943350"/>
              <a:gd name="connsiteX5" fmla="*/ 114300 w 171450"/>
              <a:gd name="connsiteY5" fmla="*/ 1017270 h 3943350"/>
              <a:gd name="connsiteX6" fmla="*/ 125730 w 171450"/>
              <a:gd name="connsiteY6" fmla="*/ 1062990 h 3943350"/>
              <a:gd name="connsiteX7" fmla="*/ 137160 w 171450"/>
              <a:gd name="connsiteY7" fmla="*/ 1154430 h 3943350"/>
              <a:gd name="connsiteX8" fmla="*/ 160020 w 171450"/>
              <a:gd name="connsiteY8" fmla="*/ 1314450 h 3943350"/>
              <a:gd name="connsiteX9" fmla="*/ 171450 w 171450"/>
              <a:gd name="connsiteY9" fmla="*/ 1497330 h 3943350"/>
              <a:gd name="connsiteX10" fmla="*/ 160020 w 171450"/>
              <a:gd name="connsiteY10" fmla="*/ 1965960 h 3943350"/>
              <a:gd name="connsiteX11" fmla="*/ 148590 w 171450"/>
              <a:gd name="connsiteY11" fmla="*/ 2171700 h 3943350"/>
              <a:gd name="connsiteX12" fmla="*/ 137160 w 171450"/>
              <a:gd name="connsiteY12" fmla="*/ 2423160 h 3943350"/>
              <a:gd name="connsiteX13" fmla="*/ 125730 w 171450"/>
              <a:gd name="connsiteY13" fmla="*/ 2811780 h 3943350"/>
              <a:gd name="connsiteX14" fmla="*/ 114300 w 171450"/>
              <a:gd name="connsiteY14" fmla="*/ 3063240 h 3943350"/>
              <a:gd name="connsiteX15" fmla="*/ 102870 w 171450"/>
              <a:gd name="connsiteY15" fmla="*/ 3348990 h 3943350"/>
              <a:gd name="connsiteX16" fmla="*/ 91440 w 171450"/>
              <a:gd name="connsiteY16" fmla="*/ 3543300 h 3943350"/>
              <a:gd name="connsiteX17" fmla="*/ 80010 w 171450"/>
              <a:gd name="connsiteY17" fmla="*/ 3623310 h 3943350"/>
              <a:gd name="connsiteX18" fmla="*/ 68580 w 171450"/>
              <a:gd name="connsiteY18" fmla="*/ 3737610 h 3943350"/>
              <a:gd name="connsiteX19" fmla="*/ 57150 w 171450"/>
              <a:gd name="connsiteY19" fmla="*/ 3829050 h 3943350"/>
              <a:gd name="connsiteX20" fmla="*/ 57150 w 171450"/>
              <a:gd name="connsiteY20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1450" h="3943350">
                <a:moveTo>
                  <a:pt x="0" y="0"/>
                </a:moveTo>
                <a:cubicBezTo>
                  <a:pt x="7620" y="26670"/>
                  <a:pt x="19112" y="52527"/>
                  <a:pt x="22860" y="80010"/>
                </a:cubicBezTo>
                <a:cubicBezTo>
                  <a:pt x="37176" y="184993"/>
                  <a:pt x="45582" y="637176"/>
                  <a:pt x="45720" y="640080"/>
                </a:cubicBezTo>
                <a:cubicBezTo>
                  <a:pt x="47661" y="680837"/>
                  <a:pt x="58651" y="745646"/>
                  <a:pt x="68580" y="788670"/>
                </a:cubicBezTo>
                <a:cubicBezTo>
                  <a:pt x="75645" y="819283"/>
                  <a:pt x="86997" y="849008"/>
                  <a:pt x="91440" y="880110"/>
                </a:cubicBezTo>
                <a:cubicBezTo>
                  <a:pt x="100982" y="946904"/>
                  <a:pt x="100929" y="957101"/>
                  <a:pt x="114300" y="1017270"/>
                </a:cubicBezTo>
                <a:cubicBezTo>
                  <a:pt x="117708" y="1032605"/>
                  <a:pt x="123147" y="1047495"/>
                  <a:pt x="125730" y="1062990"/>
                </a:cubicBezTo>
                <a:cubicBezTo>
                  <a:pt x="130780" y="1093289"/>
                  <a:pt x="132489" y="1124070"/>
                  <a:pt x="137160" y="1154430"/>
                </a:cubicBezTo>
                <a:cubicBezTo>
                  <a:pt x="155446" y="1273290"/>
                  <a:pt x="146285" y="1142761"/>
                  <a:pt x="160020" y="1314450"/>
                </a:cubicBezTo>
                <a:cubicBezTo>
                  <a:pt x="164891" y="1375334"/>
                  <a:pt x="167640" y="1436370"/>
                  <a:pt x="171450" y="1497330"/>
                </a:cubicBezTo>
                <a:cubicBezTo>
                  <a:pt x="167640" y="1653540"/>
                  <a:pt x="165314" y="1809793"/>
                  <a:pt x="160020" y="1965960"/>
                </a:cubicBezTo>
                <a:cubicBezTo>
                  <a:pt x="157693" y="2034606"/>
                  <a:pt x="152020" y="2103100"/>
                  <a:pt x="148590" y="2171700"/>
                </a:cubicBezTo>
                <a:cubicBezTo>
                  <a:pt x="144400" y="2255502"/>
                  <a:pt x="140155" y="2339307"/>
                  <a:pt x="137160" y="2423160"/>
                </a:cubicBezTo>
                <a:cubicBezTo>
                  <a:pt x="132535" y="2552673"/>
                  <a:pt x="130355" y="2682267"/>
                  <a:pt x="125730" y="2811780"/>
                </a:cubicBezTo>
                <a:cubicBezTo>
                  <a:pt x="122735" y="2895633"/>
                  <a:pt x="117867" y="2979409"/>
                  <a:pt x="114300" y="3063240"/>
                </a:cubicBezTo>
                <a:cubicBezTo>
                  <a:pt x="110247" y="3158480"/>
                  <a:pt x="107404" y="3253772"/>
                  <a:pt x="102870" y="3348990"/>
                </a:cubicBezTo>
                <a:cubicBezTo>
                  <a:pt x="99784" y="3413799"/>
                  <a:pt x="96828" y="3478642"/>
                  <a:pt x="91440" y="3543300"/>
                </a:cubicBezTo>
                <a:cubicBezTo>
                  <a:pt x="89203" y="3570148"/>
                  <a:pt x="83158" y="3596554"/>
                  <a:pt x="80010" y="3623310"/>
                </a:cubicBezTo>
                <a:cubicBezTo>
                  <a:pt x="75536" y="3661338"/>
                  <a:pt x="72808" y="3699554"/>
                  <a:pt x="68580" y="3737610"/>
                </a:cubicBezTo>
                <a:cubicBezTo>
                  <a:pt x="65188" y="3768139"/>
                  <a:pt x="58854" y="3798380"/>
                  <a:pt x="57150" y="3829050"/>
                </a:cubicBezTo>
                <a:cubicBezTo>
                  <a:pt x="55037" y="3867091"/>
                  <a:pt x="57150" y="3905250"/>
                  <a:pt x="57150" y="394335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216E09-F79B-42BD-B962-DE6DDCF8648B}"/>
              </a:ext>
            </a:extLst>
          </p:cNvPr>
          <p:cNvSpPr/>
          <p:nvPr/>
        </p:nvSpPr>
        <p:spPr>
          <a:xfrm>
            <a:off x="3726182" y="1211581"/>
            <a:ext cx="148590" cy="3806190"/>
          </a:xfrm>
          <a:custGeom>
            <a:avLst/>
            <a:gdLst>
              <a:gd name="connsiteX0" fmla="*/ 194310 w 240030"/>
              <a:gd name="connsiteY0" fmla="*/ 0 h 3680461"/>
              <a:gd name="connsiteX1" fmla="*/ 228600 w 240030"/>
              <a:gd name="connsiteY1" fmla="*/ 114300 h 3680461"/>
              <a:gd name="connsiteX2" fmla="*/ 240030 w 240030"/>
              <a:gd name="connsiteY2" fmla="*/ 297180 h 3680461"/>
              <a:gd name="connsiteX3" fmla="*/ 228600 w 240030"/>
              <a:gd name="connsiteY3" fmla="*/ 1531620 h 3680461"/>
              <a:gd name="connsiteX4" fmla="*/ 194310 w 240030"/>
              <a:gd name="connsiteY4" fmla="*/ 1897380 h 3680461"/>
              <a:gd name="connsiteX5" fmla="*/ 182880 w 240030"/>
              <a:gd name="connsiteY5" fmla="*/ 2023110 h 3680461"/>
              <a:gd name="connsiteX6" fmla="*/ 171450 w 240030"/>
              <a:gd name="connsiteY6" fmla="*/ 2148840 h 3680461"/>
              <a:gd name="connsiteX7" fmla="*/ 125730 w 240030"/>
              <a:gd name="connsiteY7" fmla="*/ 2388870 h 3680461"/>
              <a:gd name="connsiteX8" fmla="*/ 114300 w 240030"/>
              <a:gd name="connsiteY8" fmla="*/ 2491740 h 3680461"/>
              <a:gd name="connsiteX9" fmla="*/ 91440 w 240030"/>
              <a:gd name="connsiteY9" fmla="*/ 2594610 h 3680461"/>
              <a:gd name="connsiteX10" fmla="*/ 80010 w 240030"/>
              <a:gd name="connsiteY10" fmla="*/ 2686050 h 3680461"/>
              <a:gd name="connsiteX11" fmla="*/ 57150 w 240030"/>
              <a:gd name="connsiteY11" fmla="*/ 2971800 h 3680461"/>
              <a:gd name="connsiteX12" fmla="*/ 45720 w 240030"/>
              <a:gd name="connsiteY12" fmla="*/ 3131820 h 3680461"/>
              <a:gd name="connsiteX13" fmla="*/ 34290 w 240030"/>
              <a:gd name="connsiteY13" fmla="*/ 3337560 h 3680461"/>
              <a:gd name="connsiteX14" fmla="*/ 0 w 240030"/>
              <a:gd name="connsiteY14" fmla="*/ 3680460 h 3680461"/>
              <a:gd name="connsiteX0" fmla="*/ 161643 w 207363"/>
              <a:gd name="connsiteY0" fmla="*/ 0 h 3806190"/>
              <a:gd name="connsiteX1" fmla="*/ 195933 w 207363"/>
              <a:gd name="connsiteY1" fmla="*/ 114300 h 3806190"/>
              <a:gd name="connsiteX2" fmla="*/ 207363 w 207363"/>
              <a:gd name="connsiteY2" fmla="*/ 297180 h 3806190"/>
              <a:gd name="connsiteX3" fmla="*/ 195933 w 207363"/>
              <a:gd name="connsiteY3" fmla="*/ 1531620 h 3806190"/>
              <a:gd name="connsiteX4" fmla="*/ 161643 w 207363"/>
              <a:gd name="connsiteY4" fmla="*/ 1897380 h 3806190"/>
              <a:gd name="connsiteX5" fmla="*/ 150213 w 207363"/>
              <a:gd name="connsiteY5" fmla="*/ 2023110 h 3806190"/>
              <a:gd name="connsiteX6" fmla="*/ 138783 w 207363"/>
              <a:gd name="connsiteY6" fmla="*/ 2148840 h 3806190"/>
              <a:gd name="connsiteX7" fmla="*/ 93063 w 207363"/>
              <a:gd name="connsiteY7" fmla="*/ 2388870 h 3806190"/>
              <a:gd name="connsiteX8" fmla="*/ 81633 w 207363"/>
              <a:gd name="connsiteY8" fmla="*/ 2491740 h 3806190"/>
              <a:gd name="connsiteX9" fmla="*/ 58773 w 207363"/>
              <a:gd name="connsiteY9" fmla="*/ 2594610 h 3806190"/>
              <a:gd name="connsiteX10" fmla="*/ 47343 w 207363"/>
              <a:gd name="connsiteY10" fmla="*/ 2686050 h 3806190"/>
              <a:gd name="connsiteX11" fmla="*/ 24483 w 207363"/>
              <a:gd name="connsiteY11" fmla="*/ 2971800 h 3806190"/>
              <a:gd name="connsiteX12" fmla="*/ 13053 w 207363"/>
              <a:gd name="connsiteY12" fmla="*/ 3131820 h 3806190"/>
              <a:gd name="connsiteX13" fmla="*/ 1623 w 207363"/>
              <a:gd name="connsiteY13" fmla="*/ 3337560 h 3806190"/>
              <a:gd name="connsiteX14" fmla="*/ 58773 w 207363"/>
              <a:gd name="connsiteY14" fmla="*/ 3806190 h 3806190"/>
              <a:gd name="connsiteX0" fmla="*/ 152168 w 197888"/>
              <a:gd name="connsiteY0" fmla="*/ 0 h 3806190"/>
              <a:gd name="connsiteX1" fmla="*/ 186458 w 197888"/>
              <a:gd name="connsiteY1" fmla="*/ 114300 h 3806190"/>
              <a:gd name="connsiteX2" fmla="*/ 197888 w 197888"/>
              <a:gd name="connsiteY2" fmla="*/ 297180 h 3806190"/>
              <a:gd name="connsiteX3" fmla="*/ 186458 w 197888"/>
              <a:gd name="connsiteY3" fmla="*/ 1531620 h 3806190"/>
              <a:gd name="connsiteX4" fmla="*/ 152168 w 197888"/>
              <a:gd name="connsiteY4" fmla="*/ 1897380 h 3806190"/>
              <a:gd name="connsiteX5" fmla="*/ 140738 w 197888"/>
              <a:gd name="connsiteY5" fmla="*/ 2023110 h 3806190"/>
              <a:gd name="connsiteX6" fmla="*/ 129308 w 197888"/>
              <a:gd name="connsiteY6" fmla="*/ 2148840 h 3806190"/>
              <a:gd name="connsiteX7" fmla="*/ 83588 w 197888"/>
              <a:gd name="connsiteY7" fmla="*/ 2388870 h 3806190"/>
              <a:gd name="connsiteX8" fmla="*/ 72158 w 197888"/>
              <a:gd name="connsiteY8" fmla="*/ 2491740 h 3806190"/>
              <a:gd name="connsiteX9" fmla="*/ 49298 w 197888"/>
              <a:gd name="connsiteY9" fmla="*/ 2594610 h 3806190"/>
              <a:gd name="connsiteX10" fmla="*/ 37868 w 197888"/>
              <a:gd name="connsiteY10" fmla="*/ 2686050 h 3806190"/>
              <a:gd name="connsiteX11" fmla="*/ 15008 w 197888"/>
              <a:gd name="connsiteY11" fmla="*/ 2971800 h 3806190"/>
              <a:gd name="connsiteX12" fmla="*/ 3578 w 197888"/>
              <a:gd name="connsiteY12" fmla="*/ 3131820 h 3806190"/>
              <a:gd name="connsiteX13" fmla="*/ 83588 w 197888"/>
              <a:gd name="connsiteY13" fmla="*/ 3348990 h 3806190"/>
              <a:gd name="connsiteX14" fmla="*/ 49298 w 197888"/>
              <a:gd name="connsiteY14" fmla="*/ 3806190 h 3806190"/>
              <a:gd name="connsiteX0" fmla="*/ 148590 w 194310"/>
              <a:gd name="connsiteY0" fmla="*/ 0 h 3806190"/>
              <a:gd name="connsiteX1" fmla="*/ 182880 w 194310"/>
              <a:gd name="connsiteY1" fmla="*/ 114300 h 3806190"/>
              <a:gd name="connsiteX2" fmla="*/ 194310 w 194310"/>
              <a:gd name="connsiteY2" fmla="*/ 297180 h 3806190"/>
              <a:gd name="connsiteX3" fmla="*/ 182880 w 194310"/>
              <a:gd name="connsiteY3" fmla="*/ 1531620 h 3806190"/>
              <a:gd name="connsiteX4" fmla="*/ 148590 w 194310"/>
              <a:gd name="connsiteY4" fmla="*/ 1897380 h 3806190"/>
              <a:gd name="connsiteX5" fmla="*/ 137160 w 194310"/>
              <a:gd name="connsiteY5" fmla="*/ 2023110 h 3806190"/>
              <a:gd name="connsiteX6" fmla="*/ 125730 w 194310"/>
              <a:gd name="connsiteY6" fmla="*/ 2148840 h 3806190"/>
              <a:gd name="connsiteX7" fmla="*/ 80010 w 194310"/>
              <a:gd name="connsiteY7" fmla="*/ 2388870 h 3806190"/>
              <a:gd name="connsiteX8" fmla="*/ 68580 w 194310"/>
              <a:gd name="connsiteY8" fmla="*/ 2491740 h 3806190"/>
              <a:gd name="connsiteX9" fmla="*/ 45720 w 194310"/>
              <a:gd name="connsiteY9" fmla="*/ 2594610 h 3806190"/>
              <a:gd name="connsiteX10" fmla="*/ 34290 w 194310"/>
              <a:gd name="connsiteY10" fmla="*/ 2686050 h 3806190"/>
              <a:gd name="connsiteX11" fmla="*/ 80010 w 194310"/>
              <a:gd name="connsiteY11" fmla="*/ 2983230 h 3806190"/>
              <a:gd name="connsiteX12" fmla="*/ 0 w 194310"/>
              <a:gd name="connsiteY12" fmla="*/ 3131820 h 3806190"/>
              <a:gd name="connsiteX13" fmla="*/ 80010 w 194310"/>
              <a:gd name="connsiteY13" fmla="*/ 3348990 h 3806190"/>
              <a:gd name="connsiteX14" fmla="*/ 45720 w 194310"/>
              <a:gd name="connsiteY14" fmla="*/ 3806190 h 3806190"/>
              <a:gd name="connsiteX0" fmla="*/ 115825 w 161545"/>
              <a:gd name="connsiteY0" fmla="*/ 0 h 3806190"/>
              <a:gd name="connsiteX1" fmla="*/ 150115 w 161545"/>
              <a:gd name="connsiteY1" fmla="*/ 114300 h 3806190"/>
              <a:gd name="connsiteX2" fmla="*/ 161545 w 161545"/>
              <a:gd name="connsiteY2" fmla="*/ 297180 h 3806190"/>
              <a:gd name="connsiteX3" fmla="*/ 150115 w 161545"/>
              <a:gd name="connsiteY3" fmla="*/ 1531620 h 3806190"/>
              <a:gd name="connsiteX4" fmla="*/ 115825 w 161545"/>
              <a:gd name="connsiteY4" fmla="*/ 1897380 h 3806190"/>
              <a:gd name="connsiteX5" fmla="*/ 104395 w 161545"/>
              <a:gd name="connsiteY5" fmla="*/ 2023110 h 3806190"/>
              <a:gd name="connsiteX6" fmla="*/ 92965 w 161545"/>
              <a:gd name="connsiteY6" fmla="*/ 2148840 h 3806190"/>
              <a:gd name="connsiteX7" fmla="*/ 47245 w 161545"/>
              <a:gd name="connsiteY7" fmla="*/ 2388870 h 3806190"/>
              <a:gd name="connsiteX8" fmla="*/ 35815 w 161545"/>
              <a:gd name="connsiteY8" fmla="*/ 2491740 h 3806190"/>
              <a:gd name="connsiteX9" fmla="*/ 12955 w 161545"/>
              <a:gd name="connsiteY9" fmla="*/ 2594610 h 3806190"/>
              <a:gd name="connsiteX10" fmla="*/ 1525 w 161545"/>
              <a:gd name="connsiteY10" fmla="*/ 2686050 h 3806190"/>
              <a:gd name="connsiteX11" fmla="*/ 47245 w 161545"/>
              <a:gd name="connsiteY11" fmla="*/ 2983230 h 3806190"/>
              <a:gd name="connsiteX12" fmla="*/ 58675 w 161545"/>
              <a:gd name="connsiteY12" fmla="*/ 3177540 h 3806190"/>
              <a:gd name="connsiteX13" fmla="*/ 47245 w 161545"/>
              <a:gd name="connsiteY13" fmla="*/ 3348990 h 3806190"/>
              <a:gd name="connsiteX14" fmla="*/ 12955 w 161545"/>
              <a:gd name="connsiteY14" fmla="*/ 3806190 h 3806190"/>
              <a:gd name="connsiteX0" fmla="*/ 103331 w 149051"/>
              <a:gd name="connsiteY0" fmla="*/ 0 h 3806190"/>
              <a:gd name="connsiteX1" fmla="*/ 137621 w 149051"/>
              <a:gd name="connsiteY1" fmla="*/ 114300 h 3806190"/>
              <a:gd name="connsiteX2" fmla="*/ 149051 w 149051"/>
              <a:gd name="connsiteY2" fmla="*/ 297180 h 3806190"/>
              <a:gd name="connsiteX3" fmla="*/ 137621 w 149051"/>
              <a:gd name="connsiteY3" fmla="*/ 1531620 h 3806190"/>
              <a:gd name="connsiteX4" fmla="*/ 103331 w 149051"/>
              <a:gd name="connsiteY4" fmla="*/ 1897380 h 3806190"/>
              <a:gd name="connsiteX5" fmla="*/ 91901 w 149051"/>
              <a:gd name="connsiteY5" fmla="*/ 2023110 h 3806190"/>
              <a:gd name="connsiteX6" fmla="*/ 80471 w 149051"/>
              <a:gd name="connsiteY6" fmla="*/ 2148840 h 3806190"/>
              <a:gd name="connsiteX7" fmla="*/ 34751 w 149051"/>
              <a:gd name="connsiteY7" fmla="*/ 2388870 h 3806190"/>
              <a:gd name="connsiteX8" fmla="*/ 23321 w 149051"/>
              <a:gd name="connsiteY8" fmla="*/ 2491740 h 3806190"/>
              <a:gd name="connsiteX9" fmla="*/ 461 w 149051"/>
              <a:gd name="connsiteY9" fmla="*/ 2594610 h 3806190"/>
              <a:gd name="connsiteX10" fmla="*/ 46181 w 149051"/>
              <a:gd name="connsiteY10" fmla="*/ 2708910 h 3806190"/>
              <a:gd name="connsiteX11" fmla="*/ 34751 w 149051"/>
              <a:gd name="connsiteY11" fmla="*/ 2983230 h 3806190"/>
              <a:gd name="connsiteX12" fmla="*/ 46181 w 149051"/>
              <a:gd name="connsiteY12" fmla="*/ 3177540 h 3806190"/>
              <a:gd name="connsiteX13" fmla="*/ 34751 w 149051"/>
              <a:gd name="connsiteY13" fmla="*/ 3348990 h 3806190"/>
              <a:gd name="connsiteX14" fmla="*/ 461 w 149051"/>
              <a:gd name="connsiteY14" fmla="*/ 3806190 h 3806190"/>
              <a:gd name="connsiteX0" fmla="*/ 102870 w 148590"/>
              <a:gd name="connsiteY0" fmla="*/ 0 h 3806190"/>
              <a:gd name="connsiteX1" fmla="*/ 137160 w 148590"/>
              <a:gd name="connsiteY1" fmla="*/ 114300 h 3806190"/>
              <a:gd name="connsiteX2" fmla="*/ 148590 w 148590"/>
              <a:gd name="connsiteY2" fmla="*/ 297180 h 3806190"/>
              <a:gd name="connsiteX3" fmla="*/ 137160 w 148590"/>
              <a:gd name="connsiteY3" fmla="*/ 1531620 h 3806190"/>
              <a:gd name="connsiteX4" fmla="*/ 102870 w 148590"/>
              <a:gd name="connsiteY4" fmla="*/ 1897380 h 3806190"/>
              <a:gd name="connsiteX5" fmla="*/ 91440 w 148590"/>
              <a:gd name="connsiteY5" fmla="*/ 2023110 h 3806190"/>
              <a:gd name="connsiteX6" fmla="*/ 80010 w 148590"/>
              <a:gd name="connsiteY6" fmla="*/ 2148840 h 3806190"/>
              <a:gd name="connsiteX7" fmla="*/ 34290 w 148590"/>
              <a:gd name="connsiteY7" fmla="*/ 2388870 h 3806190"/>
              <a:gd name="connsiteX8" fmla="*/ 22860 w 148590"/>
              <a:gd name="connsiteY8" fmla="*/ 2491740 h 3806190"/>
              <a:gd name="connsiteX9" fmla="*/ 57150 w 148590"/>
              <a:gd name="connsiteY9" fmla="*/ 2606040 h 3806190"/>
              <a:gd name="connsiteX10" fmla="*/ 45720 w 148590"/>
              <a:gd name="connsiteY10" fmla="*/ 2708910 h 3806190"/>
              <a:gd name="connsiteX11" fmla="*/ 34290 w 148590"/>
              <a:gd name="connsiteY11" fmla="*/ 2983230 h 3806190"/>
              <a:gd name="connsiteX12" fmla="*/ 45720 w 148590"/>
              <a:gd name="connsiteY12" fmla="*/ 3177540 h 3806190"/>
              <a:gd name="connsiteX13" fmla="*/ 34290 w 148590"/>
              <a:gd name="connsiteY13" fmla="*/ 3348990 h 3806190"/>
              <a:gd name="connsiteX14" fmla="*/ 0 w 148590"/>
              <a:gd name="connsiteY14" fmla="*/ 3806190 h 3806190"/>
              <a:gd name="connsiteX0" fmla="*/ 102870 w 148590"/>
              <a:gd name="connsiteY0" fmla="*/ 0 h 3806190"/>
              <a:gd name="connsiteX1" fmla="*/ 137160 w 148590"/>
              <a:gd name="connsiteY1" fmla="*/ 114300 h 3806190"/>
              <a:gd name="connsiteX2" fmla="*/ 148590 w 148590"/>
              <a:gd name="connsiteY2" fmla="*/ 297180 h 3806190"/>
              <a:gd name="connsiteX3" fmla="*/ 137160 w 148590"/>
              <a:gd name="connsiteY3" fmla="*/ 1531620 h 3806190"/>
              <a:gd name="connsiteX4" fmla="*/ 102870 w 148590"/>
              <a:gd name="connsiteY4" fmla="*/ 1897380 h 3806190"/>
              <a:gd name="connsiteX5" fmla="*/ 91440 w 148590"/>
              <a:gd name="connsiteY5" fmla="*/ 2023110 h 3806190"/>
              <a:gd name="connsiteX6" fmla="*/ 80010 w 148590"/>
              <a:gd name="connsiteY6" fmla="*/ 2148840 h 3806190"/>
              <a:gd name="connsiteX7" fmla="*/ 80010 w 148590"/>
              <a:gd name="connsiteY7" fmla="*/ 2388870 h 3806190"/>
              <a:gd name="connsiteX8" fmla="*/ 22860 w 148590"/>
              <a:gd name="connsiteY8" fmla="*/ 2491740 h 3806190"/>
              <a:gd name="connsiteX9" fmla="*/ 57150 w 148590"/>
              <a:gd name="connsiteY9" fmla="*/ 2606040 h 3806190"/>
              <a:gd name="connsiteX10" fmla="*/ 45720 w 148590"/>
              <a:gd name="connsiteY10" fmla="*/ 2708910 h 3806190"/>
              <a:gd name="connsiteX11" fmla="*/ 34290 w 148590"/>
              <a:gd name="connsiteY11" fmla="*/ 2983230 h 3806190"/>
              <a:gd name="connsiteX12" fmla="*/ 45720 w 148590"/>
              <a:gd name="connsiteY12" fmla="*/ 3177540 h 3806190"/>
              <a:gd name="connsiteX13" fmla="*/ 34290 w 148590"/>
              <a:gd name="connsiteY13" fmla="*/ 3348990 h 3806190"/>
              <a:gd name="connsiteX14" fmla="*/ 0 w 148590"/>
              <a:gd name="connsiteY14" fmla="*/ 3806190 h 3806190"/>
              <a:gd name="connsiteX0" fmla="*/ 102870 w 148590"/>
              <a:gd name="connsiteY0" fmla="*/ 0 h 3806190"/>
              <a:gd name="connsiteX1" fmla="*/ 137160 w 148590"/>
              <a:gd name="connsiteY1" fmla="*/ 114300 h 3806190"/>
              <a:gd name="connsiteX2" fmla="*/ 148590 w 148590"/>
              <a:gd name="connsiteY2" fmla="*/ 297180 h 3806190"/>
              <a:gd name="connsiteX3" fmla="*/ 137160 w 148590"/>
              <a:gd name="connsiteY3" fmla="*/ 1531620 h 3806190"/>
              <a:gd name="connsiteX4" fmla="*/ 102870 w 148590"/>
              <a:gd name="connsiteY4" fmla="*/ 1897380 h 3806190"/>
              <a:gd name="connsiteX5" fmla="*/ 91440 w 148590"/>
              <a:gd name="connsiteY5" fmla="*/ 2023110 h 3806190"/>
              <a:gd name="connsiteX6" fmla="*/ 80010 w 148590"/>
              <a:gd name="connsiteY6" fmla="*/ 2148840 h 3806190"/>
              <a:gd name="connsiteX7" fmla="*/ 80010 w 148590"/>
              <a:gd name="connsiteY7" fmla="*/ 2388870 h 3806190"/>
              <a:gd name="connsiteX8" fmla="*/ 91440 w 148590"/>
              <a:gd name="connsiteY8" fmla="*/ 2491740 h 3806190"/>
              <a:gd name="connsiteX9" fmla="*/ 57150 w 148590"/>
              <a:gd name="connsiteY9" fmla="*/ 2606040 h 3806190"/>
              <a:gd name="connsiteX10" fmla="*/ 45720 w 148590"/>
              <a:gd name="connsiteY10" fmla="*/ 2708910 h 3806190"/>
              <a:gd name="connsiteX11" fmla="*/ 34290 w 148590"/>
              <a:gd name="connsiteY11" fmla="*/ 2983230 h 3806190"/>
              <a:gd name="connsiteX12" fmla="*/ 45720 w 148590"/>
              <a:gd name="connsiteY12" fmla="*/ 3177540 h 3806190"/>
              <a:gd name="connsiteX13" fmla="*/ 34290 w 148590"/>
              <a:gd name="connsiteY13" fmla="*/ 3348990 h 3806190"/>
              <a:gd name="connsiteX14" fmla="*/ 0 w 148590"/>
              <a:gd name="connsiteY14" fmla="*/ 3806190 h 380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590" h="3806190">
                <a:moveTo>
                  <a:pt x="102870" y="0"/>
                </a:moveTo>
                <a:cubicBezTo>
                  <a:pt x="107985" y="15346"/>
                  <a:pt x="134692" y="89622"/>
                  <a:pt x="137160" y="114300"/>
                </a:cubicBezTo>
                <a:cubicBezTo>
                  <a:pt x="143238" y="175076"/>
                  <a:pt x="144780" y="236220"/>
                  <a:pt x="148590" y="297180"/>
                </a:cubicBezTo>
                <a:cubicBezTo>
                  <a:pt x="144780" y="708660"/>
                  <a:pt x="148912" y="1120290"/>
                  <a:pt x="137160" y="1531620"/>
                </a:cubicBezTo>
                <a:cubicBezTo>
                  <a:pt x="133663" y="1654025"/>
                  <a:pt x="114212" y="1775452"/>
                  <a:pt x="102870" y="1897380"/>
                </a:cubicBezTo>
                <a:cubicBezTo>
                  <a:pt x="98972" y="1939282"/>
                  <a:pt x="95250" y="1981200"/>
                  <a:pt x="91440" y="2023110"/>
                </a:cubicBezTo>
                <a:cubicBezTo>
                  <a:pt x="87630" y="2065020"/>
                  <a:pt x="81915" y="2087880"/>
                  <a:pt x="80010" y="2148840"/>
                </a:cubicBezTo>
                <a:cubicBezTo>
                  <a:pt x="78105" y="2209800"/>
                  <a:pt x="78105" y="2331720"/>
                  <a:pt x="80010" y="2388870"/>
                </a:cubicBezTo>
                <a:cubicBezTo>
                  <a:pt x="81915" y="2446020"/>
                  <a:pt x="95250" y="2455545"/>
                  <a:pt x="91440" y="2491740"/>
                </a:cubicBezTo>
                <a:cubicBezTo>
                  <a:pt x="87630" y="2527935"/>
                  <a:pt x="64770" y="2569845"/>
                  <a:pt x="57150" y="2606040"/>
                </a:cubicBezTo>
                <a:cubicBezTo>
                  <a:pt x="49530" y="2642235"/>
                  <a:pt x="49530" y="2646045"/>
                  <a:pt x="45720" y="2708910"/>
                </a:cubicBezTo>
                <a:cubicBezTo>
                  <a:pt x="41910" y="2771775"/>
                  <a:pt x="34290" y="2905125"/>
                  <a:pt x="34290" y="2983230"/>
                </a:cubicBezTo>
                <a:cubicBezTo>
                  <a:pt x="34290" y="3061335"/>
                  <a:pt x="45720" y="3116580"/>
                  <a:pt x="45720" y="3177540"/>
                </a:cubicBezTo>
                <a:cubicBezTo>
                  <a:pt x="45720" y="3238500"/>
                  <a:pt x="38574" y="3280438"/>
                  <a:pt x="34290" y="3348990"/>
                </a:cubicBezTo>
                <a:cubicBezTo>
                  <a:pt x="12621" y="3695692"/>
                  <a:pt x="125936" y="3806190"/>
                  <a:pt x="0" y="380619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E77143-B945-4B71-8734-EA01038D8EAA}"/>
              </a:ext>
            </a:extLst>
          </p:cNvPr>
          <p:cNvSpPr/>
          <p:nvPr/>
        </p:nvSpPr>
        <p:spPr>
          <a:xfrm>
            <a:off x="3794760" y="1165860"/>
            <a:ext cx="5337810" cy="114301"/>
          </a:xfrm>
          <a:custGeom>
            <a:avLst/>
            <a:gdLst>
              <a:gd name="connsiteX0" fmla="*/ 5337810 w 5337810"/>
              <a:gd name="connsiteY0" fmla="*/ 34290 h 114301"/>
              <a:gd name="connsiteX1" fmla="*/ 5257800 w 5337810"/>
              <a:gd name="connsiteY1" fmla="*/ 22860 h 114301"/>
              <a:gd name="connsiteX2" fmla="*/ 5223510 w 5337810"/>
              <a:gd name="connsiteY2" fmla="*/ 11430 h 114301"/>
              <a:gd name="connsiteX3" fmla="*/ 5177790 w 5337810"/>
              <a:gd name="connsiteY3" fmla="*/ 0 h 114301"/>
              <a:gd name="connsiteX4" fmla="*/ 4857750 w 5337810"/>
              <a:gd name="connsiteY4" fmla="*/ 11430 h 114301"/>
              <a:gd name="connsiteX5" fmla="*/ 4800600 w 5337810"/>
              <a:gd name="connsiteY5" fmla="*/ 22860 h 114301"/>
              <a:gd name="connsiteX6" fmla="*/ 4686300 w 5337810"/>
              <a:gd name="connsiteY6" fmla="*/ 34290 h 114301"/>
              <a:gd name="connsiteX7" fmla="*/ 4514850 w 5337810"/>
              <a:gd name="connsiteY7" fmla="*/ 57150 h 114301"/>
              <a:gd name="connsiteX8" fmla="*/ 4400550 w 5337810"/>
              <a:gd name="connsiteY8" fmla="*/ 68580 h 114301"/>
              <a:gd name="connsiteX9" fmla="*/ 4240530 w 5337810"/>
              <a:gd name="connsiteY9" fmla="*/ 91440 h 114301"/>
              <a:gd name="connsiteX10" fmla="*/ 4034790 w 5337810"/>
              <a:gd name="connsiteY10" fmla="*/ 102870 h 114301"/>
              <a:gd name="connsiteX11" fmla="*/ 3166110 w 5337810"/>
              <a:gd name="connsiteY11" fmla="*/ 91440 h 114301"/>
              <a:gd name="connsiteX12" fmla="*/ 3051810 w 5337810"/>
              <a:gd name="connsiteY12" fmla="*/ 80010 h 114301"/>
              <a:gd name="connsiteX13" fmla="*/ 2697480 w 5337810"/>
              <a:gd name="connsiteY13" fmla="*/ 68580 h 114301"/>
              <a:gd name="connsiteX14" fmla="*/ 1885950 w 5337810"/>
              <a:gd name="connsiteY14" fmla="*/ 57150 h 114301"/>
              <a:gd name="connsiteX15" fmla="*/ 1760220 w 5337810"/>
              <a:gd name="connsiteY15" fmla="*/ 45720 h 114301"/>
              <a:gd name="connsiteX16" fmla="*/ 742950 w 5337810"/>
              <a:gd name="connsiteY16" fmla="*/ 68580 h 114301"/>
              <a:gd name="connsiteX17" fmla="*/ 560070 w 5337810"/>
              <a:gd name="connsiteY17" fmla="*/ 91440 h 114301"/>
              <a:gd name="connsiteX18" fmla="*/ 377190 w 5337810"/>
              <a:gd name="connsiteY18" fmla="*/ 102870 h 114301"/>
              <a:gd name="connsiteX19" fmla="*/ 0 w 5337810"/>
              <a:gd name="connsiteY19" fmla="*/ 114300 h 11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7810" h="114301">
                <a:moveTo>
                  <a:pt x="5337810" y="34290"/>
                </a:moveTo>
                <a:cubicBezTo>
                  <a:pt x="5311140" y="30480"/>
                  <a:pt x="5284218" y="28144"/>
                  <a:pt x="5257800" y="22860"/>
                </a:cubicBezTo>
                <a:cubicBezTo>
                  <a:pt x="5245986" y="20497"/>
                  <a:pt x="5235095" y="14740"/>
                  <a:pt x="5223510" y="11430"/>
                </a:cubicBezTo>
                <a:cubicBezTo>
                  <a:pt x="5208405" y="7114"/>
                  <a:pt x="5193030" y="3810"/>
                  <a:pt x="5177790" y="0"/>
                </a:cubicBezTo>
                <a:cubicBezTo>
                  <a:pt x="5071110" y="3810"/>
                  <a:pt x="4964303" y="4972"/>
                  <a:pt x="4857750" y="11430"/>
                </a:cubicBezTo>
                <a:cubicBezTo>
                  <a:pt x="4838358" y="12605"/>
                  <a:pt x="4819857" y="20292"/>
                  <a:pt x="4800600" y="22860"/>
                </a:cubicBezTo>
                <a:cubicBezTo>
                  <a:pt x="4762646" y="27921"/>
                  <a:pt x="4724356" y="30062"/>
                  <a:pt x="4686300" y="34290"/>
                </a:cubicBezTo>
                <a:cubicBezTo>
                  <a:pt x="4333644" y="73474"/>
                  <a:pt x="4830924" y="19965"/>
                  <a:pt x="4514850" y="57150"/>
                </a:cubicBezTo>
                <a:cubicBezTo>
                  <a:pt x="4476822" y="61624"/>
                  <a:pt x="4438504" y="63519"/>
                  <a:pt x="4400550" y="68580"/>
                </a:cubicBezTo>
                <a:cubicBezTo>
                  <a:pt x="4250214" y="88625"/>
                  <a:pt x="4468118" y="74582"/>
                  <a:pt x="4240530" y="91440"/>
                </a:cubicBezTo>
                <a:cubicBezTo>
                  <a:pt x="4172032" y="96514"/>
                  <a:pt x="4103370" y="99060"/>
                  <a:pt x="4034790" y="102870"/>
                </a:cubicBezTo>
                <a:lnTo>
                  <a:pt x="3166110" y="91440"/>
                </a:lnTo>
                <a:cubicBezTo>
                  <a:pt x="3127830" y="90550"/>
                  <a:pt x="3090055" y="81876"/>
                  <a:pt x="3051810" y="80010"/>
                </a:cubicBezTo>
                <a:cubicBezTo>
                  <a:pt x="2933779" y="74252"/>
                  <a:pt x="2815629" y="70897"/>
                  <a:pt x="2697480" y="68580"/>
                </a:cubicBezTo>
                <a:lnTo>
                  <a:pt x="1885950" y="57150"/>
                </a:lnTo>
                <a:cubicBezTo>
                  <a:pt x="1844040" y="53340"/>
                  <a:pt x="1802303" y="45720"/>
                  <a:pt x="1760220" y="45720"/>
                </a:cubicBezTo>
                <a:cubicBezTo>
                  <a:pt x="918073" y="45720"/>
                  <a:pt x="1136697" y="24830"/>
                  <a:pt x="742950" y="68580"/>
                </a:cubicBezTo>
                <a:cubicBezTo>
                  <a:pt x="656210" y="90265"/>
                  <a:pt x="702697" y="81252"/>
                  <a:pt x="560070" y="91440"/>
                </a:cubicBezTo>
                <a:lnTo>
                  <a:pt x="377190" y="102870"/>
                </a:lnTo>
                <a:cubicBezTo>
                  <a:pt x="105542" y="114681"/>
                  <a:pt x="140391" y="114300"/>
                  <a:pt x="0" y="1143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06F58FD-11F1-4BFF-91FB-813F1160F148}"/>
              </a:ext>
            </a:extLst>
          </p:cNvPr>
          <p:cNvSpPr/>
          <p:nvPr/>
        </p:nvSpPr>
        <p:spPr>
          <a:xfrm>
            <a:off x="6206490" y="2297430"/>
            <a:ext cx="960135" cy="2228850"/>
          </a:xfrm>
          <a:custGeom>
            <a:avLst/>
            <a:gdLst>
              <a:gd name="connsiteX0" fmla="*/ 0 w 834405"/>
              <a:gd name="connsiteY0" fmla="*/ 0 h 2080260"/>
              <a:gd name="connsiteX1" fmla="*/ 22860 w 834405"/>
              <a:gd name="connsiteY1" fmla="*/ 57150 h 2080260"/>
              <a:gd name="connsiteX2" fmla="*/ 45720 w 834405"/>
              <a:gd name="connsiteY2" fmla="*/ 125730 h 2080260"/>
              <a:gd name="connsiteX3" fmla="*/ 68580 w 834405"/>
              <a:gd name="connsiteY3" fmla="*/ 160020 h 2080260"/>
              <a:gd name="connsiteX4" fmla="*/ 102870 w 834405"/>
              <a:gd name="connsiteY4" fmla="*/ 262890 h 2080260"/>
              <a:gd name="connsiteX5" fmla="*/ 114300 w 834405"/>
              <a:gd name="connsiteY5" fmla="*/ 297180 h 2080260"/>
              <a:gd name="connsiteX6" fmla="*/ 148590 w 834405"/>
              <a:gd name="connsiteY6" fmla="*/ 365760 h 2080260"/>
              <a:gd name="connsiteX7" fmla="*/ 171450 w 834405"/>
              <a:gd name="connsiteY7" fmla="*/ 400050 h 2080260"/>
              <a:gd name="connsiteX8" fmla="*/ 182880 w 834405"/>
              <a:gd name="connsiteY8" fmla="*/ 434340 h 2080260"/>
              <a:gd name="connsiteX9" fmla="*/ 205740 w 834405"/>
              <a:gd name="connsiteY9" fmla="*/ 468630 h 2080260"/>
              <a:gd name="connsiteX10" fmla="*/ 217170 w 834405"/>
              <a:gd name="connsiteY10" fmla="*/ 502920 h 2080260"/>
              <a:gd name="connsiteX11" fmla="*/ 274320 w 834405"/>
              <a:gd name="connsiteY11" fmla="*/ 571500 h 2080260"/>
              <a:gd name="connsiteX12" fmla="*/ 320040 w 834405"/>
              <a:gd name="connsiteY12" fmla="*/ 640080 h 2080260"/>
              <a:gd name="connsiteX13" fmla="*/ 365760 w 834405"/>
              <a:gd name="connsiteY13" fmla="*/ 708660 h 2080260"/>
              <a:gd name="connsiteX14" fmla="*/ 388620 w 834405"/>
              <a:gd name="connsiteY14" fmla="*/ 742950 h 2080260"/>
              <a:gd name="connsiteX15" fmla="*/ 422910 w 834405"/>
              <a:gd name="connsiteY15" fmla="*/ 811530 h 2080260"/>
              <a:gd name="connsiteX16" fmla="*/ 434340 w 834405"/>
              <a:gd name="connsiteY16" fmla="*/ 845820 h 2080260"/>
              <a:gd name="connsiteX17" fmla="*/ 457200 w 834405"/>
              <a:gd name="connsiteY17" fmla="*/ 880110 h 2080260"/>
              <a:gd name="connsiteX18" fmla="*/ 468630 w 834405"/>
              <a:gd name="connsiteY18" fmla="*/ 914400 h 2080260"/>
              <a:gd name="connsiteX19" fmla="*/ 491490 w 834405"/>
              <a:gd name="connsiteY19" fmla="*/ 948690 h 2080260"/>
              <a:gd name="connsiteX20" fmla="*/ 514350 w 834405"/>
              <a:gd name="connsiteY20" fmla="*/ 1017270 h 2080260"/>
              <a:gd name="connsiteX21" fmla="*/ 537210 w 834405"/>
              <a:gd name="connsiteY21" fmla="*/ 1085850 h 2080260"/>
              <a:gd name="connsiteX22" fmla="*/ 628650 w 834405"/>
              <a:gd name="connsiteY22" fmla="*/ 1360170 h 2080260"/>
              <a:gd name="connsiteX23" fmla="*/ 640080 w 834405"/>
              <a:gd name="connsiteY23" fmla="*/ 1394460 h 2080260"/>
              <a:gd name="connsiteX24" fmla="*/ 651510 w 834405"/>
              <a:gd name="connsiteY24" fmla="*/ 1428750 h 2080260"/>
              <a:gd name="connsiteX25" fmla="*/ 697230 w 834405"/>
              <a:gd name="connsiteY25" fmla="*/ 1531620 h 2080260"/>
              <a:gd name="connsiteX26" fmla="*/ 731520 w 834405"/>
              <a:gd name="connsiteY26" fmla="*/ 1714500 h 2080260"/>
              <a:gd name="connsiteX27" fmla="*/ 754380 w 834405"/>
              <a:gd name="connsiteY27" fmla="*/ 1805940 h 2080260"/>
              <a:gd name="connsiteX28" fmla="*/ 777240 w 834405"/>
              <a:gd name="connsiteY28" fmla="*/ 1885950 h 2080260"/>
              <a:gd name="connsiteX29" fmla="*/ 800100 w 834405"/>
              <a:gd name="connsiteY29" fmla="*/ 1954530 h 2080260"/>
              <a:gd name="connsiteX30" fmla="*/ 811530 w 834405"/>
              <a:gd name="connsiteY30" fmla="*/ 1988820 h 2080260"/>
              <a:gd name="connsiteX31" fmla="*/ 822960 w 834405"/>
              <a:gd name="connsiteY31" fmla="*/ 2023110 h 2080260"/>
              <a:gd name="connsiteX32" fmla="*/ 834390 w 834405"/>
              <a:gd name="connsiteY3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34405" h="2080260">
                <a:moveTo>
                  <a:pt x="0" y="0"/>
                </a:moveTo>
                <a:cubicBezTo>
                  <a:pt x="7620" y="19050"/>
                  <a:pt x="15848" y="37868"/>
                  <a:pt x="22860" y="57150"/>
                </a:cubicBezTo>
                <a:cubicBezTo>
                  <a:pt x="31095" y="79796"/>
                  <a:pt x="32354" y="105680"/>
                  <a:pt x="45720" y="125730"/>
                </a:cubicBezTo>
                <a:cubicBezTo>
                  <a:pt x="53340" y="137160"/>
                  <a:pt x="63001" y="147467"/>
                  <a:pt x="68580" y="160020"/>
                </a:cubicBezTo>
                <a:lnTo>
                  <a:pt x="102870" y="262890"/>
                </a:lnTo>
                <a:cubicBezTo>
                  <a:pt x="106680" y="274320"/>
                  <a:pt x="107617" y="287155"/>
                  <a:pt x="114300" y="297180"/>
                </a:cubicBezTo>
                <a:cubicBezTo>
                  <a:pt x="179814" y="395450"/>
                  <a:pt x="101268" y="271116"/>
                  <a:pt x="148590" y="365760"/>
                </a:cubicBezTo>
                <a:cubicBezTo>
                  <a:pt x="154733" y="378047"/>
                  <a:pt x="165307" y="387763"/>
                  <a:pt x="171450" y="400050"/>
                </a:cubicBezTo>
                <a:cubicBezTo>
                  <a:pt x="176838" y="410826"/>
                  <a:pt x="177492" y="423564"/>
                  <a:pt x="182880" y="434340"/>
                </a:cubicBezTo>
                <a:cubicBezTo>
                  <a:pt x="189023" y="446627"/>
                  <a:pt x="199597" y="456343"/>
                  <a:pt x="205740" y="468630"/>
                </a:cubicBezTo>
                <a:cubicBezTo>
                  <a:pt x="211128" y="479406"/>
                  <a:pt x="211782" y="492144"/>
                  <a:pt x="217170" y="502920"/>
                </a:cubicBezTo>
                <a:cubicBezTo>
                  <a:pt x="233083" y="534746"/>
                  <a:pt x="249041" y="546221"/>
                  <a:pt x="274320" y="571500"/>
                </a:cubicBezTo>
                <a:cubicBezTo>
                  <a:pt x="296180" y="637079"/>
                  <a:pt x="270096" y="575866"/>
                  <a:pt x="320040" y="640080"/>
                </a:cubicBezTo>
                <a:cubicBezTo>
                  <a:pt x="336908" y="661767"/>
                  <a:pt x="350520" y="685800"/>
                  <a:pt x="365760" y="708660"/>
                </a:cubicBezTo>
                <a:cubicBezTo>
                  <a:pt x="373380" y="720090"/>
                  <a:pt x="384276" y="729918"/>
                  <a:pt x="388620" y="742950"/>
                </a:cubicBezTo>
                <a:cubicBezTo>
                  <a:pt x="417350" y="829139"/>
                  <a:pt x="378595" y="722900"/>
                  <a:pt x="422910" y="811530"/>
                </a:cubicBezTo>
                <a:cubicBezTo>
                  <a:pt x="428298" y="822306"/>
                  <a:pt x="428952" y="835044"/>
                  <a:pt x="434340" y="845820"/>
                </a:cubicBezTo>
                <a:cubicBezTo>
                  <a:pt x="440483" y="858107"/>
                  <a:pt x="451057" y="867823"/>
                  <a:pt x="457200" y="880110"/>
                </a:cubicBezTo>
                <a:cubicBezTo>
                  <a:pt x="462588" y="890886"/>
                  <a:pt x="463242" y="903624"/>
                  <a:pt x="468630" y="914400"/>
                </a:cubicBezTo>
                <a:cubicBezTo>
                  <a:pt x="474773" y="926687"/>
                  <a:pt x="485911" y="936137"/>
                  <a:pt x="491490" y="948690"/>
                </a:cubicBezTo>
                <a:cubicBezTo>
                  <a:pt x="501277" y="970710"/>
                  <a:pt x="506730" y="994410"/>
                  <a:pt x="514350" y="1017270"/>
                </a:cubicBezTo>
                <a:lnTo>
                  <a:pt x="537210" y="1085850"/>
                </a:lnTo>
                <a:lnTo>
                  <a:pt x="628650" y="1360170"/>
                </a:lnTo>
                <a:lnTo>
                  <a:pt x="640080" y="1394460"/>
                </a:lnTo>
                <a:cubicBezTo>
                  <a:pt x="643890" y="1405890"/>
                  <a:pt x="644827" y="1418725"/>
                  <a:pt x="651510" y="1428750"/>
                </a:cubicBezTo>
                <a:cubicBezTo>
                  <a:pt x="677397" y="1467581"/>
                  <a:pt x="688162" y="1477212"/>
                  <a:pt x="697230" y="1531620"/>
                </a:cubicBezTo>
                <a:cubicBezTo>
                  <a:pt x="706875" y="1589487"/>
                  <a:pt x="717817" y="1659690"/>
                  <a:pt x="731520" y="1714500"/>
                </a:cubicBezTo>
                <a:cubicBezTo>
                  <a:pt x="739140" y="1744980"/>
                  <a:pt x="744445" y="1776134"/>
                  <a:pt x="754380" y="1805940"/>
                </a:cubicBezTo>
                <a:cubicBezTo>
                  <a:pt x="792793" y="1921178"/>
                  <a:pt x="734184" y="1742429"/>
                  <a:pt x="777240" y="1885950"/>
                </a:cubicBezTo>
                <a:cubicBezTo>
                  <a:pt x="784164" y="1909030"/>
                  <a:pt x="792480" y="1931670"/>
                  <a:pt x="800100" y="1954530"/>
                </a:cubicBezTo>
                <a:lnTo>
                  <a:pt x="811530" y="1988820"/>
                </a:lnTo>
                <a:cubicBezTo>
                  <a:pt x="815340" y="2000250"/>
                  <a:pt x="820038" y="2011421"/>
                  <a:pt x="822960" y="2023110"/>
                </a:cubicBezTo>
                <a:cubicBezTo>
                  <a:pt x="835314" y="2072526"/>
                  <a:pt x="834390" y="2053121"/>
                  <a:pt x="834390" y="2080260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3FD39E-E989-4B41-8567-9F1D56054723}"/>
              </a:ext>
            </a:extLst>
          </p:cNvPr>
          <p:cNvSpPr/>
          <p:nvPr/>
        </p:nvSpPr>
        <p:spPr>
          <a:xfrm>
            <a:off x="6022004" y="1965848"/>
            <a:ext cx="184486" cy="354442"/>
          </a:xfrm>
          <a:custGeom>
            <a:avLst/>
            <a:gdLst>
              <a:gd name="connsiteX0" fmla="*/ 184486 w 184486"/>
              <a:gd name="connsiteY0" fmla="*/ 354442 h 354442"/>
              <a:gd name="connsiteX1" fmla="*/ 173056 w 184486"/>
              <a:gd name="connsiteY1" fmla="*/ 297292 h 354442"/>
              <a:gd name="connsiteX2" fmla="*/ 150196 w 184486"/>
              <a:gd name="connsiteY2" fmla="*/ 228712 h 354442"/>
              <a:gd name="connsiteX3" fmla="*/ 138766 w 184486"/>
              <a:gd name="connsiteY3" fmla="*/ 194422 h 354442"/>
              <a:gd name="connsiteX4" fmla="*/ 127336 w 184486"/>
              <a:gd name="connsiteY4" fmla="*/ 137272 h 354442"/>
              <a:gd name="connsiteX5" fmla="*/ 104476 w 184486"/>
              <a:gd name="connsiteY5" fmla="*/ 57262 h 354442"/>
              <a:gd name="connsiteX6" fmla="*/ 35896 w 184486"/>
              <a:gd name="connsiteY6" fmla="*/ 22972 h 354442"/>
              <a:gd name="connsiteX7" fmla="*/ 1606 w 184486"/>
              <a:gd name="connsiteY7" fmla="*/ 112 h 354442"/>
              <a:gd name="connsiteX8" fmla="*/ 1606 w 184486"/>
              <a:gd name="connsiteY8" fmla="*/ 11542 h 35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486" h="354442">
                <a:moveTo>
                  <a:pt x="184486" y="354442"/>
                </a:moveTo>
                <a:cubicBezTo>
                  <a:pt x="180676" y="335392"/>
                  <a:pt x="178168" y="316035"/>
                  <a:pt x="173056" y="297292"/>
                </a:cubicBezTo>
                <a:cubicBezTo>
                  <a:pt x="166716" y="274045"/>
                  <a:pt x="157816" y="251572"/>
                  <a:pt x="150196" y="228712"/>
                </a:cubicBezTo>
                <a:cubicBezTo>
                  <a:pt x="146386" y="217282"/>
                  <a:pt x="141129" y="206236"/>
                  <a:pt x="138766" y="194422"/>
                </a:cubicBezTo>
                <a:cubicBezTo>
                  <a:pt x="134956" y="175372"/>
                  <a:pt x="131550" y="156237"/>
                  <a:pt x="127336" y="137272"/>
                </a:cubicBezTo>
                <a:cubicBezTo>
                  <a:pt x="126704" y="134429"/>
                  <a:pt x="110351" y="64605"/>
                  <a:pt x="104476" y="57262"/>
                </a:cubicBezTo>
                <a:cubicBezTo>
                  <a:pt x="82638" y="29965"/>
                  <a:pt x="63505" y="36776"/>
                  <a:pt x="35896" y="22972"/>
                </a:cubicBezTo>
                <a:cubicBezTo>
                  <a:pt x="23609" y="16829"/>
                  <a:pt x="14638" y="4456"/>
                  <a:pt x="1606" y="112"/>
                </a:cubicBezTo>
                <a:cubicBezTo>
                  <a:pt x="-2008" y="-1093"/>
                  <a:pt x="1606" y="7732"/>
                  <a:pt x="1606" y="11542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8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EFF80-EE5F-4822-8BEB-BC7D7B8265D9}"/>
              </a:ext>
            </a:extLst>
          </p:cNvPr>
          <p:cNvSpPr txBox="1"/>
          <p:nvPr/>
        </p:nvSpPr>
        <p:spPr>
          <a:xfrm>
            <a:off x="6729218" y="2536677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ED87A-7D85-49D3-B76A-F97DB527B15D}"/>
              </a:ext>
            </a:extLst>
          </p:cNvPr>
          <p:cNvSpPr txBox="1"/>
          <p:nvPr/>
        </p:nvSpPr>
        <p:spPr>
          <a:xfrm>
            <a:off x="7609227" y="2730464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3530B-ED04-45C7-9EE2-3771907EDFFE}"/>
              </a:ext>
            </a:extLst>
          </p:cNvPr>
          <p:cNvSpPr txBox="1"/>
          <p:nvPr/>
        </p:nvSpPr>
        <p:spPr>
          <a:xfrm>
            <a:off x="5939191" y="90540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6E61B-2886-4502-9760-D6758E441B60}"/>
              </a:ext>
            </a:extLst>
          </p:cNvPr>
          <p:cNvSpPr txBox="1"/>
          <p:nvPr/>
        </p:nvSpPr>
        <p:spPr>
          <a:xfrm>
            <a:off x="5791134" y="3359713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D08CF-60F3-4D3E-BF35-E3FEE1A78B87}"/>
              </a:ext>
            </a:extLst>
          </p:cNvPr>
          <p:cNvSpPr txBox="1"/>
          <p:nvPr/>
        </p:nvSpPr>
        <p:spPr>
          <a:xfrm>
            <a:off x="4045634" y="2489567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4F2420-4F65-4B4C-9E27-E2834AAA9F10}"/>
              </a:ext>
            </a:extLst>
          </p:cNvPr>
          <p:cNvSpPr txBox="1"/>
          <p:nvPr/>
        </p:nvSpPr>
        <p:spPr>
          <a:xfrm>
            <a:off x="8384085" y="2754955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2751B-2C5E-44F0-80EC-1D19A3BD2396}"/>
              </a:ext>
            </a:extLst>
          </p:cNvPr>
          <p:cNvSpPr txBox="1"/>
          <p:nvPr/>
        </p:nvSpPr>
        <p:spPr>
          <a:xfrm>
            <a:off x="5715378" y="914966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3D9BE3-1CF3-4A5E-B6EF-7261C003D2C2}"/>
              </a:ext>
            </a:extLst>
          </p:cNvPr>
          <p:cNvSpPr txBox="1"/>
          <p:nvPr/>
        </p:nvSpPr>
        <p:spPr>
          <a:xfrm>
            <a:off x="4078192" y="2730713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780C6-2BFF-4F36-99EB-1BDB79239302}"/>
              </a:ext>
            </a:extLst>
          </p:cNvPr>
          <p:cNvSpPr txBox="1"/>
          <p:nvPr/>
        </p:nvSpPr>
        <p:spPr>
          <a:xfrm>
            <a:off x="4115780" y="320223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BCCDA-DED6-43DF-BF97-9396D1B711FB}"/>
              </a:ext>
            </a:extLst>
          </p:cNvPr>
          <p:cNvSpPr txBox="1"/>
          <p:nvPr/>
        </p:nvSpPr>
        <p:spPr>
          <a:xfrm>
            <a:off x="6386817" y="446311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8EC5AB-6F72-4FF9-B79F-9E2D71A870D7}"/>
              </a:ext>
            </a:extLst>
          </p:cNvPr>
          <p:cNvSpPr txBox="1"/>
          <p:nvPr/>
        </p:nvSpPr>
        <p:spPr>
          <a:xfrm>
            <a:off x="8428581" y="343667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A8857-78EC-4494-9446-9718F557927F}"/>
              </a:ext>
            </a:extLst>
          </p:cNvPr>
          <p:cNvSpPr txBox="1"/>
          <p:nvPr/>
        </p:nvSpPr>
        <p:spPr>
          <a:xfrm>
            <a:off x="8428581" y="3726749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8222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EFF80-EE5F-4822-8BEB-BC7D7B8265D9}"/>
              </a:ext>
            </a:extLst>
          </p:cNvPr>
          <p:cNvSpPr txBox="1"/>
          <p:nvPr/>
        </p:nvSpPr>
        <p:spPr>
          <a:xfrm>
            <a:off x="6843679" y="2554099"/>
            <a:ext cx="13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ED87A-7D85-49D3-B76A-F97DB527B15D}"/>
              </a:ext>
            </a:extLst>
          </p:cNvPr>
          <p:cNvSpPr txBox="1"/>
          <p:nvPr/>
        </p:nvSpPr>
        <p:spPr>
          <a:xfrm>
            <a:off x="7609227" y="2730464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3530B-ED04-45C7-9EE2-3771907EDFFE}"/>
              </a:ext>
            </a:extLst>
          </p:cNvPr>
          <p:cNvSpPr txBox="1"/>
          <p:nvPr/>
        </p:nvSpPr>
        <p:spPr>
          <a:xfrm>
            <a:off x="5939191" y="90540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6E61B-2886-4502-9760-D6758E441B60}"/>
              </a:ext>
            </a:extLst>
          </p:cNvPr>
          <p:cNvSpPr txBox="1"/>
          <p:nvPr/>
        </p:nvSpPr>
        <p:spPr>
          <a:xfrm>
            <a:off x="5791137" y="3359713"/>
            <a:ext cx="3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D08CF-60F3-4D3E-BF35-E3FEE1A78B87}"/>
              </a:ext>
            </a:extLst>
          </p:cNvPr>
          <p:cNvSpPr txBox="1"/>
          <p:nvPr/>
        </p:nvSpPr>
        <p:spPr>
          <a:xfrm>
            <a:off x="4045634" y="2489567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4F2420-4F65-4B4C-9E27-E2834AAA9F10}"/>
              </a:ext>
            </a:extLst>
          </p:cNvPr>
          <p:cNvSpPr txBox="1"/>
          <p:nvPr/>
        </p:nvSpPr>
        <p:spPr>
          <a:xfrm>
            <a:off x="8384085" y="2754955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2751B-2C5E-44F0-80EC-1D19A3BD2396}"/>
              </a:ext>
            </a:extLst>
          </p:cNvPr>
          <p:cNvSpPr txBox="1"/>
          <p:nvPr/>
        </p:nvSpPr>
        <p:spPr>
          <a:xfrm>
            <a:off x="5715378" y="914966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3D9BE3-1CF3-4A5E-B6EF-7261C003D2C2}"/>
              </a:ext>
            </a:extLst>
          </p:cNvPr>
          <p:cNvSpPr txBox="1"/>
          <p:nvPr/>
        </p:nvSpPr>
        <p:spPr>
          <a:xfrm>
            <a:off x="4078192" y="2730713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780C6-2BFF-4F36-99EB-1BDB79239302}"/>
              </a:ext>
            </a:extLst>
          </p:cNvPr>
          <p:cNvSpPr txBox="1"/>
          <p:nvPr/>
        </p:nvSpPr>
        <p:spPr>
          <a:xfrm>
            <a:off x="4115780" y="320223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BCCDA-DED6-43DF-BF97-9396D1B711FB}"/>
              </a:ext>
            </a:extLst>
          </p:cNvPr>
          <p:cNvSpPr txBox="1"/>
          <p:nvPr/>
        </p:nvSpPr>
        <p:spPr>
          <a:xfrm>
            <a:off x="6386817" y="446311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8EC5AB-6F72-4FF9-B79F-9E2D71A870D7}"/>
              </a:ext>
            </a:extLst>
          </p:cNvPr>
          <p:cNvSpPr txBox="1"/>
          <p:nvPr/>
        </p:nvSpPr>
        <p:spPr>
          <a:xfrm>
            <a:off x="8428581" y="343667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A8857-78EC-4494-9446-9718F557927F}"/>
              </a:ext>
            </a:extLst>
          </p:cNvPr>
          <p:cNvSpPr txBox="1"/>
          <p:nvPr/>
        </p:nvSpPr>
        <p:spPr>
          <a:xfrm>
            <a:off x="8428581" y="3726749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D33F7B-B9C2-4291-8DD9-D9F3AFD10D42}"/>
              </a:ext>
            </a:extLst>
          </p:cNvPr>
          <p:cNvSpPr/>
          <p:nvPr/>
        </p:nvSpPr>
        <p:spPr>
          <a:xfrm>
            <a:off x="3731475" y="36933"/>
            <a:ext cx="4826419" cy="2807867"/>
          </a:xfrm>
          <a:custGeom>
            <a:avLst/>
            <a:gdLst>
              <a:gd name="connsiteX0" fmla="*/ 4156380 w 4826419"/>
              <a:gd name="connsiteY0" fmla="*/ 2697031 h 2807867"/>
              <a:gd name="connsiteX1" fmla="*/ 4165616 w 4826419"/>
              <a:gd name="connsiteY1" fmla="*/ 2650849 h 2807867"/>
              <a:gd name="connsiteX2" fmla="*/ 4174852 w 4826419"/>
              <a:gd name="connsiteY2" fmla="*/ 2623140 h 2807867"/>
              <a:gd name="connsiteX3" fmla="*/ 4184089 w 4826419"/>
              <a:gd name="connsiteY3" fmla="*/ 2244449 h 2807867"/>
              <a:gd name="connsiteX4" fmla="*/ 4193325 w 4826419"/>
              <a:gd name="connsiteY4" fmla="*/ 2050485 h 2807867"/>
              <a:gd name="connsiteX5" fmla="*/ 4184089 w 4826419"/>
              <a:gd name="connsiteY5" fmla="*/ 1099140 h 2807867"/>
              <a:gd name="connsiteX6" fmla="*/ 4165616 w 4826419"/>
              <a:gd name="connsiteY6" fmla="*/ 618849 h 2807867"/>
              <a:gd name="connsiteX7" fmla="*/ 4174852 w 4826419"/>
              <a:gd name="connsiteY7" fmla="*/ 563431 h 2807867"/>
              <a:gd name="connsiteX8" fmla="*/ 4230270 w 4826419"/>
              <a:gd name="connsiteY8" fmla="*/ 544958 h 2807867"/>
              <a:gd name="connsiteX9" fmla="*/ 4341107 w 4826419"/>
              <a:gd name="connsiteY9" fmla="*/ 535722 h 2807867"/>
              <a:gd name="connsiteX10" fmla="*/ 4378052 w 4826419"/>
              <a:gd name="connsiteY10" fmla="*/ 526485 h 2807867"/>
              <a:gd name="connsiteX11" fmla="*/ 4599725 w 4826419"/>
              <a:gd name="connsiteY11" fmla="*/ 508012 h 2807867"/>
              <a:gd name="connsiteX12" fmla="*/ 4627434 w 4826419"/>
              <a:gd name="connsiteY12" fmla="*/ 498776 h 2807867"/>
              <a:gd name="connsiteX13" fmla="*/ 4710561 w 4826419"/>
              <a:gd name="connsiteY13" fmla="*/ 424885 h 2807867"/>
              <a:gd name="connsiteX14" fmla="*/ 4729034 w 4826419"/>
              <a:gd name="connsiteY14" fmla="*/ 387940 h 2807867"/>
              <a:gd name="connsiteX15" fmla="*/ 4747507 w 4826419"/>
              <a:gd name="connsiteY15" fmla="*/ 360231 h 2807867"/>
              <a:gd name="connsiteX16" fmla="*/ 4802925 w 4826419"/>
              <a:gd name="connsiteY16" fmla="*/ 258631 h 2807867"/>
              <a:gd name="connsiteX17" fmla="*/ 4812161 w 4826419"/>
              <a:gd name="connsiteY17" fmla="*/ 64667 h 2807867"/>
              <a:gd name="connsiteX18" fmla="*/ 4793689 w 4826419"/>
              <a:gd name="connsiteY18" fmla="*/ 36958 h 2807867"/>
              <a:gd name="connsiteX19" fmla="*/ 4729034 w 4826419"/>
              <a:gd name="connsiteY19" fmla="*/ 18485 h 2807867"/>
              <a:gd name="connsiteX20" fmla="*/ 4488889 w 4826419"/>
              <a:gd name="connsiteY20" fmla="*/ 27722 h 2807867"/>
              <a:gd name="connsiteX21" fmla="*/ 4405761 w 4826419"/>
              <a:gd name="connsiteY21" fmla="*/ 36958 h 2807867"/>
              <a:gd name="connsiteX22" fmla="*/ 4230270 w 4826419"/>
              <a:gd name="connsiteY22" fmla="*/ 46194 h 2807867"/>
              <a:gd name="connsiteX23" fmla="*/ 3398998 w 4826419"/>
              <a:gd name="connsiteY23" fmla="*/ 36958 h 2807867"/>
              <a:gd name="connsiteX24" fmla="*/ 3103434 w 4826419"/>
              <a:gd name="connsiteY24" fmla="*/ 27722 h 2807867"/>
              <a:gd name="connsiteX25" fmla="*/ 2521543 w 4826419"/>
              <a:gd name="connsiteY25" fmla="*/ 18485 h 2807867"/>
              <a:gd name="connsiteX26" fmla="*/ 2429180 w 4826419"/>
              <a:gd name="connsiteY26" fmla="*/ 9249 h 2807867"/>
              <a:gd name="connsiteX27" fmla="*/ 2382998 w 4826419"/>
              <a:gd name="connsiteY27" fmla="*/ 12 h 2807867"/>
              <a:gd name="connsiteX28" fmla="*/ 2022780 w 4826419"/>
              <a:gd name="connsiteY28" fmla="*/ 18485 h 2807867"/>
              <a:gd name="connsiteX29" fmla="*/ 1948889 w 4826419"/>
              <a:gd name="connsiteY29" fmla="*/ 36958 h 2807867"/>
              <a:gd name="connsiteX30" fmla="*/ 1884234 w 4826419"/>
              <a:gd name="connsiteY30" fmla="*/ 46194 h 2807867"/>
              <a:gd name="connsiteX31" fmla="*/ 1782634 w 4826419"/>
              <a:gd name="connsiteY31" fmla="*/ 73903 h 2807867"/>
              <a:gd name="connsiteX32" fmla="*/ 1653325 w 4826419"/>
              <a:gd name="connsiteY32" fmla="*/ 92376 h 2807867"/>
              <a:gd name="connsiteX33" fmla="*/ 1588670 w 4826419"/>
              <a:gd name="connsiteY33" fmla="*/ 101612 h 2807867"/>
              <a:gd name="connsiteX34" fmla="*/ 1422416 w 4826419"/>
              <a:gd name="connsiteY34" fmla="*/ 129322 h 2807867"/>
              <a:gd name="connsiteX35" fmla="*/ 1357761 w 4826419"/>
              <a:gd name="connsiteY35" fmla="*/ 147794 h 2807867"/>
              <a:gd name="connsiteX36" fmla="*/ 1228452 w 4826419"/>
              <a:gd name="connsiteY36" fmla="*/ 166267 h 2807867"/>
              <a:gd name="connsiteX37" fmla="*/ 960598 w 4826419"/>
              <a:gd name="connsiteY37" fmla="*/ 184740 h 2807867"/>
              <a:gd name="connsiteX38" fmla="*/ 434125 w 4826419"/>
              <a:gd name="connsiteY38" fmla="*/ 193976 h 2807867"/>
              <a:gd name="connsiteX39" fmla="*/ 129325 w 4826419"/>
              <a:gd name="connsiteY39" fmla="*/ 221685 h 2807867"/>
              <a:gd name="connsiteX40" fmla="*/ 92380 w 4826419"/>
              <a:gd name="connsiteY40" fmla="*/ 230922 h 2807867"/>
              <a:gd name="connsiteX41" fmla="*/ 55434 w 4826419"/>
              <a:gd name="connsiteY41" fmla="*/ 249394 h 2807867"/>
              <a:gd name="connsiteX42" fmla="*/ 9252 w 4826419"/>
              <a:gd name="connsiteY42" fmla="*/ 295576 h 2807867"/>
              <a:gd name="connsiteX43" fmla="*/ 16 w 4826419"/>
              <a:gd name="connsiteY43" fmla="*/ 323285 h 2807867"/>
              <a:gd name="connsiteX44" fmla="*/ 9252 w 4826419"/>
              <a:gd name="connsiteY44" fmla="*/ 471067 h 2807867"/>
              <a:gd name="connsiteX45" fmla="*/ 46198 w 4826419"/>
              <a:gd name="connsiteY45" fmla="*/ 544958 h 2807867"/>
              <a:gd name="connsiteX46" fmla="*/ 138561 w 4826419"/>
              <a:gd name="connsiteY46" fmla="*/ 637322 h 2807867"/>
              <a:gd name="connsiteX47" fmla="*/ 184743 w 4826419"/>
              <a:gd name="connsiteY47" fmla="*/ 665031 h 2807867"/>
              <a:gd name="connsiteX48" fmla="*/ 267870 w 4826419"/>
              <a:gd name="connsiteY48" fmla="*/ 692740 h 2807867"/>
              <a:gd name="connsiteX49" fmla="*/ 332525 w 4826419"/>
              <a:gd name="connsiteY49" fmla="*/ 701976 h 2807867"/>
              <a:gd name="connsiteX50" fmla="*/ 785107 w 4826419"/>
              <a:gd name="connsiteY50" fmla="*/ 674267 h 2807867"/>
              <a:gd name="connsiteX51" fmla="*/ 1099143 w 4826419"/>
              <a:gd name="connsiteY51" fmla="*/ 591140 h 2807867"/>
              <a:gd name="connsiteX52" fmla="*/ 1256161 w 4826419"/>
              <a:gd name="connsiteY52" fmla="*/ 554194 h 2807867"/>
              <a:gd name="connsiteX53" fmla="*/ 1422416 w 4826419"/>
              <a:gd name="connsiteY53" fmla="*/ 517249 h 2807867"/>
              <a:gd name="connsiteX54" fmla="*/ 1717980 w 4826419"/>
              <a:gd name="connsiteY54" fmla="*/ 489540 h 2807867"/>
              <a:gd name="connsiteX55" fmla="*/ 2401470 w 4826419"/>
              <a:gd name="connsiteY55" fmla="*/ 498776 h 2807867"/>
              <a:gd name="connsiteX56" fmla="*/ 2540016 w 4826419"/>
              <a:gd name="connsiteY56" fmla="*/ 535722 h 2807867"/>
              <a:gd name="connsiteX57" fmla="*/ 2650852 w 4826419"/>
              <a:gd name="connsiteY57" fmla="*/ 554194 h 2807867"/>
              <a:gd name="connsiteX58" fmla="*/ 2770925 w 4826419"/>
              <a:gd name="connsiteY58" fmla="*/ 572667 h 2807867"/>
              <a:gd name="connsiteX59" fmla="*/ 2918707 w 4826419"/>
              <a:gd name="connsiteY59" fmla="*/ 581903 h 2807867"/>
              <a:gd name="connsiteX60" fmla="*/ 3112670 w 4826419"/>
              <a:gd name="connsiteY60" fmla="*/ 572667 h 2807867"/>
              <a:gd name="connsiteX61" fmla="*/ 3408234 w 4826419"/>
              <a:gd name="connsiteY61" fmla="*/ 535722 h 2807867"/>
              <a:gd name="connsiteX62" fmla="*/ 3796161 w 4826419"/>
              <a:gd name="connsiteY62" fmla="*/ 526485 h 2807867"/>
              <a:gd name="connsiteX63" fmla="*/ 3925470 w 4826419"/>
              <a:gd name="connsiteY63" fmla="*/ 535722 h 2807867"/>
              <a:gd name="connsiteX64" fmla="*/ 3934707 w 4826419"/>
              <a:gd name="connsiteY64" fmla="*/ 646558 h 2807867"/>
              <a:gd name="connsiteX65" fmla="*/ 3953180 w 4826419"/>
              <a:gd name="connsiteY65" fmla="*/ 932885 h 2807867"/>
              <a:gd name="connsiteX66" fmla="*/ 3980889 w 4826419"/>
              <a:gd name="connsiteY66" fmla="*/ 1136085 h 2807867"/>
              <a:gd name="connsiteX67" fmla="*/ 3999361 w 4826419"/>
              <a:gd name="connsiteY67" fmla="*/ 1265394 h 2807867"/>
              <a:gd name="connsiteX68" fmla="*/ 4008598 w 4826419"/>
              <a:gd name="connsiteY68" fmla="*/ 1348522 h 2807867"/>
              <a:gd name="connsiteX69" fmla="*/ 4027070 w 4826419"/>
              <a:gd name="connsiteY69" fmla="*/ 1496303 h 2807867"/>
              <a:gd name="connsiteX70" fmla="*/ 4036307 w 4826419"/>
              <a:gd name="connsiteY70" fmla="*/ 1570194 h 2807867"/>
              <a:gd name="connsiteX71" fmla="*/ 4045543 w 4826419"/>
              <a:gd name="connsiteY71" fmla="*/ 1671794 h 2807867"/>
              <a:gd name="connsiteX72" fmla="*/ 4054780 w 4826419"/>
              <a:gd name="connsiteY72" fmla="*/ 1791867 h 2807867"/>
              <a:gd name="connsiteX73" fmla="*/ 4064016 w 4826419"/>
              <a:gd name="connsiteY73" fmla="*/ 1838049 h 2807867"/>
              <a:gd name="connsiteX74" fmla="*/ 4073252 w 4826419"/>
              <a:gd name="connsiteY74" fmla="*/ 1930412 h 2807867"/>
              <a:gd name="connsiteX75" fmla="*/ 4091725 w 4826419"/>
              <a:gd name="connsiteY75" fmla="*/ 2216740 h 2807867"/>
              <a:gd name="connsiteX76" fmla="*/ 4100961 w 4826419"/>
              <a:gd name="connsiteY76" fmla="*/ 2309103 h 2807867"/>
              <a:gd name="connsiteX77" fmla="*/ 4091725 w 4826419"/>
              <a:gd name="connsiteY77" fmla="*/ 2807867 h 2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826419" h="2807867">
                <a:moveTo>
                  <a:pt x="4156380" y="2697031"/>
                </a:moveTo>
                <a:cubicBezTo>
                  <a:pt x="4159459" y="2681637"/>
                  <a:pt x="4161809" y="2666079"/>
                  <a:pt x="4165616" y="2650849"/>
                </a:cubicBezTo>
                <a:cubicBezTo>
                  <a:pt x="4167977" y="2641404"/>
                  <a:pt x="4174410" y="2632866"/>
                  <a:pt x="4174852" y="2623140"/>
                </a:cubicBezTo>
                <a:cubicBezTo>
                  <a:pt x="4180586" y="2497002"/>
                  <a:pt x="4180018" y="2370651"/>
                  <a:pt x="4184089" y="2244449"/>
                </a:cubicBezTo>
                <a:cubicBezTo>
                  <a:pt x="4186176" y="2179755"/>
                  <a:pt x="4190246" y="2115140"/>
                  <a:pt x="4193325" y="2050485"/>
                </a:cubicBezTo>
                <a:cubicBezTo>
                  <a:pt x="4190246" y="1733370"/>
                  <a:pt x="4188822" y="1416235"/>
                  <a:pt x="4184089" y="1099140"/>
                </a:cubicBezTo>
                <a:cubicBezTo>
                  <a:pt x="4181628" y="934246"/>
                  <a:pt x="4173386" y="782033"/>
                  <a:pt x="4165616" y="618849"/>
                </a:cubicBezTo>
                <a:cubicBezTo>
                  <a:pt x="4168695" y="600376"/>
                  <a:pt x="4162520" y="577525"/>
                  <a:pt x="4174852" y="563431"/>
                </a:cubicBezTo>
                <a:cubicBezTo>
                  <a:pt x="4187674" y="548777"/>
                  <a:pt x="4210865" y="546575"/>
                  <a:pt x="4230270" y="544958"/>
                </a:cubicBezTo>
                <a:lnTo>
                  <a:pt x="4341107" y="535722"/>
                </a:lnTo>
                <a:cubicBezTo>
                  <a:pt x="4353422" y="532643"/>
                  <a:pt x="4365531" y="528572"/>
                  <a:pt x="4378052" y="526485"/>
                </a:cubicBezTo>
                <a:cubicBezTo>
                  <a:pt x="4451762" y="514200"/>
                  <a:pt x="4524914" y="512688"/>
                  <a:pt x="4599725" y="508012"/>
                </a:cubicBezTo>
                <a:cubicBezTo>
                  <a:pt x="4608961" y="504933"/>
                  <a:pt x="4618726" y="503130"/>
                  <a:pt x="4627434" y="498776"/>
                </a:cubicBezTo>
                <a:cubicBezTo>
                  <a:pt x="4653463" y="485762"/>
                  <a:pt x="4702402" y="441203"/>
                  <a:pt x="4710561" y="424885"/>
                </a:cubicBezTo>
                <a:cubicBezTo>
                  <a:pt x="4716719" y="412570"/>
                  <a:pt x="4722203" y="399894"/>
                  <a:pt x="4729034" y="387940"/>
                </a:cubicBezTo>
                <a:cubicBezTo>
                  <a:pt x="4734542" y="378302"/>
                  <a:pt x="4742191" y="369976"/>
                  <a:pt x="4747507" y="360231"/>
                </a:cubicBezTo>
                <a:cubicBezTo>
                  <a:pt x="4810372" y="244979"/>
                  <a:pt x="4760729" y="321923"/>
                  <a:pt x="4802925" y="258631"/>
                </a:cubicBezTo>
                <a:cubicBezTo>
                  <a:pt x="4831604" y="172595"/>
                  <a:pt x="4833224" y="191048"/>
                  <a:pt x="4812161" y="64667"/>
                </a:cubicBezTo>
                <a:cubicBezTo>
                  <a:pt x="4810336" y="53717"/>
                  <a:pt x="4802357" y="43892"/>
                  <a:pt x="4793689" y="36958"/>
                </a:cubicBezTo>
                <a:cubicBezTo>
                  <a:pt x="4787668" y="32141"/>
                  <a:pt x="4731445" y="19088"/>
                  <a:pt x="4729034" y="18485"/>
                </a:cubicBezTo>
                <a:lnTo>
                  <a:pt x="4488889" y="27722"/>
                </a:lnTo>
                <a:cubicBezTo>
                  <a:pt x="4461055" y="29313"/>
                  <a:pt x="4433570" y="34972"/>
                  <a:pt x="4405761" y="36958"/>
                </a:cubicBezTo>
                <a:cubicBezTo>
                  <a:pt x="4347332" y="41131"/>
                  <a:pt x="4288767" y="43115"/>
                  <a:pt x="4230270" y="46194"/>
                </a:cubicBezTo>
                <a:lnTo>
                  <a:pt x="3398998" y="36958"/>
                </a:lnTo>
                <a:cubicBezTo>
                  <a:pt x="3300442" y="35342"/>
                  <a:pt x="3201982" y="29797"/>
                  <a:pt x="3103434" y="27722"/>
                </a:cubicBezTo>
                <a:lnTo>
                  <a:pt x="2521543" y="18485"/>
                </a:lnTo>
                <a:cubicBezTo>
                  <a:pt x="2490755" y="15406"/>
                  <a:pt x="2459850" y="13338"/>
                  <a:pt x="2429180" y="9249"/>
                </a:cubicBezTo>
                <a:cubicBezTo>
                  <a:pt x="2413619" y="7174"/>
                  <a:pt x="2398693" y="-345"/>
                  <a:pt x="2382998" y="12"/>
                </a:cubicBezTo>
                <a:cubicBezTo>
                  <a:pt x="2262799" y="2744"/>
                  <a:pt x="2142853" y="12327"/>
                  <a:pt x="2022780" y="18485"/>
                </a:cubicBezTo>
                <a:cubicBezTo>
                  <a:pt x="1998150" y="24643"/>
                  <a:pt x="1973784" y="31979"/>
                  <a:pt x="1948889" y="36958"/>
                </a:cubicBezTo>
                <a:cubicBezTo>
                  <a:pt x="1927541" y="41228"/>
                  <a:pt x="1905486" y="41471"/>
                  <a:pt x="1884234" y="46194"/>
                </a:cubicBezTo>
                <a:cubicBezTo>
                  <a:pt x="1849966" y="53809"/>
                  <a:pt x="1817056" y="67019"/>
                  <a:pt x="1782634" y="73903"/>
                </a:cubicBezTo>
                <a:cubicBezTo>
                  <a:pt x="1739939" y="82442"/>
                  <a:pt x="1696428" y="86218"/>
                  <a:pt x="1653325" y="92376"/>
                </a:cubicBezTo>
                <a:cubicBezTo>
                  <a:pt x="1631773" y="95455"/>
                  <a:pt x="1610018" y="97342"/>
                  <a:pt x="1588670" y="101612"/>
                </a:cubicBezTo>
                <a:cubicBezTo>
                  <a:pt x="1471967" y="124953"/>
                  <a:pt x="1527462" y="116190"/>
                  <a:pt x="1422416" y="129322"/>
                </a:cubicBezTo>
                <a:cubicBezTo>
                  <a:pt x="1400864" y="135479"/>
                  <a:pt x="1379779" y="143600"/>
                  <a:pt x="1357761" y="147794"/>
                </a:cubicBezTo>
                <a:cubicBezTo>
                  <a:pt x="1314989" y="155941"/>
                  <a:pt x="1271726" y="161459"/>
                  <a:pt x="1228452" y="166267"/>
                </a:cubicBezTo>
                <a:cubicBezTo>
                  <a:pt x="1111181" y="179297"/>
                  <a:pt x="1113170" y="180777"/>
                  <a:pt x="960598" y="184740"/>
                </a:cubicBezTo>
                <a:lnTo>
                  <a:pt x="434125" y="193976"/>
                </a:lnTo>
                <a:cubicBezTo>
                  <a:pt x="267770" y="202731"/>
                  <a:pt x="277514" y="196986"/>
                  <a:pt x="129325" y="221685"/>
                </a:cubicBezTo>
                <a:cubicBezTo>
                  <a:pt x="116804" y="223772"/>
                  <a:pt x="104266" y="226465"/>
                  <a:pt x="92380" y="230922"/>
                </a:cubicBezTo>
                <a:cubicBezTo>
                  <a:pt x="79488" y="235757"/>
                  <a:pt x="67749" y="243237"/>
                  <a:pt x="55434" y="249394"/>
                </a:cubicBezTo>
                <a:cubicBezTo>
                  <a:pt x="40040" y="264788"/>
                  <a:pt x="22314" y="278160"/>
                  <a:pt x="9252" y="295576"/>
                </a:cubicBezTo>
                <a:cubicBezTo>
                  <a:pt x="3410" y="303365"/>
                  <a:pt x="16" y="313549"/>
                  <a:pt x="16" y="323285"/>
                </a:cubicBezTo>
                <a:cubicBezTo>
                  <a:pt x="16" y="372642"/>
                  <a:pt x="-815" y="422748"/>
                  <a:pt x="9252" y="471067"/>
                </a:cubicBezTo>
                <a:cubicBezTo>
                  <a:pt x="14868" y="498026"/>
                  <a:pt x="31307" y="521794"/>
                  <a:pt x="46198" y="544958"/>
                </a:cubicBezTo>
                <a:cubicBezTo>
                  <a:pt x="71300" y="584005"/>
                  <a:pt x="101232" y="611191"/>
                  <a:pt x="138561" y="637322"/>
                </a:cubicBezTo>
                <a:cubicBezTo>
                  <a:pt x="153268" y="647617"/>
                  <a:pt x="168242" y="657959"/>
                  <a:pt x="184743" y="665031"/>
                </a:cubicBezTo>
                <a:cubicBezTo>
                  <a:pt x="211589" y="676537"/>
                  <a:pt x="239534" y="685656"/>
                  <a:pt x="267870" y="692740"/>
                </a:cubicBezTo>
                <a:cubicBezTo>
                  <a:pt x="288990" y="698020"/>
                  <a:pt x="310973" y="698897"/>
                  <a:pt x="332525" y="701976"/>
                </a:cubicBezTo>
                <a:cubicBezTo>
                  <a:pt x="483386" y="692740"/>
                  <a:pt x="634504" y="687030"/>
                  <a:pt x="785107" y="674267"/>
                </a:cubicBezTo>
                <a:cubicBezTo>
                  <a:pt x="864117" y="667571"/>
                  <a:pt x="1065087" y="598708"/>
                  <a:pt x="1099143" y="591140"/>
                </a:cubicBezTo>
                <a:cubicBezTo>
                  <a:pt x="1462424" y="510410"/>
                  <a:pt x="926322" y="630310"/>
                  <a:pt x="1256161" y="554194"/>
                </a:cubicBezTo>
                <a:cubicBezTo>
                  <a:pt x="1311477" y="541429"/>
                  <a:pt x="1366216" y="525278"/>
                  <a:pt x="1422416" y="517249"/>
                </a:cubicBezTo>
                <a:cubicBezTo>
                  <a:pt x="1606671" y="490926"/>
                  <a:pt x="1508251" y="501191"/>
                  <a:pt x="1717980" y="489540"/>
                </a:cubicBezTo>
                <a:cubicBezTo>
                  <a:pt x="1945810" y="492619"/>
                  <a:pt x="2173768" y="490546"/>
                  <a:pt x="2401470" y="498776"/>
                </a:cubicBezTo>
                <a:cubicBezTo>
                  <a:pt x="2473153" y="501367"/>
                  <a:pt x="2478560" y="522065"/>
                  <a:pt x="2540016" y="535722"/>
                </a:cubicBezTo>
                <a:cubicBezTo>
                  <a:pt x="2576579" y="543847"/>
                  <a:pt x="2613907" y="548036"/>
                  <a:pt x="2650852" y="554194"/>
                </a:cubicBezTo>
                <a:cubicBezTo>
                  <a:pt x="2677572" y="558647"/>
                  <a:pt x="2746055" y="570505"/>
                  <a:pt x="2770925" y="572667"/>
                </a:cubicBezTo>
                <a:cubicBezTo>
                  <a:pt x="2820096" y="576943"/>
                  <a:pt x="2869446" y="578824"/>
                  <a:pt x="2918707" y="581903"/>
                </a:cubicBezTo>
                <a:cubicBezTo>
                  <a:pt x="2983361" y="578824"/>
                  <a:pt x="3048179" y="578195"/>
                  <a:pt x="3112670" y="572667"/>
                </a:cubicBezTo>
                <a:cubicBezTo>
                  <a:pt x="3236771" y="562030"/>
                  <a:pt x="3276064" y="538869"/>
                  <a:pt x="3408234" y="535722"/>
                </a:cubicBezTo>
                <a:lnTo>
                  <a:pt x="3796161" y="526485"/>
                </a:lnTo>
                <a:cubicBezTo>
                  <a:pt x="3839264" y="529564"/>
                  <a:pt x="3892815" y="507421"/>
                  <a:pt x="3925470" y="535722"/>
                </a:cubicBezTo>
                <a:cubicBezTo>
                  <a:pt x="3953486" y="560002"/>
                  <a:pt x="3932127" y="609574"/>
                  <a:pt x="3934707" y="646558"/>
                </a:cubicBezTo>
                <a:cubicBezTo>
                  <a:pt x="3941364" y="741967"/>
                  <a:pt x="3940258" y="838121"/>
                  <a:pt x="3953180" y="932885"/>
                </a:cubicBezTo>
                <a:cubicBezTo>
                  <a:pt x="3962416" y="1000618"/>
                  <a:pt x="3971485" y="1068375"/>
                  <a:pt x="3980889" y="1136085"/>
                </a:cubicBezTo>
                <a:cubicBezTo>
                  <a:pt x="3986879" y="1179212"/>
                  <a:pt x="3994552" y="1222120"/>
                  <a:pt x="3999361" y="1265394"/>
                </a:cubicBezTo>
                <a:cubicBezTo>
                  <a:pt x="4002440" y="1293103"/>
                  <a:pt x="4005276" y="1320841"/>
                  <a:pt x="4008598" y="1348522"/>
                </a:cubicBezTo>
                <a:cubicBezTo>
                  <a:pt x="4014513" y="1397812"/>
                  <a:pt x="4020912" y="1447043"/>
                  <a:pt x="4027070" y="1496303"/>
                </a:cubicBezTo>
                <a:cubicBezTo>
                  <a:pt x="4030149" y="1520933"/>
                  <a:pt x="4034060" y="1545474"/>
                  <a:pt x="4036307" y="1570194"/>
                </a:cubicBezTo>
                <a:cubicBezTo>
                  <a:pt x="4039386" y="1604061"/>
                  <a:pt x="4042719" y="1637905"/>
                  <a:pt x="4045543" y="1671794"/>
                </a:cubicBezTo>
                <a:cubicBezTo>
                  <a:pt x="4048877" y="1711798"/>
                  <a:pt x="4050347" y="1751970"/>
                  <a:pt x="4054780" y="1791867"/>
                </a:cubicBezTo>
                <a:cubicBezTo>
                  <a:pt x="4056514" y="1807470"/>
                  <a:pt x="4061941" y="1822488"/>
                  <a:pt x="4064016" y="1838049"/>
                </a:cubicBezTo>
                <a:cubicBezTo>
                  <a:pt x="4068105" y="1868719"/>
                  <a:pt x="4070451" y="1899598"/>
                  <a:pt x="4073252" y="1930412"/>
                </a:cubicBezTo>
                <a:cubicBezTo>
                  <a:pt x="4092428" y="2141342"/>
                  <a:pt x="4072524" y="1938312"/>
                  <a:pt x="4091725" y="2216740"/>
                </a:cubicBezTo>
                <a:cubicBezTo>
                  <a:pt x="4093854" y="2247608"/>
                  <a:pt x="4097882" y="2278315"/>
                  <a:pt x="4100961" y="2309103"/>
                </a:cubicBezTo>
                <a:cubicBezTo>
                  <a:pt x="4091109" y="2752442"/>
                  <a:pt x="4091725" y="2586160"/>
                  <a:pt x="4091725" y="28078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6EA07-7192-4DA7-A8EB-413EE2C12B84}"/>
              </a:ext>
            </a:extLst>
          </p:cNvPr>
          <p:cNvSpPr txBox="1"/>
          <p:nvPr/>
        </p:nvSpPr>
        <p:spPr>
          <a:xfrm>
            <a:off x="4313382" y="133551"/>
            <a:ext cx="41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panose="02040604050505020304" pitchFamily="18" charset="0"/>
              </a:rPr>
              <a:t>“                                 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3189F-C934-4DE3-9256-FF47931C7C67}"/>
              </a:ext>
            </a:extLst>
          </p:cNvPr>
          <p:cNvSpPr txBox="1"/>
          <p:nvPr/>
        </p:nvSpPr>
        <p:spPr>
          <a:xfrm>
            <a:off x="7022295" y="3514935"/>
            <a:ext cx="3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0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E88695-4EA9-40AB-9A1D-D6C3BF1EEA75}"/>
              </a:ext>
            </a:extLst>
          </p:cNvPr>
          <p:cNvSpPr/>
          <p:nvPr/>
        </p:nvSpPr>
        <p:spPr>
          <a:xfrm>
            <a:off x="3852908" y="5209520"/>
            <a:ext cx="1091953" cy="1047542"/>
          </a:xfrm>
          <a:custGeom>
            <a:avLst/>
            <a:gdLst>
              <a:gd name="connsiteX0" fmla="*/ 0 w 988706"/>
              <a:gd name="connsiteY0" fmla="*/ 960461 h 1047542"/>
              <a:gd name="connsiteX1" fmla="*/ 17755 w 988706"/>
              <a:gd name="connsiteY1" fmla="*/ 853929 h 1047542"/>
              <a:gd name="connsiteX2" fmla="*/ 35510 w 988706"/>
              <a:gd name="connsiteY2" fmla="*/ 782907 h 1047542"/>
              <a:gd name="connsiteX3" fmla="*/ 44388 w 988706"/>
              <a:gd name="connsiteY3" fmla="*/ 738519 h 1047542"/>
              <a:gd name="connsiteX4" fmla="*/ 62143 w 988706"/>
              <a:gd name="connsiteY4" fmla="*/ 685253 h 1047542"/>
              <a:gd name="connsiteX5" fmla="*/ 88776 w 988706"/>
              <a:gd name="connsiteY5" fmla="*/ 605354 h 1047542"/>
              <a:gd name="connsiteX6" fmla="*/ 106532 w 988706"/>
              <a:gd name="connsiteY6" fmla="*/ 552088 h 1047542"/>
              <a:gd name="connsiteX7" fmla="*/ 115409 w 988706"/>
              <a:gd name="connsiteY7" fmla="*/ 525455 h 1047542"/>
              <a:gd name="connsiteX8" fmla="*/ 150920 w 988706"/>
              <a:gd name="connsiteY8" fmla="*/ 436678 h 1047542"/>
              <a:gd name="connsiteX9" fmla="*/ 177553 w 988706"/>
              <a:gd name="connsiteY9" fmla="*/ 383412 h 1047542"/>
              <a:gd name="connsiteX10" fmla="*/ 213064 w 988706"/>
              <a:gd name="connsiteY10" fmla="*/ 259125 h 1047542"/>
              <a:gd name="connsiteX11" fmla="*/ 221941 w 988706"/>
              <a:gd name="connsiteY11" fmla="*/ 232492 h 1047542"/>
              <a:gd name="connsiteX12" fmla="*/ 239697 w 988706"/>
              <a:gd name="connsiteY12" fmla="*/ 161470 h 1047542"/>
              <a:gd name="connsiteX13" fmla="*/ 230819 w 988706"/>
              <a:gd name="connsiteY13" fmla="*/ 10550 h 1047542"/>
              <a:gd name="connsiteX14" fmla="*/ 204186 w 988706"/>
              <a:gd name="connsiteY14" fmla="*/ 1672 h 1047542"/>
              <a:gd name="connsiteX15" fmla="*/ 195308 w 988706"/>
              <a:gd name="connsiteY15" fmla="*/ 28305 h 1047542"/>
              <a:gd name="connsiteX16" fmla="*/ 195308 w 988706"/>
              <a:gd name="connsiteY16" fmla="*/ 250247 h 1047542"/>
              <a:gd name="connsiteX17" fmla="*/ 204186 w 988706"/>
              <a:gd name="connsiteY17" fmla="*/ 294635 h 1047542"/>
              <a:gd name="connsiteX18" fmla="*/ 230819 w 988706"/>
              <a:gd name="connsiteY18" fmla="*/ 383412 h 1047542"/>
              <a:gd name="connsiteX19" fmla="*/ 248574 w 988706"/>
              <a:gd name="connsiteY19" fmla="*/ 445556 h 1047542"/>
              <a:gd name="connsiteX20" fmla="*/ 266330 w 988706"/>
              <a:gd name="connsiteY20" fmla="*/ 498822 h 1047542"/>
              <a:gd name="connsiteX21" fmla="*/ 284085 w 988706"/>
              <a:gd name="connsiteY21" fmla="*/ 552088 h 1047542"/>
              <a:gd name="connsiteX22" fmla="*/ 292963 w 988706"/>
              <a:gd name="connsiteY22" fmla="*/ 578721 h 1047542"/>
              <a:gd name="connsiteX23" fmla="*/ 301841 w 988706"/>
              <a:gd name="connsiteY23" fmla="*/ 614231 h 1047542"/>
              <a:gd name="connsiteX24" fmla="*/ 266330 w 988706"/>
              <a:gd name="connsiteY24" fmla="*/ 845051 h 1047542"/>
              <a:gd name="connsiteX25" fmla="*/ 230819 w 988706"/>
              <a:gd name="connsiteY25" fmla="*/ 853929 h 1047542"/>
              <a:gd name="connsiteX26" fmla="*/ 159798 w 988706"/>
              <a:gd name="connsiteY26" fmla="*/ 791785 h 1047542"/>
              <a:gd name="connsiteX27" fmla="*/ 142042 w 988706"/>
              <a:gd name="connsiteY27" fmla="*/ 765152 h 1047542"/>
              <a:gd name="connsiteX28" fmla="*/ 115409 w 988706"/>
              <a:gd name="connsiteY28" fmla="*/ 685253 h 1047542"/>
              <a:gd name="connsiteX29" fmla="*/ 106532 w 988706"/>
              <a:gd name="connsiteY29" fmla="*/ 658620 h 1047542"/>
              <a:gd name="connsiteX30" fmla="*/ 97654 w 988706"/>
              <a:gd name="connsiteY30" fmla="*/ 631987 h 1047542"/>
              <a:gd name="connsiteX31" fmla="*/ 124287 w 988706"/>
              <a:gd name="connsiteY31" fmla="*/ 747397 h 1047542"/>
              <a:gd name="connsiteX32" fmla="*/ 133165 w 988706"/>
              <a:gd name="connsiteY32" fmla="*/ 774030 h 1047542"/>
              <a:gd name="connsiteX33" fmla="*/ 142042 w 988706"/>
              <a:gd name="connsiteY33" fmla="*/ 800663 h 1047542"/>
              <a:gd name="connsiteX34" fmla="*/ 186431 w 988706"/>
              <a:gd name="connsiteY34" fmla="*/ 836173 h 1047542"/>
              <a:gd name="connsiteX35" fmla="*/ 213064 w 988706"/>
              <a:gd name="connsiteY35" fmla="*/ 845051 h 1047542"/>
              <a:gd name="connsiteX36" fmla="*/ 266330 w 988706"/>
              <a:gd name="connsiteY36" fmla="*/ 818418 h 1047542"/>
              <a:gd name="connsiteX37" fmla="*/ 284085 w 988706"/>
              <a:gd name="connsiteY37" fmla="*/ 765152 h 1047542"/>
              <a:gd name="connsiteX38" fmla="*/ 328474 w 988706"/>
              <a:gd name="connsiteY38" fmla="*/ 631987 h 1047542"/>
              <a:gd name="connsiteX39" fmla="*/ 346229 w 988706"/>
              <a:gd name="connsiteY39" fmla="*/ 578721 h 1047542"/>
              <a:gd name="connsiteX40" fmla="*/ 355107 w 988706"/>
              <a:gd name="connsiteY40" fmla="*/ 552088 h 1047542"/>
              <a:gd name="connsiteX41" fmla="*/ 381740 w 988706"/>
              <a:gd name="connsiteY41" fmla="*/ 543210 h 1047542"/>
              <a:gd name="connsiteX42" fmla="*/ 408373 w 988706"/>
              <a:gd name="connsiteY42" fmla="*/ 569843 h 1047542"/>
              <a:gd name="connsiteX43" fmla="*/ 372862 w 988706"/>
              <a:gd name="connsiteY43" fmla="*/ 534332 h 1047542"/>
              <a:gd name="connsiteX44" fmla="*/ 355107 w 988706"/>
              <a:gd name="connsiteY44" fmla="*/ 552088 h 1047542"/>
              <a:gd name="connsiteX45" fmla="*/ 355107 w 988706"/>
              <a:gd name="connsiteY45" fmla="*/ 827296 h 1047542"/>
              <a:gd name="connsiteX46" fmla="*/ 381740 w 988706"/>
              <a:gd name="connsiteY46" fmla="*/ 845051 h 1047542"/>
              <a:gd name="connsiteX47" fmla="*/ 408373 w 988706"/>
              <a:gd name="connsiteY47" fmla="*/ 836173 h 1047542"/>
              <a:gd name="connsiteX48" fmla="*/ 426128 w 988706"/>
              <a:gd name="connsiteY48" fmla="*/ 782907 h 1047542"/>
              <a:gd name="connsiteX49" fmla="*/ 443883 w 988706"/>
              <a:gd name="connsiteY49" fmla="*/ 711886 h 1047542"/>
              <a:gd name="connsiteX50" fmla="*/ 452761 w 988706"/>
              <a:gd name="connsiteY50" fmla="*/ 569843 h 1047542"/>
              <a:gd name="connsiteX51" fmla="*/ 470516 w 988706"/>
              <a:gd name="connsiteY51" fmla="*/ 596476 h 1047542"/>
              <a:gd name="connsiteX52" fmla="*/ 506027 w 988706"/>
              <a:gd name="connsiteY52" fmla="*/ 631987 h 1047542"/>
              <a:gd name="connsiteX53" fmla="*/ 532660 w 988706"/>
              <a:gd name="connsiteY53" fmla="*/ 845051 h 1047542"/>
              <a:gd name="connsiteX54" fmla="*/ 577048 w 988706"/>
              <a:gd name="connsiteY54" fmla="*/ 782907 h 1047542"/>
              <a:gd name="connsiteX55" fmla="*/ 585926 w 988706"/>
              <a:gd name="connsiteY55" fmla="*/ 756274 h 1047542"/>
              <a:gd name="connsiteX56" fmla="*/ 577048 w 988706"/>
              <a:gd name="connsiteY56" fmla="*/ 685253 h 1047542"/>
              <a:gd name="connsiteX57" fmla="*/ 568171 w 988706"/>
              <a:gd name="connsiteY57" fmla="*/ 720763 h 1047542"/>
              <a:gd name="connsiteX58" fmla="*/ 603681 w 988706"/>
              <a:gd name="connsiteY58" fmla="*/ 853929 h 1047542"/>
              <a:gd name="connsiteX59" fmla="*/ 648070 w 988706"/>
              <a:gd name="connsiteY59" fmla="*/ 827296 h 1047542"/>
              <a:gd name="connsiteX60" fmla="*/ 656947 w 988706"/>
              <a:gd name="connsiteY60" fmla="*/ 800663 h 1047542"/>
              <a:gd name="connsiteX61" fmla="*/ 701336 w 988706"/>
              <a:gd name="connsiteY61" fmla="*/ 756274 h 1047542"/>
              <a:gd name="connsiteX62" fmla="*/ 710213 w 988706"/>
              <a:gd name="connsiteY62" fmla="*/ 738519 h 1047542"/>
              <a:gd name="connsiteX63" fmla="*/ 701336 w 988706"/>
              <a:gd name="connsiteY63" fmla="*/ 1040360 h 1047542"/>
              <a:gd name="connsiteX64" fmla="*/ 710213 w 988706"/>
              <a:gd name="connsiteY64" fmla="*/ 933828 h 1047542"/>
              <a:gd name="connsiteX65" fmla="*/ 727969 w 988706"/>
              <a:gd name="connsiteY65" fmla="*/ 774030 h 1047542"/>
              <a:gd name="connsiteX66" fmla="*/ 754602 w 988706"/>
              <a:gd name="connsiteY66" fmla="*/ 605354 h 1047542"/>
              <a:gd name="connsiteX67" fmla="*/ 781235 w 988706"/>
              <a:gd name="connsiteY67" fmla="*/ 623109 h 1047542"/>
              <a:gd name="connsiteX68" fmla="*/ 816745 w 988706"/>
              <a:gd name="connsiteY68" fmla="*/ 676375 h 1047542"/>
              <a:gd name="connsiteX69" fmla="*/ 807868 w 988706"/>
              <a:gd name="connsiteY69" fmla="*/ 818418 h 1047542"/>
              <a:gd name="connsiteX70" fmla="*/ 798990 w 988706"/>
              <a:gd name="connsiteY70" fmla="*/ 845051 h 1047542"/>
              <a:gd name="connsiteX71" fmla="*/ 772357 w 988706"/>
              <a:gd name="connsiteY71" fmla="*/ 862806 h 1047542"/>
              <a:gd name="connsiteX72" fmla="*/ 736846 w 988706"/>
              <a:gd name="connsiteY72" fmla="*/ 853929 h 1047542"/>
              <a:gd name="connsiteX73" fmla="*/ 701336 w 988706"/>
              <a:gd name="connsiteY73" fmla="*/ 809540 h 1047542"/>
              <a:gd name="connsiteX74" fmla="*/ 692458 w 988706"/>
              <a:gd name="connsiteY74" fmla="*/ 782907 h 1047542"/>
              <a:gd name="connsiteX75" fmla="*/ 727969 w 988706"/>
              <a:gd name="connsiteY75" fmla="*/ 818418 h 1047542"/>
              <a:gd name="connsiteX76" fmla="*/ 781235 w 988706"/>
              <a:gd name="connsiteY76" fmla="*/ 845051 h 1047542"/>
              <a:gd name="connsiteX77" fmla="*/ 834501 w 988706"/>
              <a:gd name="connsiteY77" fmla="*/ 809540 h 1047542"/>
              <a:gd name="connsiteX78" fmla="*/ 843378 w 988706"/>
              <a:gd name="connsiteY78" fmla="*/ 782907 h 1047542"/>
              <a:gd name="connsiteX79" fmla="*/ 861134 w 988706"/>
              <a:gd name="connsiteY79" fmla="*/ 658620 h 1047542"/>
              <a:gd name="connsiteX80" fmla="*/ 878889 w 988706"/>
              <a:gd name="connsiteY80" fmla="*/ 569843 h 1047542"/>
              <a:gd name="connsiteX81" fmla="*/ 896644 w 988706"/>
              <a:gd name="connsiteY81" fmla="*/ 401167 h 1047542"/>
              <a:gd name="connsiteX82" fmla="*/ 878889 w 988706"/>
              <a:gd name="connsiteY82" fmla="*/ 489944 h 1047542"/>
              <a:gd name="connsiteX83" fmla="*/ 878889 w 988706"/>
              <a:gd name="connsiteY83" fmla="*/ 800663 h 1047542"/>
              <a:gd name="connsiteX84" fmla="*/ 905522 w 988706"/>
              <a:gd name="connsiteY84" fmla="*/ 853929 h 1047542"/>
              <a:gd name="connsiteX85" fmla="*/ 941033 w 988706"/>
              <a:gd name="connsiteY85" fmla="*/ 862806 h 1047542"/>
              <a:gd name="connsiteX86" fmla="*/ 967666 w 988706"/>
              <a:gd name="connsiteY86" fmla="*/ 845051 h 1047542"/>
              <a:gd name="connsiteX87" fmla="*/ 976543 w 988706"/>
              <a:gd name="connsiteY87" fmla="*/ 818418 h 1047542"/>
              <a:gd name="connsiteX88" fmla="*/ 976543 w 988706"/>
              <a:gd name="connsiteY88" fmla="*/ 782907 h 104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988706" h="1047542">
                <a:moveTo>
                  <a:pt x="0" y="960461"/>
                </a:moveTo>
                <a:cubicBezTo>
                  <a:pt x="5918" y="924950"/>
                  <a:pt x="9024" y="888855"/>
                  <a:pt x="17755" y="853929"/>
                </a:cubicBezTo>
                <a:cubicBezTo>
                  <a:pt x="23673" y="830255"/>
                  <a:pt x="30724" y="806836"/>
                  <a:pt x="35510" y="782907"/>
                </a:cubicBezTo>
                <a:cubicBezTo>
                  <a:pt x="38469" y="768111"/>
                  <a:pt x="40418" y="753076"/>
                  <a:pt x="44388" y="738519"/>
                </a:cubicBezTo>
                <a:cubicBezTo>
                  <a:pt x="49312" y="720463"/>
                  <a:pt x="56225" y="703008"/>
                  <a:pt x="62143" y="685253"/>
                </a:cubicBezTo>
                <a:lnTo>
                  <a:pt x="88776" y="605354"/>
                </a:lnTo>
                <a:lnTo>
                  <a:pt x="106532" y="552088"/>
                </a:lnTo>
                <a:cubicBezTo>
                  <a:pt x="109491" y="543210"/>
                  <a:pt x="111224" y="533825"/>
                  <a:pt x="115409" y="525455"/>
                </a:cubicBezTo>
                <a:cubicBezTo>
                  <a:pt x="141536" y="473202"/>
                  <a:pt x="128979" y="502502"/>
                  <a:pt x="150920" y="436678"/>
                </a:cubicBezTo>
                <a:cubicBezTo>
                  <a:pt x="183297" y="339548"/>
                  <a:pt x="131662" y="486669"/>
                  <a:pt x="177553" y="383412"/>
                </a:cubicBezTo>
                <a:cubicBezTo>
                  <a:pt x="200344" y="332131"/>
                  <a:pt x="194264" y="315530"/>
                  <a:pt x="213064" y="259125"/>
                </a:cubicBezTo>
                <a:cubicBezTo>
                  <a:pt x="216023" y="250247"/>
                  <a:pt x="219479" y="241520"/>
                  <a:pt x="221941" y="232492"/>
                </a:cubicBezTo>
                <a:cubicBezTo>
                  <a:pt x="228362" y="208949"/>
                  <a:pt x="239697" y="161470"/>
                  <a:pt x="239697" y="161470"/>
                </a:cubicBezTo>
                <a:cubicBezTo>
                  <a:pt x="236738" y="111163"/>
                  <a:pt x="241751" y="59744"/>
                  <a:pt x="230819" y="10550"/>
                </a:cubicBezTo>
                <a:cubicBezTo>
                  <a:pt x="228789" y="1415"/>
                  <a:pt x="212556" y="-2513"/>
                  <a:pt x="204186" y="1672"/>
                </a:cubicBezTo>
                <a:cubicBezTo>
                  <a:pt x="195816" y="5857"/>
                  <a:pt x="198267" y="19427"/>
                  <a:pt x="195308" y="28305"/>
                </a:cubicBezTo>
                <a:cubicBezTo>
                  <a:pt x="178397" y="129779"/>
                  <a:pt x="181664" y="86521"/>
                  <a:pt x="195308" y="250247"/>
                </a:cubicBezTo>
                <a:cubicBezTo>
                  <a:pt x="196561" y="265284"/>
                  <a:pt x="200913" y="279905"/>
                  <a:pt x="204186" y="294635"/>
                </a:cubicBezTo>
                <a:cubicBezTo>
                  <a:pt x="213130" y="334883"/>
                  <a:pt x="216067" y="339155"/>
                  <a:pt x="230819" y="383412"/>
                </a:cubicBezTo>
                <a:cubicBezTo>
                  <a:pt x="260665" y="472951"/>
                  <a:pt x="215119" y="334039"/>
                  <a:pt x="248574" y="445556"/>
                </a:cubicBezTo>
                <a:cubicBezTo>
                  <a:pt x="253952" y="463483"/>
                  <a:pt x="260411" y="481067"/>
                  <a:pt x="266330" y="498822"/>
                </a:cubicBezTo>
                <a:lnTo>
                  <a:pt x="284085" y="552088"/>
                </a:lnTo>
                <a:cubicBezTo>
                  <a:pt x="287044" y="560966"/>
                  <a:pt x="290693" y="569643"/>
                  <a:pt x="292963" y="578721"/>
                </a:cubicBezTo>
                <a:lnTo>
                  <a:pt x="301841" y="614231"/>
                </a:lnTo>
                <a:cubicBezTo>
                  <a:pt x="300174" y="652565"/>
                  <a:pt x="339706" y="803121"/>
                  <a:pt x="266330" y="845051"/>
                </a:cubicBezTo>
                <a:cubicBezTo>
                  <a:pt x="255736" y="851105"/>
                  <a:pt x="242656" y="850970"/>
                  <a:pt x="230819" y="853929"/>
                </a:cubicBezTo>
                <a:cubicBezTo>
                  <a:pt x="174605" y="839875"/>
                  <a:pt x="202077" y="855203"/>
                  <a:pt x="159798" y="791785"/>
                </a:cubicBezTo>
                <a:lnTo>
                  <a:pt x="142042" y="765152"/>
                </a:lnTo>
                <a:lnTo>
                  <a:pt x="115409" y="685253"/>
                </a:lnTo>
                <a:lnTo>
                  <a:pt x="106532" y="658620"/>
                </a:lnTo>
                <a:lnTo>
                  <a:pt x="97654" y="631987"/>
                </a:lnTo>
                <a:cubicBezTo>
                  <a:pt x="109178" y="712654"/>
                  <a:pt x="99916" y="674282"/>
                  <a:pt x="124287" y="747397"/>
                </a:cubicBezTo>
                <a:lnTo>
                  <a:pt x="133165" y="774030"/>
                </a:lnTo>
                <a:cubicBezTo>
                  <a:pt x="136124" y="782908"/>
                  <a:pt x="135425" y="794046"/>
                  <a:pt x="142042" y="800663"/>
                </a:cubicBezTo>
                <a:cubicBezTo>
                  <a:pt x="158557" y="817177"/>
                  <a:pt x="164033" y="824974"/>
                  <a:pt x="186431" y="836173"/>
                </a:cubicBezTo>
                <a:cubicBezTo>
                  <a:pt x="194801" y="840358"/>
                  <a:pt x="204186" y="842092"/>
                  <a:pt x="213064" y="845051"/>
                </a:cubicBezTo>
                <a:cubicBezTo>
                  <a:pt x="227575" y="840214"/>
                  <a:pt x="257273" y="832909"/>
                  <a:pt x="266330" y="818418"/>
                </a:cubicBezTo>
                <a:cubicBezTo>
                  <a:pt x="276249" y="802547"/>
                  <a:pt x="278167" y="782907"/>
                  <a:pt x="284085" y="765152"/>
                </a:cubicBezTo>
                <a:lnTo>
                  <a:pt x="328474" y="631987"/>
                </a:lnTo>
                <a:lnTo>
                  <a:pt x="346229" y="578721"/>
                </a:lnTo>
                <a:cubicBezTo>
                  <a:pt x="349188" y="569843"/>
                  <a:pt x="346229" y="555047"/>
                  <a:pt x="355107" y="552088"/>
                </a:cubicBezTo>
                <a:lnTo>
                  <a:pt x="381740" y="543210"/>
                </a:lnTo>
                <a:cubicBezTo>
                  <a:pt x="402454" y="605354"/>
                  <a:pt x="393576" y="614231"/>
                  <a:pt x="408373" y="569843"/>
                </a:cubicBezTo>
                <a:cubicBezTo>
                  <a:pt x="402455" y="552088"/>
                  <a:pt x="402454" y="528413"/>
                  <a:pt x="372862" y="534332"/>
                </a:cubicBezTo>
                <a:cubicBezTo>
                  <a:pt x="364655" y="535974"/>
                  <a:pt x="361025" y="546169"/>
                  <a:pt x="355107" y="552088"/>
                </a:cubicBezTo>
                <a:cubicBezTo>
                  <a:pt x="322039" y="651288"/>
                  <a:pt x="327910" y="623322"/>
                  <a:pt x="355107" y="827296"/>
                </a:cubicBezTo>
                <a:cubicBezTo>
                  <a:pt x="356517" y="837872"/>
                  <a:pt x="372862" y="839133"/>
                  <a:pt x="381740" y="845051"/>
                </a:cubicBezTo>
                <a:cubicBezTo>
                  <a:pt x="390618" y="842092"/>
                  <a:pt x="402934" y="843788"/>
                  <a:pt x="408373" y="836173"/>
                </a:cubicBezTo>
                <a:cubicBezTo>
                  <a:pt x="419251" y="820943"/>
                  <a:pt x="420210" y="800662"/>
                  <a:pt x="426128" y="782907"/>
                </a:cubicBezTo>
                <a:cubicBezTo>
                  <a:pt x="439778" y="741956"/>
                  <a:pt x="433170" y="765456"/>
                  <a:pt x="443883" y="711886"/>
                </a:cubicBezTo>
                <a:cubicBezTo>
                  <a:pt x="446842" y="664538"/>
                  <a:pt x="442094" y="616068"/>
                  <a:pt x="452761" y="569843"/>
                </a:cubicBezTo>
                <a:cubicBezTo>
                  <a:pt x="455160" y="559447"/>
                  <a:pt x="463572" y="588375"/>
                  <a:pt x="470516" y="596476"/>
                </a:cubicBezTo>
                <a:cubicBezTo>
                  <a:pt x="481410" y="609186"/>
                  <a:pt x="506027" y="631987"/>
                  <a:pt x="506027" y="631987"/>
                </a:cubicBezTo>
                <a:cubicBezTo>
                  <a:pt x="540652" y="735864"/>
                  <a:pt x="522744" y="666566"/>
                  <a:pt x="532660" y="845051"/>
                </a:cubicBezTo>
                <a:cubicBezTo>
                  <a:pt x="577048" y="830254"/>
                  <a:pt x="556333" y="845051"/>
                  <a:pt x="577048" y="782907"/>
                </a:cubicBezTo>
                <a:lnTo>
                  <a:pt x="585926" y="756274"/>
                </a:lnTo>
                <a:cubicBezTo>
                  <a:pt x="582967" y="732600"/>
                  <a:pt x="587717" y="706592"/>
                  <a:pt x="577048" y="685253"/>
                </a:cubicBezTo>
                <a:cubicBezTo>
                  <a:pt x="571592" y="674340"/>
                  <a:pt x="568171" y="708562"/>
                  <a:pt x="568171" y="720763"/>
                </a:cubicBezTo>
                <a:cubicBezTo>
                  <a:pt x="568171" y="851204"/>
                  <a:pt x="539795" y="832633"/>
                  <a:pt x="603681" y="853929"/>
                </a:cubicBezTo>
                <a:cubicBezTo>
                  <a:pt x="624628" y="846946"/>
                  <a:pt x="635884" y="847605"/>
                  <a:pt x="648070" y="827296"/>
                </a:cubicBezTo>
                <a:cubicBezTo>
                  <a:pt x="652885" y="819272"/>
                  <a:pt x="651332" y="808149"/>
                  <a:pt x="656947" y="800663"/>
                </a:cubicBezTo>
                <a:cubicBezTo>
                  <a:pt x="669502" y="783923"/>
                  <a:pt x="701336" y="756274"/>
                  <a:pt x="701336" y="756274"/>
                </a:cubicBezTo>
                <a:cubicBezTo>
                  <a:pt x="722949" y="691433"/>
                  <a:pt x="723630" y="684851"/>
                  <a:pt x="710213" y="738519"/>
                </a:cubicBezTo>
                <a:cubicBezTo>
                  <a:pt x="707254" y="839133"/>
                  <a:pt x="701336" y="939703"/>
                  <a:pt x="701336" y="1040360"/>
                </a:cubicBezTo>
                <a:cubicBezTo>
                  <a:pt x="701336" y="1075994"/>
                  <a:pt x="706667" y="969285"/>
                  <a:pt x="710213" y="933828"/>
                </a:cubicBezTo>
                <a:cubicBezTo>
                  <a:pt x="715546" y="880500"/>
                  <a:pt x="724822" y="827531"/>
                  <a:pt x="727969" y="774030"/>
                </a:cubicBezTo>
                <a:cubicBezTo>
                  <a:pt x="737337" y="614753"/>
                  <a:pt x="701211" y="658742"/>
                  <a:pt x="754602" y="605354"/>
                </a:cubicBezTo>
                <a:cubicBezTo>
                  <a:pt x="763480" y="611272"/>
                  <a:pt x="774209" y="615079"/>
                  <a:pt x="781235" y="623109"/>
                </a:cubicBezTo>
                <a:cubicBezTo>
                  <a:pt x="795287" y="639168"/>
                  <a:pt x="816745" y="676375"/>
                  <a:pt x="816745" y="676375"/>
                </a:cubicBezTo>
                <a:cubicBezTo>
                  <a:pt x="813786" y="723723"/>
                  <a:pt x="812834" y="771239"/>
                  <a:pt x="807868" y="818418"/>
                </a:cubicBezTo>
                <a:cubicBezTo>
                  <a:pt x="806888" y="827725"/>
                  <a:pt x="804836" y="837744"/>
                  <a:pt x="798990" y="845051"/>
                </a:cubicBezTo>
                <a:cubicBezTo>
                  <a:pt x="792325" y="853382"/>
                  <a:pt x="781235" y="856888"/>
                  <a:pt x="772357" y="862806"/>
                </a:cubicBezTo>
                <a:cubicBezTo>
                  <a:pt x="760520" y="859847"/>
                  <a:pt x="747759" y="859386"/>
                  <a:pt x="736846" y="853929"/>
                </a:cubicBezTo>
                <a:cubicBezTo>
                  <a:pt x="725837" y="848425"/>
                  <a:pt x="705517" y="817902"/>
                  <a:pt x="701336" y="809540"/>
                </a:cubicBezTo>
                <a:cubicBezTo>
                  <a:pt x="697151" y="801170"/>
                  <a:pt x="683580" y="779948"/>
                  <a:pt x="692458" y="782907"/>
                </a:cubicBezTo>
                <a:cubicBezTo>
                  <a:pt x="708339" y="788201"/>
                  <a:pt x="714040" y="809132"/>
                  <a:pt x="727969" y="818418"/>
                </a:cubicBezTo>
                <a:cubicBezTo>
                  <a:pt x="762388" y="841364"/>
                  <a:pt x="744480" y="832799"/>
                  <a:pt x="781235" y="845051"/>
                </a:cubicBezTo>
                <a:cubicBezTo>
                  <a:pt x="809157" y="835743"/>
                  <a:pt x="815502" y="838040"/>
                  <a:pt x="834501" y="809540"/>
                </a:cubicBezTo>
                <a:cubicBezTo>
                  <a:pt x="839692" y="801754"/>
                  <a:pt x="840419" y="791785"/>
                  <a:pt x="843378" y="782907"/>
                </a:cubicBezTo>
                <a:lnTo>
                  <a:pt x="861134" y="658620"/>
                </a:lnTo>
                <a:cubicBezTo>
                  <a:pt x="871336" y="587208"/>
                  <a:pt x="863393" y="616329"/>
                  <a:pt x="878889" y="569843"/>
                </a:cubicBezTo>
                <a:cubicBezTo>
                  <a:pt x="884807" y="513618"/>
                  <a:pt x="910355" y="346319"/>
                  <a:pt x="896644" y="401167"/>
                </a:cubicBezTo>
                <a:cubicBezTo>
                  <a:pt x="883402" y="454141"/>
                  <a:pt x="889773" y="424643"/>
                  <a:pt x="878889" y="489944"/>
                </a:cubicBezTo>
                <a:cubicBezTo>
                  <a:pt x="869338" y="642759"/>
                  <a:pt x="864148" y="638520"/>
                  <a:pt x="878889" y="800663"/>
                </a:cubicBezTo>
                <a:cubicBezTo>
                  <a:pt x="880032" y="813241"/>
                  <a:pt x="895242" y="847076"/>
                  <a:pt x="905522" y="853929"/>
                </a:cubicBezTo>
                <a:cubicBezTo>
                  <a:pt x="915674" y="860697"/>
                  <a:pt x="929196" y="859847"/>
                  <a:pt x="941033" y="862806"/>
                </a:cubicBezTo>
                <a:cubicBezTo>
                  <a:pt x="949911" y="856888"/>
                  <a:pt x="961001" y="853383"/>
                  <a:pt x="967666" y="845051"/>
                </a:cubicBezTo>
                <a:cubicBezTo>
                  <a:pt x="973512" y="837744"/>
                  <a:pt x="973972" y="827416"/>
                  <a:pt x="976543" y="818418"/>
                </a:cubicBezTo>
                <a:cubicBezTo>
                  <a:pt x="987509" y="780036"/>
                  <a:pt x="997290" y="782907"/>
                  <a:pt x="976543" y="78290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D73BD-F8D1-4D60-AB2A-8E875FB3C251}"/>
              </a:ext>
            </a:extLst>
          </p:cNvPr>
          <p:cNvCxnSpPr>
            <a:cxnSpLocks/>
          </p:cNvCxnSpPr>
          <p:nvPr/>
        </p:nvCxnSpPr>
        <p:spPr>
          <a:xfrm>
            <a:off x="4686310" y="5752728"/>
            <a:ext cx="231919" cy="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66E8A6-2F95-44AE-9646-0CA88AAED26A}"/>
              </a:ext>
            </a:extLst>
          </p:cNvPr>
          <p:cNvSpPr/>
          <p:nvPr/>
        </p:nvSpPr>
        <p:spPr>
          <a:xfrm>
            <a:off x="4509856" y="5797118"/>
            <a:ext cx="26988" cy="72774"/>
          </a:xfrm>
          <a:custGeom>
            <a:avLst/>
            <a:gdLst>
              <a:gd name="connsiteX0" fmla="*/ 17756 w 26988"/>
              <a:gd name="connsiteY0" fmla="*/ 0 h 72774"/>
              <a:gd name="connsiteX1" fmla="*/ 8878 w 26988"/>
              <a:gd name="connsiteY1" fmla="*/ 44389 h 72774"/>
              <a:gd name="connsiteX2" fmla="*/ 26633 w 26988"/>
              <a:gd name="connsiteY2" fmla="*/ 26633 h 72774"/>
              <a:gd name="connsiteX3" fmla="*/ 0 w 26988"/>
              <a:gd name="connsiteY3" fmla="*/ 8878 h 72774"/>
              <a:gd name="connsiteX4" fmla="*/ 8878 w 26988"/>
              <a:gd name="connsiteY4" fmla="*/ 71022 h 72774"/>
              <a:gd name="connsiteX5" fmla="*/ 26633 w 26988"/>
              <a:gd name="connsiteY5" fmla="*/ 53266 h 72774"/>
              <a:gd name="connsiteX6" fmla="*/ 17756 w 26988"/>
              <a:gd name="connsiteY6" fmla="*/ 8878 h 72774"/>
              <a:gd name="connsiteX7" fmla="*/ 8878 w 26988"/>
              <a:gd name="connsiteY7" fmla="*/ 35511 h 72774"/>
              <a:gd name="connsiteX8" fmla="*/ 17756 w 26988"/>
              <a:gd name="connsiteY8" fmla="*/ 62144 h 7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88" h="72774">
                <a:moveTo>
                  <a:pt x="17756" y="0"/>
                </a:moveTo>
                <a:cubicBezTo>
                  <a:pt x="14797" y="14796"/>
                  <a:pt x="4107" y="30074"/>
                  <a:pt x="8878" y="44389"/>
                </a:cubicBezTo>
                <a:cubicBezTo>
                  <a:pt x="11525" y="52330"/>
                  <a:pt x="28663" y="34753"/>
                  <a:pt x="26633" y="26633"/>
                </a:cubicBezTo>
                <a:cubicBezTo>
                  <a:pt x="24045" y="16282"/>
                  <a:pt x="8878" y="14796"/>
                  <a:pt x="0" y="8878"/>
                </a:cubicBezTo>
                <a:cubicBezTo>
                  <a:pt x="2959" y="29593"/>
                  <a:pt x="-1888" y="53079"/>
                  <a:pt x="8878" y="71022"/>
                </a:cubicBezTo>
                <a:cubicBezTo>
                  <a:pt x="13184" y="78199"/>
                  <a:pt x="25449" y="61552"/>
                  <a:pt x="26633" y="53266"/>
                </a:cubicBezTo>
                <a:cubicBezTo>
                  <a:pt x="28767" y="38329"/>
                  <a:pt x="20715" y="23674"/>
                  <a:pt x="17756" y="8878"/>
                </a:cubicBezTo>
                <a:cubicBezTo>
                  <a:pt x="14797" y="17756"/>
                  <a:pt x="8878" y="26153"/>
                  <a:pt x="8878" y="35511"/>
                </a:cubicBezTo>
                <a:cubicBezTo>
                  <a:pt x="8878" y="44869"/>
                  <a:pt x="17756" y="62144"/>
                  <a:pt x="17756" y="62144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4266F5-0AB9-47B0-8EDB-139C7CF44783}"/>
              </a:ext>
            </a:extLst>
          </p:cNvPr>
          <p:cNvSpPr/>
          <p:nvPr/>
        </p:nvSpPr>
        <p:spPr>
          <a:xfrm>
            <a:off x="3950279" y="5660370"/>
            <a:ext cx="621721" cy="522316"/>
          </a:xfrm>
          <a:custGeom>
            <a:avLst/>
            <a:gdLst>
              <a:gd name="connsiteX0" fmla="*/ 0 w 755009"/>
              <a:gd name="connsiteY0" fmla="*/ 748387 h 748387"/>
              <a:gd name="connsiteX1" fmla="*/ 41945 w 755009"/>
              <a:gd name="connsiteY1" fmla="*/ 714831 h 748387"/>
              <a:gd name="connsiteX2" fmla="*/ 67112 w 755009"/>
              <a:gd name="connsiteY2" fmla="*/ 698053 h 748387"/>
              <a:gd name="connsiteX3" fmla="*/ 151002 w 755009"/>
              <a:gd name="connsiteY3" fmla="*/ 614163 h 748387"/>
              <a:gd name="connsiteX4" fmla="*/ 176169 w 755009"/>
              <a:gd name="connsiteY4" fmla="*/ 588996 h 748387"/>
              <a:gd name="connsiteX5" fmla="*/ 201336 w 755009"/>
              <a:gd name="connsiteY5" fmla="*/ 572218 h 748387"/>
              <a:gd name="connsiteX6" fmla="*/ 226502 w 755009"/>
              <a:gd name="connsiteY6" fmla="*/ 538662 h 748387"/>
              <a:gd name="connsiteX7" fmla="*/ 251669 w 755009"/>
              <a:gd name="connsiteY7" fmla="*/ 513495 h 748387"/>
              <a:gd name="connsiteX8" fmla="*/ 268447 w 755009"/>
              <a:gd name="connsiteY8" fmla="*/ 488328 h 748387"/>
              <a:gd name="connsiteX9" fmla="*/ 293614 w 755009"/>
              <a:gd name="connsiteY9" fmla="*/ 463161 h 748387"/>
              <a:gd name="connsiteX10" fmla="*/ 335559 w 755009"/>
              <a:gd name="connsiteY10" fmla="*/ 396050 h 748387"/>
              <a:gd name="connsiteX11" fmla="*/ 360726 w 755009"/>
              <a:gd name="connsiteY11" fmla="*/ 370883 h 748387"/>
              <a:gd name="connsiteX12" fmla="*/ 377504 w 755009"/>
              <a:gd name="connsiteY12" fmla="*/ 337327 h 748387"/>
              <a:gd name="connsiteX13" fmla="*/ 402671 w 755009"/>
              <a:gd name="connsiteY13" fmla="*/ 312160 h 748387"/>
              <a:gd name="connsiteX14" fmla="*/ 436227 w 755009"/>
              <a:gd name="connsiteY14" fmla="*/ 261826 h 748387"/>
              <a:gd name="connsiteX15" fmla="*/ 453005 w 755009"/>
              <a:gd name="connsiteY15" fmla="*/ 236659 h 748387"/>
              <a:gd name="connsiteX16" fmla="*/ 503339 w 755009"/>
              <a:gd name="connsiteY16" fmla="*/ 177936 h 748387"/>
              <a:gd name="connsiteX17" fmla="*/ 511728 w 755009"/>
              <a:gd name="connsiteY17" fmla="*/ 152769 h 748387"/>
              <a:gd name="connsiteX18" fmla="*/ 528506 w 755009"/>
              <a:gd name="connsiteY18" fmla="*/ 119213 h 748387"/>
              <a:gd name="connsiteX19" fmla="*/ 536895 w 755009"/>
              <a:gd name="connsiteY19" fmla="*/ 85657 h 748387"/>
              <a:gd name="connsiteX20" fmla="*/ 545284 w 755009"/>
              <a:gd name="connsiteY20" fmla="*/ 60490 h 748387"/>
              <a:gd name="connsiteX21" fmla="*/ 536895 w 755009"/>
              <a:gd name="connsiteY21" fmla="*/ 1767 h 748387"/>
              <a:gd name="connsiteX22" fmla="*/ 528506 w 755009"/>
              <a:gd name="connsiteY22" fmla="*/ 35323 h 748387"/>
              <a:gd name="connsiteX23" fmla="*/ 520117 w 755009"/>
              <a:gd name="connsiteY23" fmla="*/ 60490 h 748387"/>
              <a:gd name="connsiteX24" fmla="*/ 528506 w 755009"/>
              <a:gd name="connsiteY24" fmla="*/ 320549 h 748387"/>
              <a:gd name="connsiteX25" fmla="*/ 528506 w 755009"/>
              <a:gd name="connsiteY25" fmla="*/ 505106 h 748387"/>
              <a:gd name="connsiteX26" fmla="*/ 520117 w 755009"/>
              <a:gd name="connsiteY26" fmla="*/ 530273 h 748387"/>
              <a:gd name="connsiteX27" fmla="*/ 494950 w 755009"/>
              <a:gd name="connsiteY27" fmla="*/ 547051 h 748387"/>
              <a:gd name="connsiteX28" fmla="*/ 369115 w 755009"/>
              <a:gd name="connsiteY28" fmla="*/ 538662 h 748387"/>
              <a:gd name="connsiteX29" fmla="*/ 343948 w 755009"/>
              <a:gd name="connsiteY29" fmla="*/ 530273 h 748387"/>
              <a:gd name="connsiteX30" fmla="*/ 293614 w 755009"/>
              <a:gd name="connsiteY30" fmla="*/ 496717 h 748387"/>
              <a:gd name="connsiteX31" fmla="*/ 268447 w 755009"/>
              <a:gd name="connsiteY31" fmla="*/ 471550 h 748387"/>
              <a:gd name="connsiteX32" fmla="*/ 343948 w 755009"/>
              <a:gd name="connsiteY32" fmla="*/ 538662 h 748387"/>
              <a:gd name="connsiteX33" fmla="*/ 394282 w 755009"/>
              <a:gd name="connsiteY33" fmla="*/ 555440 h 748387"/>
              <a:gd name="connsiteX34" fmla="*/ 419449 w 755009"/>
              <a:gd name="connsiteY34" fmla="*/ 563829 h 748387"/>
              <a:gd name="connsiteX35" fmla="*/ 511728 w 755009"/>
              <a:gd name="connsiteY35" fmla="*/ 555440 h 748387"/>
              <a:gd name="connsiteX36" fmla="*/ 536895 w 755009"/>
              <a:gd name="connsiteY36" fmla="*/ 530273 h 748387"/>
              <a:gd name="connsiteX37" fmla="*/ 570451 w 755009"/>
              <a:gd name="connsiteY37" fmla="*/ 479939 h 748387"/>
              <a:gd name="connsiteX38" fmla="*/ 587229 w 755009"/>
              <a:gd name="connsiteY38" fmla="*/ 429606 h 748387"/>
              <a:gd name="connsiteX39" fmla="*/ 645952 w 755009"/>
              <a:gd name="connsiteY39" fmla="*/ 354105 h 748387"/>
              <a:gd name="connsiteX40" fmla="*/ 696286 w 755009"/>
              <a:gd name="connsiteY40" fmla="*/ 337327 h 748387"/>
              <a:gd name="connsiteX41" fmla="*/ 755009 w 755009"/>
              <a:gd name="connsiteY41" fmla="*/ 345716 h 7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5009" h="748387">
                <a:moveTo>
                  <a:pt x="0" y="748387"/>
                </a:moveTo>
                <a:cubicBezTo>
                  <a:pt x="13982" y="737202"/>
                  <a:pt x="27621" y="725574"/>
                  <a:pt x="41945" y="714831"/>
                </a:cubicBezTo>
                <a:cubicBezTo>
                  <a:pt x="50011" y="708782"/>
                  <a:pt x="59618" y="704798"/>
                  <a:pt x="67112" y="698053"/>
                </a:cubicBezTo>
                <a:lnTo>
                  <a:pt x="151002" y="614163"/>
                </a:lnTo>
                <a:cubicBezTo>
                  <a:pt x="159391" y="605774"/>
                  <a:pt x="166298" y="595577"/>
                  <a:pt x="176169" y="588996"/>
                </a:cubicBezTo>
                <a:lnTo>
                  <a:pt x="201336" y="572218"/>
                </a:lnTo>
                <a:cubicBezTo>
                  <a:pt x="209725" y="561033"/>
                  <a:pt x="217403" y="549278"/>
                  <a:pt x="226502" y="538662"/>
                </a:cubicBezTo>
                <a:cubicBezTo>
                  <a:pt x="234223" y="529654"/>
                  <a:pt x="244074" y="522609"/>
                  <a:pt x="251669" y="513495"/>
                </a:cubicBezTo>
                <a:cubicBezTo>
                  <a:pt x="258124" y="505750"/>
                  <a:pt x="261992" y="496073"/>
                  <a:pt x="268447" y="488328"/>
                </a:cubicBezTo>
                <a:cubicBezTo>
                  <a:pt x="276042" y="479214"/>
                  <a:pt x="285893" y="472169"/>
                  <a:pt x="293614" y="463161"/>
                </a:cubicBezTo>
                <a:cubicBezTo>
                  <a:pt x="369158" y="375028"/>
                  <a:pt x="274180" y="481980"/>
                  <a:pt x="335559" y="396050"/>
                </a:cubicBezTo>
                <a:cubicBezTo>
                  <a:pt x="342455" y="386396"/>
                  <a:pt x="353830" y="380537"/>
                  <a:pt x="360726" y="370883"/>
                </a:cubicBezTo>
                <a:cubicBezTo>
                  <a:pt x="367995" y="360707"/>
                  <a:pt x="370235" y="347503"/>
                  <a:pt x="377504" y="337327"/>
                </a:cubicBezTo>
                <a:cubicBezTo>
                  <a:pt x="384400" y="327673"/>
                  <a:pt x="395387" y="321525"/>
                  <a:pt x="402671" y="312160"/>
                </a:cubicBezTo>
                <a:cubicBezTo>
                  <a:pt x="415051" y="296243"/>
                  <a:pt x="425042" y="278604"/>
                  <a:pt x="436227" y="261826"/>
                </a:cubicBezTo>
                <a:cubicBezTo>
                  <a:pt x="441820" y="253437"/>
                  <a:pt x="445876" y="243788"/>
                  <a:pt x="453005" y="236659"/>
                </a:cubicBezTo>
                <a:cubicBezTo>
                  <a:pt x="488059" y="201605"/>
                  <a:pt x="471054" y="220983"/>
                  <a:pt x="503339" y="177936"/>
                </a:cubicBezTo>
                <a:cubicBezTo>
                  <a:pt x="506135" y="169547"/>
                  <a:pt x="508245" y="160897"/>
                  <a:pt x="511728" y="152769"/>
                </a:cubicBezTo>
                <a:cubicBezTo>
                  <a:pt x="516654" y="141275"/>
                  <a:pt x="524115" y="130922"/>
                  <a:pt x="528506" y="119213"/>
                </a:cubicBezTo>
                <a:cubicBezTo>
                  <a:pt x="532554" y="108418"/>
                  <a:pt x="533728" y="96743"/>
                  <a:pt x="536895" y="85657"/>
                </a:cubicBezTo>
                <a:cubicBezTo>
                  <a:pt x="539324" y="77154"/>
                  <a:pt x="542488" y="68879"/>
                  <a:pt x="545284" y="60490"/>
                </a:cubicBezTo>
                <a:cubicBezTo>
                  <a:pt x="542488" y="40916"/>
                  <a:pt x="547863" y="18219"/>
                  <a:pt x="536895" y="1767"/>
                </a:cubicBezTo>
                <a:cubicBezTo>
                  <a:pt x="530500" y="-7826"/>
                  <a:pt x="531673" y="24237"/>
                  <a:pt x="528506" y="35323"/>
                </a:cubicBezTo>
                <a:cubicBezTo>
                  <a:pt x="526077" y="43826"/>
                  <a:pt x="522913" y="52101"/>
                  <a:pt x="520117" y="60490"/>
                </a:cubicBezTo>
                <a:cubicBezTo>
                  <a:pt x="522913" y="147176"/>
                  <a:pt x="523947" y="233937"/>
                  <a:pt x="528506" y="320549"/>
                </a:cubicBezTo>
                <a:cubicBezTo>
                  <a:pt x="535719" y="457591"/>
                  <a:pt x="553350" y="281509"/>
                  <a:pt x="528506" y="505106"/>
                </a:cubicBezTo>
                <a:cubicBezTo>
                  <a:pt x="527529" y="513895"/>
                  <a:pt x="525641" y="523368"/>
                  <a:pt x="520117" y="530273"/>
                </a:cubicBezTo>
                <a:cubicBezTo>
                  <a:pt x="513819" y="538146"/>
                  <a:pt x="503339" y="541458"/>
                  <a:pt x="494950" y="547051"/>
                </a:cubicBezTo>
                <a:cubicBezTo>
                  <a:pt x="453005" y="544255"/>
                  <a:pt x="410896" y="543304"/>
                  <a:pt x="369115" y="538662"/>
                </a:cubicBezTo>
                <a:cubicBezTo>
                  <a:pt x="360326" y="537685"/>
                  <a:pt x="351678" y="534567"/>
                  <a:pt x="343948" y="530273"/>
                </a:cubicBezTo>
                <a:cubicBezTo>
                  <a:pt x="326321" y="520480"/>
                  <a:pt x="307873" y="510976"/>
                  <a:pt x="293614" y="496717"/>
                </a:cubicBezTo>
                <a:lnTo>
                  <a:pt x="268447" y="471550"/>
                </a:lnTo>
                <a:cubicBezTo>
                  <a:pt x="283634" y="486737"/>
                  <a:pt x="317002" y="526686"/>
                  <a:pt x="343948" y="538662"/>
                </a:cubicBezTo>
                <a:cubicBezTo>
                  <a:pt x="360109" y="545845"/>
                  <a:pt x="377504" y="549847"/>
                  <a:pt x="394282" y="555440"/>
                </a:cubicBezTo>
                <a:lnTo>
                  <a:pt x="419449" y="563829"/>
                </a:lnTo>
                <a:cubicBezTo>
                  <a:pt x="450209" y="561033"/>
                  <a:pt x="482030" y="563925"/>
                  <a:pt x="511728" y="555440"/>
                </a:cubicBezTo>
                <a:cubicBezTo>
                  <a:pt x="523135" y="552181"/>
                  <a:pt x="529611" y="539638"/>
                  <a:pt x="536895" y="530273"/>
                </a:cubicBezTo>
                <a:cubicBezTo>
                  <a:pt x="549275" y="514356"/>
                  <a:pt x="564074" y="499069"/>
                  <a:pt x="570451" y="479939"/>
                </a:cubicBezTo>
                <a:cubicBezTo>
                  <a:pt x="576044" y="463161"/>
                  <a:pt x="577419" y="444321"/>
                  <a:pt x="587229" y="429606"/>
                </a:cubicBezTo>
                <a:cubicBezTo>
                  <a:pt x="595831" y="416702"/>
                  <a:pt x="625080" y="365701"/>
                  <a:pt x="645952" y="354105"/>
                </a:cubicBezTo>
                <a:cubicBezTo>
                  <a:pt x="661412" y="345516"/>
                  <a:pt x="696286" y="337327"/>
                  <a:pt x="696286" y="337327"/>
                </a:cubicBezTo>
                <a:lnTo>
                  <a:pt x="755009" y="34571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73312" y="951349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4266F5-0AB9-47B0-8EDB-139C7CF44783}"/>
              </a:ext>
            </a:extLst>
          </p:cNvPr>
          <p:cNvSpPr/>
          <p:nvPr/>
        </p:nvSpPr>
        <p:spPr>
          <a:xfrm>
            <a:off x="3950279" y="5660370"/>
            <a:ext cx="621721" cy="522316"/>
          </a:xfrm>
          <a:custGeom>
            <a:avLst/>
            <a:gdLst>
              <a:gd name="connsiteX0" fmla="*/ 0 w 755009"/>
              <a:gd name="connsiteY0" fmla="*/ 748387 h 748387"/>
              <a:gd name="connsiteX1" fmla="*/ 41945 w 755009"/>
              <a:gd name="connsiteY1" fmla="*/ 714831 h 748387"/>
              <a:gd name="connsiteX2" fmla="*/ 67112 w 755009"/>
              <a:gd name="connsiteY2" fmla="*/ 698053 h 748387"/>
              <a:gd name="connsiteX3" fmla="*/ 151002 w 755009"/>
              <a:gd name="connsiteY3" fmla="*/ 614163 h 748387"/>
              <a:gd name="connsiteX4" fmla="*/ 176169 w 755009"/>
              <a:gd name="connsiteY4" fmla="*/ 588996 h 748387"/>
              <a:gd name="connsiteX5" fmla="*/ 201336 w 755009"/>
              <a:gd name="connsiteY5" fmla="*/ 572218 h 748387"/>
              <a:gd name="connsiteX6" fmla="*/ 226502 w 755009"/>
              <a:gd name="connsiteY6" fmla="*/ 538662 h 748387"/>
              <a:gd name="connsiteX7" fmla="*/ 251669 w 755009"/>
              <a:gd name="connsiteY7" fmla="*/ 513495 h 748387"/>
              <a:gd name="connsiteX8" fmla="*/ 268447 w 755009"/>
              <a:gd name="connsiteY8" fmla="*/ 488328 h 748387"/>
              <a:gd name="connsiteX9" fmla="*/ 293614 w 755009"/>
              <a:gd name="connsiteY9" fmla="*/ 463161 h 748387"/>
              <a:gd name="connsiteX10" fmla="*/ 335559 w 755009"/>
              <a:gd name="connsiteY10" fmla="*/ 396050 h 748387"/>
              <a:gd name="connsiteX11" fmla="*/ 360726 w 755009"/>
              <a:gd name="connsiteY11" fmla="*/ 370883 h 748387"/>
              <a:gd name="connsiteX12" fmla="*/ 377504 w 755009"/>
              <a:gd name="connsiteY12" fmla="*/ 337327 h 748387"/>
              <a:gd name="connsiteX13" fmla="*/ 402671 w 755009"/>
              <a:gd name="connsiteY13" fmla="*/ 312160 h 748387"/>
              <a:gd name="connsiteX14" fmla="*/ 436227 w 755009"/>
              <a:gd name="connsiteY14" fmla="*/ 261826 h 748387"/>
              <a:gd name="connsiteX15" fmla="*/ 453005 w 755009"/>
              <a:gd name="connsiteY15" fmla="*/ 236659 h 748387"/>
              <a:gd name="connsiteX16" fmla="*/ 503339 w 755009"/>
              <a:gd name="connsiteY16" fmla="*/ 177936 h 748387"/>
              <a:gd name="connsiteX17" fmla="*/ 511728 w 755009"/>
              <a:gd name="connsiteY17" fmla="*/ 152769 h 748387"/>
              <a:gd name="connsiteX18" fmla="*/ 528506 w 755009"/>
              <a:gd name="connsiteY18" fmla="*/ 119213 h 748387"/>
              <a:gd name="connsiteX19" fmla="*/ 536895 w 755009"/>
              <a:gd name="connsiteY19" fmla="*/ 85657 h 748387"/>
              <a:gd name="connsiteX20" fmla="*/ 545284 w 755009"/>
              <a:gd name="connsiteY20" fmla="*/ 60490 h 748387"/>
              <a:gd name="connsiteX21" fmla="*/ 536895 w 755009"/>
              <a:gd name="connsiteY21" fmla="*/ 1767 h 748387"/>
              <a:gd name="connsiteX22" fmla="*/ 528506 w 755009"/>
              <a:gd name="connsiteY22" fmla="*/ 35323 h 748387"/>
              <a:gd name="connsiteX23" fmla="*/ 520117 w 755009"/>
              <a:gd name="connsiteY23" fmla="*/ 60490 h 748387"/>
              <a:gd name="connsiteX24" fmla="*/ 528506 w 755009"/>
              <a:gd name="connsiteY24" fmla="*/ 320549 h 748387"/>
              <a:gd name="connsiteX25" fmla="*/ 528506 w 755009"/>
              <a:gd name="connsiteY25" fmla="*/ 505106 h 748387"/>
              <a:gd name="connsiteX26" fmla="*/ 520117 w 755009"/>
              <a:gd name="connsiteY26" fmla="*/ 530273 h 748387"/>
              <a:gd name="connsiteX27" fmla="*/ 494950 w 755009"/>
              <a:gd name="connsiteY27" fmla="*/ 547051 h 748387"/>
              <a:gd name="connsiteX28" fmla="*/ 369115 w 755009"/>
              <a:gd name="connsiteY28" fmla="*/ 538662 h 748387"/>
              <a:gd name="connsiteX29" fmla="*/ 343948 w 755009"/>
              <a:gd name="connsiteY29" fmla="*/ 530273 h 748387"/>
              <a:gd name="connsiteX30" fmla="*/ 293614 w 755009"/>
              <a:gd name="connsiteY30" fmla="*/ 496717 h 748387"/>
              <a:gd name="connsiteX31" fmla="*/ 268447 w 755009"/>
              <a:gd name="connsiteY31" fmla="*/ 471550 h 748387"/>
              <a:gd name="connsiteX32" fmla="*/ 343948 w 755009"/>
              <a:gd name="connsiteY32" fmla="*/ 538662 h 748387"/>
              <a:gd name="connsiteX33" fmla="*/ 394282 w 755009"/>
              <a:gd name="connsiteY33" fmla="*/ 555440 h 748387"/>
              <a:gd name="connsiteX34" fmla="*/ 419449 w 755009"/>
              <a:gd name="connsiteY34" fmla="*/ 563829 h 748387"/>
              <a:gd name="connsiteX35" fmla="*/ 511728 w 755009"/>
              <a:gd name="connsiteY35" fmla="*/ 555440 h 748387"/>
              <a:gd name="connsiteX36" fmla="*/ 536895 w 755009"/>
              <a:gd name="connsiteY36" fmla="*/ 530273 h 748387"/>
              <a:gd name="connsiteX37" fmla="*/ 570451 w 755009"/>
              <a:gd name="connsiteY37" fmla="*/ 479939 h 748387"/>
              <a:gd name="connsiteX38" fmla="*/ 587229 w 755009"/>
              <a:gd name="connsiteY38" fmla="*/ 429606 h 748387"/>
              <a:gd name="connsiteX39" fmla="*/ 645952 w 755009"/>
              <a:gd name="connsiteY39" fmla="*/ 354105 h 748387"/>
              <a:gd name="connsiteX40" fmla="*/ 696286 w 755009"/>
              <a:gd name="connsiteY40" fmla="*/ 337327 h 748387"/>
              <a:gd name="connsiteX41" fmla="*/ 755009 w 755009"/>
              <a:gd name="connsiteY41" fmla="*/ 345716 h 7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5009" h="748387">
                <a:moveTo>
                  <a:pt x="0" y="748387"/>
                </a:moveTo>
                <a:cubicBezTo>
                  <a:pt x="13982" y="737202"/>
                  <a:pt x="27621" y="725574"/>
                  <a:pt x="41945" y="714831"/>
                </a:cubicBezTo>
                <a:cubicBezTo>
                  <a:pt x="50011" y="708782"/>
                  <a:pt x="59618" y="704798"/>
                  <a:pt x="67112" y="698053"/>
                </a:cubicBezTo>
                <a:lnTo>
                  <a:pt x="151002" y="614163"/>
                </a:lnTo>
                <a:cubicBezTo>
                  <a:pt x="159391" y="605774"/>
                  <a:pt x="166298" y="595577"/>
                  <a:pt x="176169" y="588996"/>
                </a:cubicBezTo>
                <a:lnTo>
                  <a:pt x="201336" y="572218"/>
                </a:lnTo>
                <a:cubicBezTo>
                  <a:pt x="209725" y="561033"/>
                  <a:pt x="217403" y="549278"/>
                  <a:pt x="226502" y="538662"/>
                </a:cubicBezTo>
                <a:cubicBezTo>
                  <a:pt x="234223" y="529654"/>
                  <a:pt x="244074" y="522609"/>
                  <a:pt x="251669" y="513495"/>
                </a:cubicBezTo>
                <a:cubicBezTo>
                  <a:pt x="258124" y="505750"/>
                  <a:pt x="261992" y="496073"/>
                  <a:pt x="268447" y="488328"/>
                </a:cubicBezTo>
                <a:cubicBezTo>
                  <a:pt x="276042" y="479214"/>
                  <a:pt x="285893" y="472169"/>
                  <a:pt x="293614" y="463161"/>
                </a:cubicBezTo>
                <a:cubicBezTo>
                  <a:pt x="369158" y="375028"/>
                  <a:pt x="274180" y="481980"/>
                  <a:pt x="335559" y="396050"/>
                </a:cubicBezTo>
                <a:cubicBezTo>
                  <a:pt x="342455" y="386396"/>
                  <a:pt x="353830" y="380537"/>
                  <a:pt x="360726" y="370883"/>
                </a:cubicBezTo>
                <a:cubicBezTo>
                  <a:pt x="367995" y="360707"/>
                  <a:pt x="370235" y="347503"/>
                  <a:pt x="377504" y="337327"/>
                </a:cubicBezTo>
                <a:cubicBezTo>
                  <a:pt x="384400" y="327673"/>
                  <a:pt x="395387" y="321525"/>
                  <a:pt x="402671" y="312160"/>
                </a:cubicBezTo>
                <a:cubicBezTo>
                  <a:pt x="415051" y="296243"/>
                  <a:pt x="425042" y="278604"/>
                  <a:pt x="436227" y="261826"/>
                </a:cubicBezTo>
                <a:cubicBezTo>
                  <a:pt x="441820" y="253437"/>
                  <a:pt x="445876" y="243788"/>
                  <a:pt x="453005" y="236659"/>
                </a:cubicBezTo>
                <a:cubicBezTo>
                  <a:pt x="488059" y="201605"/>
                  <a:pt x="471054" y="220983"/>
                  <a:pt x="503339" y="177936"/>
                </a:cubicBezTo>
                <a:cubicBezTo>
                  <a:pt x="506135" y="169547"/>
                  <a:pt x="508245" y="160897"/>
                  <a:pt x="511728" y="152769"/>
                </a:cubicBezTo>
                <a:cubicBezTo>
                  <a:pt x="516654" y="141275"/>
                  <a:pt x="524115" y="130922"/>
                  <a:pt x="528506" y="119213"/>
                </a:cubicBezTo>
                <a:cubicBezTo>
                  <a:pt x="532554" y="108418"/>
                  <a:pt x="533728" y="96743"/>
                  <a:pt x="536895" y="85657"/>
                </a:cubicBezTo>
                <a:cubicBezTo>
                  <a:pt x="539324" y="77154"/>
                  <a:pt x="542488" y="68879"/>
                  <a:pt x="545284" y="60490"/>
                </a:cubicBezTo>
                <a:cubicBezTo>
                  <a:pt x="542488" y="40916"/>
                  <a:pt x="547863" y="18219"/>
                  <a:pt x="536895" y="1767"/>
                </a:cubicBezTo>
                <a:cubicBezTo>
                  <a:pt x="530500" y="-7826"/>
                  <a:pt x="531673" y="24237"/>
                  <a:pt x="528506" y="35323"/>
                </a:cubicBezTo>
                <a:cubicBezTo>
                  <a:pt x="526077" y="43826"/>
                  <a:pt x="522913" y="52101"/>
                  <a:pt x="520117" y="60490"/>
                </a:cubicBezTo>
                <a:cubicBezTo>
                  <a:pt x="522913" y="147176"/>
                  <a:pt x="523947" y="233937"/>
                  <a:pt x="528506" y="320549"/>
                </a:cubicBezTo>
                <a:cubicBezTo>
                  <a:pt x="535719" y="457591"/>
                  <a:pt x="553350" y="281509"/>
                  <a:pt x="528506" y="505106"/>
                </a:cubicBezTo>
                <a:cubicBezTo>
                  <a:pt x="527529" y="513895"/>
                  <a:pt x="525641" y="523368"/>
                  <a:pt x="520117" y="530273"/>
                </a:cubicBezTo>
                <a:cubicBezTo>
                  <a:pt x="513819" y="538146"/>
                  <a:pt x="503339" y="541458"/>
                  <a:pt x="494950" y="547051"/>
                </a:cubicBezTo>
                <a:cubicBezTo>
                  <a:pt x="453005" y="544255"/>
                  <a:pt x="410896" y="543304"/>
                  <a:pt x="369115" y="538662"/>
                </a:cubicBezTo>
                <a:cubicBezTo>
                  <a:pt x="360326" y="537685"/>
                  <a:pt x="351678" y="534567"/>
                  <a:pt x="343948" y="530273"/>
                </a:cubicBezTo>
                <a:cubicBezTo>
                  <a:pt x="326321" y="520480"/>
                  <a:pt x="307873" y="510976"/>
                  <a:pt x="293614" y="496717"/>
                </a:cubicBezTo>
                <a:lnTo>
                  <a:pt x="268447" y="471550"/>
                </a:lnTo>
                <a:cubicBezTo>
                  <a:pt x="283634" y="486737"/>
                  <a:pt x="317002" y="526686"/>
                  <a:pt x="343948" y="538662"/>
                </a:cubicBezTo>
                <a:cubicBezTo>
                  <a:pt x="360109" y="545845"/>
                  <a:pt x="377504" y="549847"/>
                  <a:pt x="394282" y="555440"/>
                </a:cubicBezTo>
                <a:lnTo>
                  <a:pt x="419449" y="563829"/>
                </a:lnTo>
                <a:cubicBezTo>
                  <a:pt x="450209" y="561033"/>
                  <a:pt x="482030" y="563925"/>
                  <a:pt x="511728" y="555440"/>
                </a:cubicBezTo>
                <a:cubicBezTo>
                  <a:pt x="523135" y="552181"/>
                  <a:pt x="529611" y="539638"/>
                  <a:pt x="536895" y="530273"/>
                </a:cubicBezTo>
                <a:cubicBezTo>
                  <a:pt x="549275" y="514356"/>
                  <a:pt x="564074" y="499069"/>
                  <a:pt x="570451" y="479939"/>
                </a:cubicBezTo>
                <a:cubicBezTo>
                  <a:pt x="576044" y="463161"/>
                  <a:pt x="577419" y="444321"/>
                  <a:pt x="587229" y="429606"/>
                </a:cubicBezTo>
                <a:cubicBezTo>
                  <a:pt x="595831" y="416702"/>
                  <a:pt x="625080" y="365701"/>
                  <a:pt x="645952" y="354105"/>
                </a:cubicBezTo>
                <a:cubicBezTo>
                  <a:pt x="661412" y="345516"/>
                  <a:pt x="696286" y="337327"/>
                  <a:pt x="696286" y="337327"/>
                </a:cubicBezTo>
                <a:lnTo>
                  <a:pt x="755009" y="34571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BC899-00FD-4569-A06F-ABAB187A4729}"/>
              </a:ext>
            </a:extLst>
          </p:cNvPr>
          <p:cNvSpPr/>
          <p:nvPr/>
        </p:nvSpPr>
        <p:spPr>
          <a:xfrm>
            <a:off x="6020060" y="2696278"/>
            <a:ext cx="269549" cy="254975"/>
          </a:xfrm>
          <a:custGeom>
            <a:avLst/>
            <a:gdLst>
              <a:gd name="connsiteX0" fmla="*/ 251670 w 402672"/>
              <a:gd name="connsiteY0" fmla="*/ 134224 h 587230"/>
              <a:gd name="connsiteX1" fmla="*/ 209725 w 402672"/>
              <a:gd name="connsiteY1" fmla="*/ 100668 h 587230"/>
              <a:gd name="connsiteX2" fmla="*/ 134224 w 402672"/>
              <a:gd name="connsiteY2" fmla="*/ 125835 h 587230"/>
              <a:gd name="connsiteX3" fmla="*/ 117446 w 402672"/>
              <a:gd name="connsiteY3" fmla="*/ 184558 h 587230"/>
              <a:gd name="connsiteX4" fmla="*/ 125835 w 402672"/>
              <a:gd name="connsiteY4" fmla="*/ 276837 h 587230"/>
              <a:gd name="connsiteX5" fmla="*/ 142613 w 402672"/>
              <a:gd name="connsiteY5" fmla="*/ 302004 h 587230"/>
              <a:gd name="connsiteX6" fmla="*/ 192947 w 402672"/>
              <a:gd name="connsiteY6" fmla="*/ 318782 h 587230"/>
              <a:gd name="connsiteX7" fmla="*/ 234892 w 402672"/>
              <a:gd name="connsiteY7" fmla="*/ 310393 h 587230"/>
              <a:gd name="connsiteX8" fmla="*/ 260059 w 402672"/>
              <a:gd name="connsiteY8" fmla="*/ 293615 h 587230"/>
              <a:gd name="connsiteX9" fmla="*/ 302004 w 402672"/>
              <a:gd name="connsiteY9" fmla="*/ 243281 h 587230"/>
              <a:gd name="connsiteX10" fmla="*/ 310393 w 402672"/>
              <a:gd name="connsiteY10" fmla="*/ 218114 h 587230"/>
              <a:gd name="connsiteX11" fmla="*/ 293615 w 402672"/>
              <a:gd name="connsiteY11" fmla="*/ 92279 h 587230"/>
              <a:gd name="connsiteX12" fmla="*/ 276837 w 402672"/>
              <a:gd name="connsiteY12" fmla="*/ 67112 h 587230"/>
              <a:gd name="connsiteX13" fmla="*/ 226503 w 402672"/>
              <a:gd name="connsiteY13" fmla="*/ 41945 h 587230"/>
              <a:gd name="connsiteX14" fmla="*/ 151002 w 402672"/>
              <a:gd name="connsiteY14" fmla="*/ 50334 h 587230"/>
              <a:gd name="connsiteX15" fmla="*/ 125835 w 402672"/>
              <a:gd name="connsiteY15" fmla="*/ 58723 h 587230"/>
              <a:gd name="connsiteX16" fmla="*/ 92279 w 402672"/>
              <a:gd name="connsiteY16" fmla="*/ 109057 h 587230"/>
              <a:gd name="connsiteX17" fmla="*/ 75501 w 402672"/>
              <a:gd name="connsiteY17" fmla="*/ 134224 h 587230"/>
              <a:gd name="connsiteX18" fmla="*/ 58723 w 402672"/>
              <a:gd name="connsiteY18" fmla="*/ 184558 h 587230"/>
              <a:gd name="connsiteX19" fmla="*/ 67112 w 402672"/>
              <a:gd name="connsiteY19" fmla="*/ 327171 h 587230"/>
              <a:gd name="connsiteX20" fmla="*/ 83890 w 402672"/>
              <a:gd name="connsiteY20" fmla="*/ 377505 h 587230"/>
              <a:gd name="connsiteX21" fmla="*/ 159391 w 402672"/>
              <a:gd name="connsiteY21" fmla="*/ 419450 h 587230"/>
              <a:gd name="connsiteX22" fmla="*/ 293615 w 402672"/>
              <a:gd name="connsiteY22" fmla="*/ 411061 h 587230"/>
              <a:gd name="connsiteX23" fmla="*/ 318782 w 402672"/>
              <a:gd name="connsiteY23" fmla="*/ 385894 h 587230"/>
              <a:gd name="connsiteX24" fmla="*/ 352338 w 402672"/>
              <a:gd name="connsiteY24" fmla="*/ 310393 h 587230"/>
              <a:gd name="connsiteX25" fmla="*/ 360727 w 402672"/>
              <a:gd name="connsiteY25" fmla="*/ 285226 h 587230"/>
              <a:gd name="connsiteX26" fmla="*/ 352338 w 402672"/>
              <a:gd name="connsiteY26" fmla="*/ 142613 h 587230"/>
              <a:gd name="connsiteX27" fmla="*/ 318782 w 402672"/>
              <a:gd name="connsiteY27" fmla="*/ 67112 h 587230"/>
              <a:gd name="connsiteX28" fmla="*/ 243281 w 402672"/>
              <a:gd name="connsiteY28" fmla="*/ 25167 h 587230"/>
              <a:gd name="connsiteX29" fmla="*/ 109057 w 402672"/>
              <a:gd name="connsiteY29" fmla="*/ 58723 h 587230"/>
              <a:gd name="connsiteX30" fmla="*/ 92279 w 402672"/>
              <a:gd name="connsiteY30" fmla="*/ 83890 h 587230"/>
              <a:gd name="connsiteX31" fmla="*/ 67112 w 402672"/>
              <a:gd name="connsiteY31" fmla="*/ 142613 h 587230"/>
              <a:gd name="connsiteX32" fmla="*/ 50334 w 402672"/>
              <a:gd name="connsiteY32" fmla="*/ 167780 h 587230"/>
              <a:gd name="connsiteX33" fmla="*/ 33556 w 402672"/>
              <a:gd name="connsiteY33" fmla="*/ 218114 h 587230"/>
              <a:gd name="connsiteX34" fmla="*/ 41945 w 402672"/>
              <a:gd name="connsiteY34" fmla="*/ 377505 h 587230"/>
              <a:gd name="connsiteX35" fmla="*/ 58723 w 402672"/>
              <a:gd name="connsiteY35" fmla="*/ 427839 h 587230"/>
              <a:gd name="connsiteX36" fmla="*/ 109057 w 402672"/>
              <a:gd name="connsiteY36" fmla="*/ 478173 h 587230"/>
              <a:gd name="connsiteX37" fmla="*/ 134224 w 402672"/>
              <a:gd name="connsiteY37" fmla="*/ 486562 h 587230"/>
              <a:gd name="connsiteX38" fmla="*/ 260059 w 402672"/>
              <a:gd name="connsiteY38" fmla="*/ 478173 h 587230"/>
              <a:gd name="connsiteX39" fmla="*/ 310393 w 402672"/>
              <a:gd name="connsiteY39" fmla="*/ 444617 h 587230"/>
              <a:gd name="connsiteX40" fmla="*/ 343949 w 402672"/>
              <a:gd name="connsiteY40" fmla="*/ 394283 h 587230"/>
              <a:gd name="connsiteX41" fmla="*/ 360727 w 402672"/>
              <a:gd name="connsiteY41" fmla="*/ 369116 h 587230"/>
              <a:gd name="connsiteX42" fmla="*/ 385894 w 402672"/>
              <a:gd name="connsiteY42" fmla="*/ 310393 h 587230"/>
              <a:gd name="connsiteX43" fmla="*/ 402672 w 402672"/>
              <a:gd name="connsiteY43" fmla="*/ 243281 h 587230"/>
              <a:gd name="connsiteX44" fmla="*/ 394283 w 402672"/>
              <a:gd name="connsiteY44" fmla="*/ 134224 h 587230"/>
              <a:gd name="connsiteX45" fmla="*/ 385894 w 402672"/>
              <a:gd name="connsiteY45" fmla="*/ 109057 h 587230"/>
              <a:gd name="connsiteX46" fmla="*/ 327171 w 402672"/>
              <a:gd name="connsiteY46" fmla="*/ 33556 h 587230"/>
              <a:gd name="connsiteX47" fmla="*/ 302004 w 402672"/>
              <a:gd name="connsiteY47" fmla="*/ 25167 h 587230"/>
              <a:gd name="connsiteX48" fmla="*/ 276837 w 402672"/>
              <a:gd name="connsiteY48" fmla="*/ 8389 h 587230"/>
              <a:gd name="connsiteX49" fmla="*/ 234892 w 402672"/>
              <a:gd name="connsiteY49" fmla="*/ 0 h 587230"/>
              <a:gd name="connsiteX50" fmla="*/ 125835 w 402672"/>
              <a:gd name="connsiteY50" fmla="*/ 8389 h 587230"/>
              <a:gd name="connsiteX51" fmla="*/ 100668 w 402672"/>
              <a:gd name="connsiteY51" fmla="*/ 33556 h 587230"/>
              <a:gd name="connsiteX52" fmla="*/ 75501 w 402672"/>
              <a:gd name="connsiteY52" fmla="*/ 50334 h 587230"/>
              <a:gd name="connsiteX53" fmla="*/ 50334 w 402672"/>
              <a:gd name="connsiteY53" fmla="*/ 100668 h 587230"/>
              <a:gd name="connsiteX54" fmla="*/ 41945 w 402672"/>
              <a:gd name="connsiteY54" fmla="*/ 125835 h 587230"/>
              <a:gd name="connsiteX55" fmla="*/ 25167 w 402672"/>
              <a:gd name="connsiteY55" fmla="*/ 159391 h 587230"/>
              <a:gd name="connsiteX56" fmla="*/ 16778 w 402672"/>
              <a:gd name="connsiteY56" fmla="*/ 192947 h 587230"/>
              <a:gd name="connsiteX57" fmla="*/ 0 w 402672"/>
              <a:gd name="connsiteY57" fmla="*/ 251670 h 587230"/>
              <a:gd name="connsiteX58" fmla="*/ 8389 w 402672"/>
              <a:gd name="connsiteY58" fmla="*/ 377505 h 587230"/>
              <a:gd name="connsiteX59" fmla="*/ 33556 w 402672"/>
              <a:gd name="connsiteY59" fmla="*/ 453006 h 587230"/>
              <a:gd name="connsiteX60" fmla="*/ 67112 w 402672"/>
              <a:gd name="connsiteY60" fmla="*/ 520118 h 587230"/>
              <a:gd name="connsiteX61" fmla="*/ 109057 w 402672"/>
              <a:gd name="connsiteY61" fmla="*/ 570452 h 587230"/>
              <a:gd name="connsiteX62" fmla="*/ 167780 w 402672"/>
              <a:gd name="connsiteY62" fmla="*/ 587230 h 587230"/>
              <a:gd name="connsiteX63" fmla="*/ 234892 w 402672"/>
              <a:gd name="connsiteY63" fmla="*/ 578841 h 587230"/>
              <a:gd name="connsiteX64" fmla="*/ 310393 w 402672"/>
              <a:gd name="connsiteY64" fmla="*/ 520118 h 587230"/>
              <a:gd name="connsiteX65" fmla="*/ 327171 w 402672"/>
              <a:gd name="connsiteY65" fmla="*/ 486562 h 587230"/>
              <a:gd name="connsiteX66" fmla="*/ 343949 w 402672"/>
              <a:gd name="connsiteY66" fmla="*/ 461395 h 587230"/>
              <a:gd name="connsiteX67" fmla="*/ 352338 w 402672"/>
              <a:gd name="connsiteY67" fmla="*/ 427839 h 587230"/>
              <a:gd name="connsiteX68" fmla="*/ 360727 w 402672"/>
              <a:gd name="connsiteY68" fmla="*/ 402672 h 587230"/>
              <a:gd name="connsiteX69" fmla="*/ 343949 w 402672"/>
              <a:gd name="connsiteY69" fmla="*/ 226503 h 587230"/>
              <a:gd name="connsiteX70" fmla="*/ 327171 w 402672"/>
              <a:gd name="connsiteY70" fmla="*/ 192947 h 587230"/>
              <a:gd name="connsiteX71" fmla="*/ 302004 w 402672"/>
              <a:gd name="connsiteY71" fmla="*/ 167780 h 587230"/>
              <a:gd name="connsiteX72" fmla="*/ 251670 w 402672"/>
              <a:gd name="connsiteY72" fmla="*/ 142613 h 587230"/>
              <a:gd name="connsiteX73" fmla="*/ 134224 w 402672"/>
              <a:gd name="connsiteY73" fmla="*/ 176169 h 587230"/>
              <a:gd name="connsiteX74" fmla="*/ 125835 w 402672"/>
              <a:gd name="connsiteY74" fmla="*/ 209725 h 587230"/>
              <a:gd name="connsiteX75" fmla="*/ 134224 w 402672"/>
              <a:gd name="connsiteY75" fmla="*/ 327171 h 587230"/>
              <a:gd name="connsiteX76" fmla="*/ 142613 w 402672"/>
              <a:gd name="connsiteY76" fmla="*/ 352338 h 587230"/>
              <a:gd name="connsiteX77" fmla="*/ 167780 w 402672"/>
              <a:gd name="connsiteY77" fmla="*/ 360727 h 587230"/>
              <a:gd name="connsiteX78" fmla="*/ 251670 w 402672"/>
              <a:gd name="connsiteY78" fmla="*/ 335560 h 587230"/>
              <a:gd name="connsiteX79" fmla="*/ 268448 w 402672"/>
              <a:gd name="connsiteY79" fmla="*/ 285226 h 587230"/>
              <a:gd name="connsiteX80" fmla="*/ 243281 w 402672"/>
              <a:gd name="connsiteY80" fmla="*/ 209725 h 587230"/>
              <a:gd name="connsiteX81" fmla="*/ 184558 w 402672"/>
              <a:gd name="connsiteY81" fmla="*/ 218114 h 587230"/>
              <a:gd name="connsiteX82" fmla="*/ 184558 w 402672"/>
              <a:gd name="connsiteY82" fmla="*/ 285226 h 587230"/>
              <a:gd name="connsiteX83" fmla="*/ 218114 w 402672"/>
              <a:gd name="connsiteY83" fmla="*/ 276837 h 587230"/>
              <a:gd name="connsiteX84" fmla="*/ 218114 w 402672"/>
              <a:gd name="connsiteY84" fmla="*/ 226503 h 587230"/>
              <a:gd name="connsiteX85" fmla="*/ 184558 w 402672"/>
              <a:gd name="connsiteY85" fmla="*/ 234892 h 58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02672" h="587230">
                <a:moveTo>
                  <a:pt x="251670" y="134224"/>
                </a:moveTo>
                <a:cubicBezTo>
                  <a:pt x="237688" y="123039"/>
                  <a:pt x="226999" y="105379"/>
                  <a:pt x="209725" y="100668"/>
                </a:cubicBezTo>
                <a:cubicBezTo>
                  <a:pt x="177641" y="91918"/>
                  <a:pt x="156831" y="110764"/>
                  <a:pt x="134224" y="125835"/>
                </a:cubicBezTo>
                <a:cubicBezTo>
                  <a:pt x="130268" y="137703"/>
                  <a:pt x="117446" y="174024"/>
                  <a:pt x="117446" y="184558"/>
                </a:cubicBezTo>
                <a:cubicBezTo>
                  <a:pt x="117446" y="215445"/>
                  <a:pt x="119363" y="246636"/>
                  <a:pt x="125835" y="276837"/>
                </a:cubicBezTo>
                <a:cubicBezTo>
                  <a:pt x="127948" y="286696"/>
                  <a:pt x="134063" y="296660"/>
                  <a:pt x="142613" y="302004"/>
                </a:cubicBezTo>
                <a:cubicBezTo>
                  <a:pt x="157610" y="311377"/>
                  <a:pt x="192947" y="318782"/>
                  <a:pt x="192947" y="318782"/>
                </a:cubicBezTo>
                <a:cubicBezTo>
                  <a:pt x="206929" y="315986"/>
                  <a:pt x="221541" y="315400"/>
                  <a:pt x="234892" y="310393"/>
                </a:cubicBezTo>
                <a:cubicBezTo>
                  <a:pt x="244332" y="306853"/>
                  <a:pt x="252314" y="300070"/>
                  <a:pt x="260059" y="293615"/>
                </a:cubicBezTo>
                <a:cubicBezTo>
                  <a:pt x="275962" y="280363"/>
                  <a:pt x="292577" y="262135"/>
                  <a:pt x="302004" y="243281"/>
                </a:cubicBezTo>
                <a:cubicBezTo>
                  <a:pt x="305959" y="235372"/>
                  <a:pt x="307597" y="226503"/>
                  <a:pt x="310393" y="218114"/>
                </a:cubicBezTo>
                <a:cubicBezTo>
                  <a:pt x="308519" y="195623"/>
                  <a:pt x="310748" y="126546"/>
                  <a:pt x="293615" y="92279"/>
                </a:cubicBezTo>
                <a:cubicBezTo>
                  <a:pt x="289106" y="83261"/>
                  <a:pt x="283966" y="74241"/>
                  <a:pt x="276837" y="67112"/>
                </a:cubicBezTo>
                <a:cubicBezTo>
                  <a:pt x="260575" y="50850"/>
                  <a:pt x="246972" y="48768"/>
                  <a:pt x="226503" y="41945"/>
                </a:cubicBezTo>
                <a:cubicBezTo>
                  <a:pt x="201336" y="44741"/>
                  <a:pt x="175979" y="46171"/>
                  <a:pt x="151002" y="50334"/>
                </a:cubicBezTo>
                <a:cubicBezTo>
                  <a:pt x="142280" y="51788"/>
                  <a:pt x="132088" y="52470"/>
                  <a:pt x="125835" y="58723"/>
                </a:cubicBezTo>
                <a:cubicBezTo>
                  <a:pt x="111576" y="72982"/>
                  <a:pt x="103464" y="92279"/>
                  <a:pt x="92279" y="109057"/>
                </a:cubicBezTo>
                <a:cubicBezTo>
                  <a:pt x="86686" y="117446"/>
                  <a:pt x="78689" y="124659"/>
                  <a:pt x="75501" y="134224"/>
                </a:cubicBezTo>
                <a:lnTo>
                  <a:pt x="58723" y="184558"/>
                </a:lnTo>
                <a:cubicBezTo>
                  <a:pt x="61519" y="232096"/>
                  <a:pt x="60953" y="279951"/>
                  <a:pt x="67112" y="327171"/>
                </a:cubicBezTo>
                <a:cubicBezTo>
                  <a:pt x="69399" y="344708"/>
                  <a:pt x="69175" y="367695"/>
                  <a:pt x="83890" y="377505"/>
                </a:cubicBezTo>
                <a:cubicBezTo>
                  <a:pt x="141582" y="415966"/>
                  <a:pt x="115094" y="404684"/>
                  <a:pt x="159391" y="419450"/>
                </a:cubicBezTo>
                <a:cubicBezTo>
                  <a:pt x="204132" y="416654"/>
                  <a:pt x="249748" y="420296"/>
                  <a:pt x="293615" y="411061"/>
                </a:cubicBezTo>
                <a:cubicBezTo>
                  <a:pt x="305224" y="408617"/>
                  <a:pt x="311187" y="395008"/>
                  <a:pt x="318782" y="385894"/>
                </a:cubicBezTo>
                <a:cubicBezTo>
                  <a:pt x="340939" y="359306"/>
                  <a:pt x="340145" y="346973"/>
                  <a:pt x="352338" y="310393"/>
                </a:cubicBezTo>
                <a:lnTo>
                  <a:pt x="360727" y="285226"/>
                </a:lnTo>
                <a:cubicBezTo>
                  <a:pt x="357931" y="237688"/>
                  <a:pt x="358497" y="189833"/>
                  <a:pt x="352338" y="142613"/>
                </a:cubicBezTo>
                <a:cubicBezTo>
                  <a:pt x="350383" y="127623"/>
                  <a:pt x="335102" y="81392"/>
                  <a:pt x="318782" y="67112"/>
                </a:cubicBezTo>
                <a:cubicBezTo>
                  <a:pt x="283279" y="36047"/>
                  <a:pt x="277847" y="36689"/>
                  <a:pt x="243281" y="25167"/>
                </a:cubicBezTo>
                <a:cubicBezTo>
                  <a:pt x="150278" y="32321"/>
                  <a:pt x="150932" y="8473"/>
                  <a:pt x="109057" y="58723"/>
                </a:cubicBezTo>
                <a:cubicBezTo>
                  <a:pt x="102602" y="66468"/>
                  <a:pt x="97281" y="75136"/>
                  <a:pt x="92279" y="83890"/>
                </a:cubicBezTo>
                <a:cubicBezTo>
                  <a:pt x="22453" y="206086"/>
                  <a:pt x="114170" y="48497"/>
                  <a:pt x="67112" y="142613"/>
                </a:cubicBezTo>
                <a:cubicBezTo>
                  <a:pt x="62603" y="151631"/>
                  <a:pt x="54429" y="158567"/>
                  <a:pt x="50334" y="167780"/>
                </a:cubicBezTo>
                <a:cubicBezTo>
                  <a:pt x="43151" y="183941"/>
                  <a:pt x="33556" y="218114"/>
                  <a:pt x="33556" y="218114"/>
                </a:cubicBezTo>
                <a:cubicBezTo>
                  <a:pt x="36352" y="271244"/>
                  <a:pt x="35606" y="324680"/>
                  <a:pt x="41945" y="377505"/>
                </a:cubicBezTo>
                <a:cubicBezTo>
                  <a:pt x="44052" y="395065"/>
                  <a:pt x="46217" y="415333"/>
                  <a:pt x="58723" y="427839"/>
                </a:cubicBezTo>
                <a:cubicBezTo>
                  <a:pt x="75501" y="444617"/>
                  <a:pt x="86547" y="470670"/>
                  <a:pt x="109057" y="478173"/>
                </a:cubicBezTo>
                <a:lnTo>
                  <a:pt x="134224" y="486562"/>
                </a:lnTo>
                <a:cubicBezTo>
                  <a:pt x="176169" y="483766"/>
                  <a:pt x="219164" y="487910"/>
                  <a:pt x="260059" y="478173"/>
                </a:cubicBezTo>
                <a:cubicBezTo>
                  <a:pt x="279675" y="473502"/>
                  <a:pt x="310393" y="444617"/>
                  <a:pt x="310393" y="444617"/>
                </a:cubicBezTo>
                <a:lnTo>
                  <a:pt x="343949" y="394283"/>
                </a:lnTo>
                <a:cubicBezTo>
                  <a:pt x="349542" y="385894"/>
                  <a:pt x="357539" y="378681"/>
                  <a:pt x="360727" y="369116"/>
                </a:cubicBezTo>
                <a:cubicBezTo>
                  <a:pt x="380401" y="310095"/>
                  <a:pt x="354795" y="382957"/>
                  <a:pt x="385894" y="310393"/>
                </a:cubicBezTo>
                <a:cubicBezTo>
                  <a:pt x="395567" y="287822"/>
                  <a:pt x="397748" y="267900"/>
                  <a:pt x="402672" y="243281"/>
                </a:cubicBezTo>
                <a:cubicBezTo>
                  <a:pt x="399876" y="206929"/>
                  <a:pt x="398805" y="170402"/>
                  <a:pt x="394283" y="134224"/>
                </a:cubicBezTo>
                <a:cubicBezTo>
                  <a:pt x="393186" y="125450"/>
                  <a:pt x="390188" y="116787"/>
                  <a:pt x="385894" y="109057"/>
                </a:cubicBezTo>
                <a:cubicBezTo>
                  <a:pt x="376091" y="91411"/>
                  <a:pt x="348750" y="47942"/>
                  <a:pt x="327171" y="33556"/>
                </a:cubicBezTo>
                <a:cubicBezTo>
                  <a:pt x="319813" y="28651"/>
                  <a:pt x="309913" y="29122"/>
                  <a:pt x="302004" y="25167"/>
                </a:cubicBezTo>
                <a:cubicBezTo>
                  <a:pt x="292986" y="20658"/>
                  <a:pt x="286277" y="11929"/>
                  <a:pt x="276837" y="8389"/>
                </a:cubicBezTo>
                <a:cubicBezTo>
                  <a:pt x="263486" y="3382"/>
                  <a:pt x="248874" y="2796"/>
                  <a:pt x="234892" y="0"/>
                </a:cubicBezTo>
                <a:cubicBezTo>
                  <a:pt x="198540" y="2796"/>
                  <a:pt x="161206" y="-454"/>
                  <a:pt x="125835" y="8389"/>
                </a:cubicBezTo>
                <a:cubicBezTo>
                  <a:pt x="114325" y="11266"/>
                  <a:pt x="109782" y="25961"/>
                  <a:pt x="100668" y="33556"/>
                </a:cubicBezTo>
                <a:cubicBezTo>
                  <a:pt x="92923" y="40011"/>
                  <a:pt x="83890" y="44741"/>
                  <a:pt x="75501" y="50334"/>
                </a:cubicBezTo>
                <a:cubicBezTo>
                  <a:pt x="54415" y="113592"/>
                  <a:pt x="82859" y="35619"/>
                  <a:pt x="50334" y="100668"/>
                </a:cubicBezTo>
                <a:cubicBezTo>
                  <a:pt x="46379" y="108577"/>
                  <a:pt x="45428" y="117707"/>
                  <a:pt x="41945" y="125835"/>
                </a:cubicBezTo>
                <a:cubicBezTo>
                  <a:pt x="37019" y="137329"/>
                  <a:pt x="29558" y="147682"/>
                  <a:pt x="25167" y="159391"/>
                </a:cubicBezTo>
                <a:cubicBezTo>
                  <a:pt x="21119" y="170186"/>
                  <a:pt x="19945" y="181861"/>
                  <a:pt x="16778" y="192947"/>
                </a:cubicBezTo>
                <a:cubicBezTo>
                  <a:pt x="-7292" y="277192"/>
                  <a:pt x="26225" y="146769"/>
                  <a:pt x="0" y="251670"/>
                </a:cubicBezTo>
                <a:cubicBezTo>
                  <a:pt x="2796" y="293615"/>
                  <a:pt x="3988" y="335698"/>
                  <a:pt x="8389" y="377505"/>
                </a:cubicBezTo>
                <a:cubicBezTo>
                  <a:pt x="10666" y="399140"/>
                  <a:pt x="25249" y="435007"/>
                  <a:pt x="33556" y="453006"/>
                </a:cubicBezTo>
                <a:cubicBezTo>
                  <a:pt x="44037" y="475715"/>
                  <a:pt x="53238" y="499307"/>
                  <a:pt x="67112" y="520118"/>
                </a:cubicBezTo>
                <a:cubicBezTo>
                  <a:pt x="79492" y="538688"/>
                  <a:pt x="89679" y="557533"/>
                  <a:pt x="109057" y="570452"/>
                </a:cubicBezTo>
                <a:cubicBezTo>
                  <a:pt x="116278" y="575266"/>
                  <a:pt x="163305" y="586111"/>
                  <a:pt x="167780" y="587230"/>
                </a:cubicBezTo>
                <a:cubicBezTo>
                  <a:pt x="190151" y="584434"/>
                  <a:pt x="213661" y="586424"/>
                  <a:pt x="234892" y="578841"/>
                </a:cubicBezTo>
                <a:cubicBezTo>
                  <a:pt x="251525" y="572900"/>
                  <a:pt x="296603" y="539424"/>
                  <a:pt x="310393" y="520118"/>
                </a:cubicBezTo>
                <a:cubicBezTo>
                  <a:pt x="317662" y="509942"/>
                  <a:pt x="320966" y="497420"/>
                  <a:pt x="327171" y="486562"/>
                </a:cubicBezTo>
                <a:cubicBezTo>
                  <a:pt x="332173" y="477808"/>
                  <a:pt x="338356" y="469784"/>
                  <a:pt x="343949" y="461395"/>
                </a:cubicBezTo>
                <a:cubicBezTo>
                  <a:pt x="346745" y="450210"/>
                  <a:pt x="349171" y="438925"/>
                  <a:pt x="352338" y="427839"/>
                </a:cubicBezTo>
                <a:cubicBezTo>
                  <a:pt x="354767" y="419336"/>
                  <a:pt x="360727" y="411515"/>
                  <a:pt x="360727" y="402672"/>
                </a:cubicBezTo>
                <a:cubicBezTo>
                  <a:pt x="360727" y="356030"/>
                  <a:pt x="366722" y="279640"/>
                  <a:pt x="343949" y="226503"/>
                </a:cubicBezTo>
                <a:cubicBezTo>
                  <a:pt x="339023" y="215009"/>
                  <a:pt x="334440" y="203123"/>
                  <a:pt x="327171" y="192947"/>
                </a:cubicBezTo>
                <a:cubicBezTo>
                  <a:pt x="320275" y="183293"/>
                  <a:pt x="311118" y="175375"/>
                  <a:pt x="302004" y="167780"/>
                </a:cubicBezTo>
                <a:cubicBezTo>
                  <a:pt x="280321" y="149711"/>
                  <a:pt x="276893" y="151021"/>
                  <a:pt x="251670" y="142613"/>
                </a:cubicBezTo>
                <a:cubicBezTo>
                  <a:pt x="145792" y="150757"/>
                  <a:pt x="151233" y="116637"/>
                  <a:pt x="134224" y="176169"/>
                </a:cubicBezTo>
                <a:cubicBezTo>
                  <a:pt x="131057" y="187255"/>
                  <a:pt x="128631" y="198540"/>
                  <a:pt x="125835" y="209725"/>
                </a:cubicBezTo>
                <a:cubicBezTo>
                  <a:pt x="128631" y="248874"/>
                  <a:pt x="129638" y="288191"/>
                  <a:pt x="134224" y="327171"/>
                </a:cubicBezTo>
                <a:cubicBezTo>
                  <a:pt x="135257" y="335953"/>
                  <a:pt x="136360" y="346085"/>
                  <a:pt x="142613" y="352338"/>
                </a:cubicBezTo>
                <a:cubicBezTo>
                  <a:pt x="148866" y="358591"/>
                  <a:pt x="159391" y="357931"/>
                  <a:pt x="167780" y="360727"/>
                </a:cubicBezTo>
                <a:cubicBezTo>
                  <a:pt x="184203" y="358381"/>
                  <a:pt x="236709" y="359498"/>
                  <a:pt x="251670" y="335560"/>
                </a:cubicBezTo>
                <a:cubicBezTo>
                  <a:pt x="261043" y="320563"/>
                  <a:pt x="268448" y="285226"/>
                  <a:pt x="268448" y="285226"/>
                </a:cubicBezTo>
                <a:cubicBezTo>
                  <a:pt x="268182" y="283627"/>
                  <a:pt x="263697" y="214262"/>
                  <a:pt x="243281" y="209725"/>
                </a:cubicBezTo>
                <a:cubicBezTo>
                  <a:pt x="223979" y="205436"/>
                  <a:pt x="204132" y="215318"/>
                  <a:pt x="184558" y="218114"/>
                </a:cubicBezTo>
                <a:cubicBezTo>
                  <a:pt x="178599" y="235991"/>
                  <a:pt x="163246" y="268176"/>
                  <a:pt x="184558" y="285226"/>
                </a:cubicBezTo>
                <a:cubicBezTo>
                  <a:pt x="193561" y="292428"/>
                  <a:pt x="206929" y="279633"/>
                  <a:pt x="218114" y="276837"/>
                </a:cubicBezTo>
                <a:cubicBezTo>
                  <a:pt x="220746" y="268941"/>
                  <a:pt x="237853" y="234399"/>
                  <a:pt x="218114" y="226503"/>
                </a:cubicBezTo>
                <a:cubicBezTo>
                  <a:pt x="207409" y="222221"/>
                  <a:pt x="184558" y="234892"/>
                  <a:pt x="184558" y="23489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0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73312" y="951349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BC899-00FD-4569-A06F-ABAB187A4729}"/>
              </a:ext>
            </a:extLst>
          </p:cNvPr>
          <p:cNvSpPr/>
          <p:nvPr/>
        </p:nvSpPr>
        <p:spPr>
          <a:xfrm>
            <a:off x="5841063" y="3066848"/>
            <a:ext cx="269549" cy="254975"/>
          </a:xfrm>
          <a:custGeom>
            <a:avLst/>
            <a:gdLst>
              <a:gd name="connsiteX0" fmla="*/ 251670 w 402672"/>
              <a:gd name="connsiteY0" fmla="*/ 134224 h 587230"/>
              <a:gd name="connsiteX1" fmla="*/ 209725 w 402672"/>
              <a:gd name="connsiteY1" fmla="*/ 100668 h 587230"/>
              <a:gd name="connsiteX2" fmla="*/ 134224 w 402672"/>
              <a:gd name="connsiteY2" fmla="*/ 125835 h 587230"/>
              <a:gd name="connsiteX3" fmla="*/ 117446 w 402672"/>
              <a:gd name="connsiteY3" fmla="*/ 184558 h 587230"/>
              <a:gd name="connsiteX4" fmla="*/ 125835 w 402672"/>
              <a:gd name="connsiteY4" fmla="*/ 276837 h 587230"/>
              <a:gd name="connsiteX5" fmla="*/ 142613 w 402672"/>
              <a:gd name="connsiteY5" fmla="*/ 302004 h 587230"/>
              <a:gd name="connsiteX6" fmla="*/ 192947 w 402672"/>
              <a:gd name="connsiteY6" fmla="*/ 318782 h 587230"/>
              <a:gd name="connsiteX7" fmla="*/ 234892 w 402672"/>
              <a:gd name="connsiteY7" fmla="*/ 310393 h 587230"/>
              <a:gd name="connsiteX8" fmla="*/ 260059 w 402672"/>
              <a:gd name="connsiteY8" fmla="*/ 293615 h 587230"/>
              <a:gd name="connsiteX9" fmla="*/ 302004 w 402672"/>
              <a:gd name="connsiteY9" fmla="*/ 243281 h 587230"/>
              <a:gd name="connsiteX10" fmla="*/ 310393 w 402672"/>
              <a:gd name="connsiteY10" fmla="*/ 218114 h 587230"/>
              <a:gd name="connsiteX11" fmla="*/ 293615 w 402672"/>
              <a:gd name="connsiteY11" fmla="*/ 92279 h 587230"/>
              <a:gd name="connsiteX12" fmla="*/ 276837 w 402672"/>
              <a:gd name="connsiteY12" fmla="*/ 67112 h 587230"/>
              <a:gd name="connsiteX13" fmla="*/ 226503 w 402672"/>
              <a:gd name="connsiteY13" fmla="*/ 41945 h 587230"/>
              <a:gd name="connsiteX14" fmla="*/ 151002 w 402672"/>
              <a:gd name="connsiteY14" fmla="*/ 50334 h 587230"/>
              <a:gd name="connsiteX15" fmla="*/ 125835 w 402672"/>
              <a:gd name="connsiteY15" fmla="*/ 58723 h 587230"/>
              <a:gd name="connsiteX16" fmla="*/ 92279 w 402672"/>
              <a:gd name="connsiteY16" fmla="*/ 109057 h 587230"/>
              <a:gd name="connsiteX17" fmla="*/ 75501 w 402672"/>
              <a:gd name="connsiteY17" fmla="*/ 134224 h 587230"/>
              <a:gd name="connsiteX18" fmla="*/ 58723 w 402672"/>
              <a:gd name="connsiteY18" fmla="*/ 184558 h 587230"/>
              <a:gd name="connsiteX19" fmla="*/ 67112 w 402672"/>
              <a:gd name="connsiteY19" fmla="*/ 327171 h 587230"/>
              <a:gd name="connsiteX20" fmla="*/ 83890 w 402672"/>
              <a:gd name="connsiteY20" fmla="*/ 377505 h 587230"/>
              <a:gd name="connsiteX21" fmla="*/ 159391 w 402672"/>
              <a:gd name="connsiteY21" fmla="*/ 419450 h 587230"/>
              <a:gd name="connsiteX22" fmla="*/ 293615 w 402672"/>
              <a:gd name="connsiteY22" fmla="*/ 411061 h 587230"/>
              <a:gd name="connsiteX23" fmla="*/ 318782 w 402672"/>
              <a:gd name="connsiteY23" fmla="*/ 385894 h 587230"/>
              <a:gd name="connsiteX24" fmla="*/ 352338 w 402672"/>
              <a:gd name="connsiteY24" fmla="*/ 310393 h 587230"/>
              <a:gd name="connsiteX25" fmla="*/ 360727 w 402672"/>
              <a:gd name="connsiteY25" fmla="*/ 285226 h 587230"/>
              <a:gd name="connsiteX26" fmla="*/ 352338 w 402672"/>
              <a:gd name="connsiteY26" fmla="*/ 142613 h 587230"/>
              <a:gd name="connsiteX27" fmla="*/ 318782 w 402672"/>
              <a:gd name="connsiteY27" fmla="*/ 67112 h 587230"/>
              <a:gd name="connsiteX28" fmla="*/ 243281 w 402672"/>
              <a:gd name="connsiteY28" fmla="*/ 25167 h 587230"/>
              <a:gd name="connsiteX29" fmla="*/ 109057 w 402672"/>
              <a:gd name="connsiteY29" fmla="*/ 58723 h 587230"/>
              <a:gd name="connsiteX30" fmla="*/ 92279 w 402672"/>
              <a:gd name="connsiteY30" fmla="*/ 83890 h 587230"/>
              <a:gd name="connsiteX31" fmla="*/ 67112 w 402672"/>
              <a:gd name="connsiteY31" fmla="*/ 142613 h 587230"/>
              <a:gd name="connsiteX32" fmla="*/ 50334 w 402672"/>
              <a:gd name="connsiteY32" fmla="*/ 167780 h 587230"/>
              <a:gd name="connsiteX33" fmla="*/ 33556 w 402672"/>
              <a:gd name="connsiteY33" fmla="*/ 218114 h 587230"/>
              <a:gd name="connsiteX34" fmla="*/ 41945 w 402672"/>
              <a:gd name="connsiteY34" fmla="*/ 377505 h 587230"/>
              <a:gd name="connsiteX35" fmla="*/ 58723 w 402672"/>
              <a:gd name="connsiteY35" fmla="*/ 427839 h 587230"/>
              <a:gd name="connsiteX36" fmla="*/ 109057 w 402672"/>
              <a:gd name="connsiteY36" fmla="*/ 478173 h 587230"/>
              <a:gd name="connsiteX37" fmla="*/ 134224 w 402672"/>
              <a:gd name="connsiteY37" fmla="*/ 486562 h 587230"/>
              <a:gd name="connsiteX38" fmla="*/ 260059 w 402672"/>
              <a:gd name="connsiteY38" fmla="*/ 478173 h 587230"/>
              <a:gd name="connsiteX39" fmla="*/ 310393 w 402672"/>
              <a:gd name="connsiteY39" fmla="*/ 444617 h 587230"/>
              <a:gd name="connsiteX40" fmla="*/ 343949 w 402672"/>
              <a:gd name="connsiteY40" fmla="*/ 394283 h 587230"/>
              <a:gd name="connsiteX41" fmla="*/ 360727 w 402672"/>
              <a:gd name="connsiteY41" fmla="*/ 369116 h 587230"/>
              <a:gd name="connsiteX42" fmla="*/ 385894 w 402672"/>
              <a:gd name="connsiteY42" fmla="*/ 310393 h 587230"/>
              <a:gd name="connsiteX43" fmla="*/ 402672 w 402672"/>
              <a:gd name="connsiteY43" fmla="*/ 243281 h 587230"/>
              <a:gd name="connsiteX44" fmla="*/ 394283 w 402672"/>
              <a:gd name="connsiteY44" fmla="*/ 134224 h 587230"/>
              <a:gd name="connsiteX45" fmla="*/ 385894 w 402672"/>
              <a:gd name="connsiteY45" fmla="*/ 109057 h 587230"/>
              <a:gd name="connsiteX46" fmla="*/ 327171 w 402672"/>
              <a:gd name="connsiteY46" fmla="*/ 33556 h 587230"/>
              <a:gd name="connsiteX47" fmla="*/ 302004 w 402672"/>
              <a:gd name="connsiteY47" fmla="*/ 25167 h 587230"/>
              <a:gd name="connsiteX48" fmla="*/ 276837 w 402672"/>
              <a:gd name="connsiteY48" fmla="*/ 8389 h 587230"/>
              <a:gd name="connsiteX49" fmla="*/ 234892 w 402672"/>
              <a:gd name="connsiteY49" fmla="*/ 0 h 587230"/>
              <a:gd name="connsiteX50" fmla="*/ 125835 w 402672"/>
              <a:gd name="connsiteY50" fmla="*/ 8389 h 587230"/>
              <a:gd name="connsiteX51" fmla="*/ 100668 w 402672"/>
              <a:gd name="connsiteY51" fmla="*/ 33556 h 587230"/>
              <a:gd name="connsiteX52" fmla="*/ 75501 w 402672"/>
              <a:gd name="connsiteY52" fmla="*/ 50334 h 587230"/>
              <a:gd name="connsiteX53" fmla="*/ 50334 w 402672"/>
              <a:gd name="connsiteY53" fmla="*/ 100668 h 587230"/>
              <a:gd name="connsiteX54" fmla="*/ 41945 w 402672"/>
              <a:gd name="connsiteY54" fmla="*/ 125835 h 587230"/>
              <a:gd name="connsiteX55" fmla="*/ 25167 w 402672"/>
              <a:gd name="connsiteY55" fmla="*/ 159391 h 587230"/>
              <a:gd name="connsiteX56" fmla="*/ 16778 w 402672"/>
              <a:gd name="connsiteY56" fmla="*/ 192947 h 587230"/>
              <a:gd name="connsiteX57" fmla="*/ 0 w 402672"/>
              <a:gd name="connsiteY57" fmla="*/ 251670 h 587230"/>
              <a:gd name="connsiteX58" fmla="*/ 8389 w 402672"/>
              <a:gd name="connsiteY58" fmla="*/ 377505 h 587230"/>
              <a:gd name="connsiteX59" fmla="*/ 33556 w 402672"/>
              <a:gd name="connsiteY59" fmla="*/ 453006 h 587230"/>
              <a:gd name="connsiteX60" fmla="*/ 67112 w 402672"/>
              <a:gd name="connsiteY60" fmla="*/ 520118 h 587230"/>
              <a:gd name="connsiteX61" fmla="*/ 109057 w 402672"/>
              <a:gd name="connsiteY61" fmla="*/ 570452 h 587230"/>
              <a:gd name="connsiteX62" fmla="*/ 167780 w 402672"/>
              <a:gd name="connsiteY62" fmla="*/ 587230 h 587230"/>
              <a:gd name="connsiteX63" fmla="*/ 234892 w 402672"/>
              <a:gd name="connsiteY63" fmla="*/ 578841 h 587230"/>
              <a:gd name="connsiteX64" fmla="*/ 310393 w 402672"/>
              <a:gd name="connsiteY64" fmla="*/ 520118 h 587230"/>
              <a:gd name="connsiteX65" fmla="*/ 327171 w 402672"/>
              <a:gd name="connsiteY65" fmla="*/ 486562 h 587230"/>
              <a:gd name="connsiteX66" fmla="*/ 343949 w 402672"/>
              <a:gd name="connsiteY66" fmla="*/ 461395 h 587230"/>
              <a:gd name="connsiteX67" fmla="*/ 352338 w 402672"/>
              <a:gd name="connsiteY67" fmla="*/ 427839 h 587230"/>
              <a:gd name="connsiteX68" fmla="*/ 360727 w 402672"/>
              <a:gd name="connsiteY68" fmla="*/ 402672 h 587230"/>
              <a:gd name="connsiteX69" fmla="*/ 343949 w 402672"/>
              <a:gd name="connsiteY69" fmla="*/ 226503 h 587230"/>
              <a:gd name="connsiteX70" fmla="*/ 327171 w 402672"/>
              <a:gd name="connsiteY70" fmla="*/ 192947 h 587230"/>
              <a:gd name="connsiteX71" fmla="*/ 302004 w 402672"/>
              <a:gd name="connsiteY71" fmla="*/ 167780 h 587230"/>
              <a:gd name="connsiteX72" fmla="*/ 251670 w 402672"/>
              <a:gd name="connsiteY72" fmla="*/ 142613 h 587230"/>
              <a:gd name="connsiteX73" fmla="*/ 134224 w 402672"/>
              <a:gd name="connsiteY73" fmla="*/ 176169 h 587230"/>
              <a:gd name="connsiteX74" fmla="*/ 125835 w 402672"/>
              <a:gd name="connsiteY74" fmla="*/ 209725 h 587230"/>
              <a:gd name="connsiteX75" fmla="*/ 134224 w 402672"/>
              <a:gd name="connsiteY75" fmla="*/ 327171 h 587230"/>
              <a:gd name="connsiteX76" fmla="*/ 142613 w 402672"/>
              <a:gd name="connsiteY76" fmla="*/ 352338 h 587230"/>
              <a:gd name="connsiteX77" fmla="*/ 167780 w 402672"/>
              <a:gd name="connsiteY77" fmla="*/ 360727 h 587230"/>
              <a:gd name="connsiteX78" fmla="*/ 251670 w 402672"/>
              <a:gd name="connsiteY78" fmla="*/ 335560 h 587230"/>
              <a:gd name="connsiteX79" fmla="*/ 268448 w 402672"/>
              <a:gd name="connsiteY79" fmla="*/ 285226 h 587230"/>
              <a:gd name="connsiteX80" fmla="*/ 243281 w 402672"/>
              <a:gd name="connsiteY80" fmla="*/ 209725 h 587230"/>
              <a:gd name="connsiteX81" fmla="*/ 184558 w 402672"/>
              <a:gd name="connsiteY81" fmla="*/ 218114 h 587230"/>
              <a:gd name="connsiteX82" fmla="*/ 184558 w 402672"/>
              <a:gd name="connsiteY82" fmla="*/ 285226 h 587230"/>
              <a:gd name="connsiteX83" fmla="*/ 218114 w 402672"/>
              <a:gd name="connsiteY83" fmla="*/ 276837 h 587230"/>
              <a:gd name="connsiteX84" fmla="*/ 218114 w 402672"/>
              <a:gd name="connsiteY84" fmla="*/ 226503 h 587230"/>
              <a:gd name="connsiteX85" fmla="*/ 184558 w 402672"/>
              <a:gd name="connsiteY85" fmla="*/ 234892 h 58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02672" h="587230">
                <a:moveTo>
                  <a:pt x="251670" y="134224"/>
                </a:moveTo>
                <a:cubicBezTo>
                  <a:pt x="237688" y="123039"/>
                  <a:pt x="226999" y="105379"/>
                  <a:pt x="209725" y="100668"/>
                </a:cubicBezTo>
                <a:cubicBezTo>
                  <a:pt x="177641" y="91918"/>
                  <a:pt x="156831" y="110764"/>
                  <a:pt x="134224" y="125835"/>
                </a:cubicBezTo>
                <a:cubicBezTo>
                  <a:pt x="130268" y="137703"/>
                  <a:pt x="117446" y="174024"/>
                  <a:pt x="117446" y="184558"/>
                </a:cubicBezTo>
                <a:cubicBezTo>
                  <a:pt x="117446" y="215445"/>
                  <a:pt x="119363" y="246636"/>
                  <a:pt x="125835" y="276837"/>
                </a:cubicBezTo>
                <a:cubicBezTo>
                  <a:pt x="127948" y="286696"/>
                  <a:pt x="134063" y="296660"/>
                  <a:pt x="142613" y="302004"/>
                </a:cubicBezTo>
                <a:cubicBezTo>
                  <a:pt x="157610" y="311377"/>
                  <a:pt x="192947" y="318782"/>
                  <a:pt x="192947" y="318782"/>
                </a:cubicBezTo>
                <a:cubicBezTo>
                  <a:pt x="206929" y="315986"/>
                  <a:pt x="221541" y="315400"/>
                  <a:pt x="234892" y="310393"/>
                </a:cubicBezTo>
                <a:cubicBezTo>
                  <a:pt x="244332" y="306853"/>
                  <a:pt x="252314" y="300070"/>
                  <a:pt x="260059" y="293615"/>
                </a:cubicBezTo>
                <a:cubicBezTo>
                  <a:pt x="275962" y="280363"/>
                  <a:pt x="292577" y="262135"/>
                  <a:pt x="302004" y="243281"/>
                </a:cubicBezTo>
                <a:cubicBezTo>
                  <a:pt x="305959" y="235372"/>
                  <a:pt x="307597" y="226503"/>
                  <a:pt x="310393" y="218114"/>
                </a:cubicBezTo>
                <a:cubicBezTo>
                  <a:pt x="308519" y="195623"/>
                  <a:pt x="310748" y="126546"/>
                  <a:pt x="293615" y="92279"/>
                </a:cubicBezTo>
                <a:cubicBezTo>
                  <a:pt x="289106" y="83261"/>
                  <a:pt x="283966" y="74241"/>
                  <a:pt x="276837" y="67112"/>
                </a:cubicBezTo>
                <a:cubicBezTo>
                  <a:pt x="260575" y="50850"/>
                  <a:pt x="246972" y="48768"/>
                  <a:pt x="226503" y="41945"/>
                </a:cubicBezTo>
                <a:cubicBezTo>
                  <a:pt x="201336" y="44741"/>
                  <a:pt x="175979" y="46171"/>
                  <a:pt x="151002" y="50334"/>
                </a:cubicBezTo>
                <a:cubicBezTo>
                  <a:pt x="142280" y="51788"/>
                  <a:pt x="132088" y="52470"/>
                  <a:pt x="125835" y="58723"/>
                </a:cubicBezTo>
                <a:cubicBezTo>
                  <a:pt x="111576" y="72982"/>
                  <a:pt x="103464" y="92279"/>
                  <a:pt x="92279" y="109057"/>
                </a:cubicBezTo>
                <a:cubicBezTo>
                  <a:pt x="86686" y="117446"/>
                  <a:pt x="78689" y="124659"/>
                  <a:pt x="75501" y="134224"/>
                </a:cubicBezTo>
                <a:lnTo>
                  <a:pt x="58723" y="184558"/>
                </a:lnTo>
                <a:cubicBezTo>
                  <a:pt x="61519" y="232096"/>
                  <a:pt x="60953" y="279951"/>
                  <a:pt x="67112" y="327171"/>
                </a:cubicBezTo>
                <a:cubicBezTo>
                  <a:pt x="69399" y="344708"/>
                  <a:pt x="69175" y="367695"/>
                  <a:pt x="83890" y="377505"/>
                </a:cubicBezTo>
                <a:cubicBezTo>
                  <a:pt x="141582" y="415966"/>
                  <a:pt x="115094" y="404684"/>
                  <a:pt x="159391" y="419450"/>
                </a:cubicBezTo>
                <a:cubicBezTo>
                  <a:pt x="204132" y="416654"/>
                  <a:pt x="249748" y="420296"/>
                  <a:pt x="293615" y="411061"/>
                </a:cubicBezTo>
                <a:cubicBezTo>
                  <a:pt x="305224" y="408617"/>
                  <a:pt x="311187" y="395008"/>
                  <a:pt x="318782" y="385894"/>
                </a:cubicBezTo>
                <a:cubicBezTo>
                  <a:pt x="340939" y="359306"/>
                  <a:pt x="340145" y="346973"/>
                  <a:pt x="352338" y="310393"/>
                </a:cubicBezTo>
                <a:lnTo>
                  <a:pt x="360727" y="285226"/>
                </a:lnTo>
                <a:cubicBezTo>
                  <a:pt x="357931" y="237688"/>
                  <a:pt x="358497" y="189833"/>
                  <a:pt x="352338" y="142613"/>
                </a:cubicBezTo>
                <a:cubicBezTo>
                  <a:pt x="350383" y="127623"/>
                  <a:pt x="335102" y="81392"/>
                  <a:pt x="318782" y="67112"/>
                </a:cubicBezTo>
                <a:cubicBezTo>
                  <a:pt x="283279" y="36047"/>
                  <a:pt x="277847" y="36689"/>
                  <a:pt x="243281" y="25167"/>
                </a:cubicBezTo>
                <a:cubicBezTo>
                  <a:pt x="150278" y="32321"/>
                  <a:pt x="150932" y="8473"/>
                  <a:pt x="109057" y="58723"/>
                </a:cubicBezTo>
                <a:cubicBezTo>
                  <a:pt x="102602" y="66468"/>
                  <a:pt x="97281" y="75136"/>
                  <a:pt x="92279" y="83890"/>
                </a:cubicBezTo>
                <a:cubicBezTo>
                  <a:pt x="22453" y="206086"/>
                  <a:pt x="114170" y="48497"/>
                  <a:pt x="67112" y="142613"/>
                </a:cubicBezTo>
                <a:cubicBezTo>
                  <a:pt x="62603" y="151631"/>
                  <a:pt x="54429" y="158567"/>
                  <a:pt x="50334" y="167780"/>
                </a:cubicBezTo>
                <a:cubicBezTo>
                  <a:pt x="43151" y="183941"/>
                  <a:pt x="33556" y="218114"/>
                  <a:pt x="33556" y="218114"/>
                </a:cubicBezTo>
                <a:cubicBezTo>
                  <a:pt x="36352" y="271244"/>
                  <a:pt x="35606" y="324680"/>
                  <a:pt x="41945" y="377505"/>
                </a:cubicBezTo>
                <a:cubicBezTo>
                  <a:pt x="44052" y="395065"/>
                  <a:pt x="46217" y="415333"/>
                  <a:pt x="58723" y="427839"/>
                </a:cubicBezTo>
                <a:cubicBezTo>
                  <a:pt x="75501" y="444617"/>
                  <a:pt x="86547" y="470670"/>
                  <a:pt x="109057" y="478173"/>
                </a:cubicBezTo>
                <a:lnTo>
                  <a:pt x="134224" y="486562"/>
                </a:lnTo>
                <a:cubicBezTo>
                  <a:pt x="176169" y="483766"/>
                  <a:pt x="219164" y="487910"/>
                  <a:pt x="260059" y="478173"/>
                </a:cubicBezTo>
                <a:cubicBezTo>
                  <a:pt x="279675" y="473502"/>
                  <a:pt x="310393" y="444617"/>
                  <a:pt x="310393" y="444617"/>
                </a:cubicBezTo>
                <a:lnTo>
                  <a:pt x="343949" y="394283"/>
                </a:lnTo>
                <a:cubicBezTo>
                  <a:pt x="349542" y="385894"/>
                  <a:pt x="357539" y="378681"/>
                  <a:pt x="360727" y="369116"/>
                </a:cubicBezTo>
                <a:cubicBezTo>
                  <a:pt x="380401" y="310095"/>
                  <a:pt x="354795" y="382957"/>
                  <a:pt x="385894" y="310393"/>
                </a:cubicBezTo>
                <a:cubicBezTo>
                  <a:pt x="395567" y="287822"/>
                  <a:pt x="397748" y="267900"/>
                  <a:pt x="402672" y="243281"/>
                </a:cubicBezTo>
                <a:cubicBezTo>
                  <a:pt x="399876" y="206929"/>
                  <a:pt x="398805" y="170402"/>
                  <a:pt x="394283" y="134224"/>
                </a:cubicBezTo>
                <a:cubicBezTo>
                  <a:pt x="393186" y="125450"/>
                  <a:pt x="390188" y="116787"/>
                  <a:pt x="385894" y="109057"/>
                </a:cubicBezTo>
                <a:cubicBezTo>
                  <a:pt x="376091" y="91411"/>
                  <a:pt x="348750" y="47942"/>
                  <a:pt x="327171" y="33556"/>
                </a:cubicBezTo>
                <a:cubicBezTo>
                  <a:pt x="319813" y="28651"/>
                  <a:pt x="309913" y="29122"/>
                  <a:pt x="302004" y="25167"/>
                </a:cubicBezTo>
                <a:cubicBezTo>
                  <a:pt x="292986" y="20658"/>
                  <a:pt x="286277" y="11929"/>
                  <a:pt x="276837" y="8389"/>
                </a:cubicBezTo>
                <a:cubicBezTo>
                  <a:pt x="263486" y="3382"/>
                  <a:pt x="248874" y="2796"/>
                  <a:pt x="234892" y="0"/>
                </a:cubicBezTo>
                <a:cubicBezTo>
                  <a:pt x="198540" y="2796"/>
                  <a:pt x="161206" y="-454"/>
                  <a:pt x="125835" y="8389"/>
                </a:cubicBezTo>
                <a:cubicBezTo>
                  <a:pt x="114325" y="11266"/>
                  <a:pt x="109782" y="25961"/>
                  <a:pt x="100668" y="33556"/>
                </a:cubicBezTo>
                <a:cubicBezTo>
                  <a:pt x="92923" y="40011"/>
                  <a:pt x="83890" y="44741"/>
                  <a:pt x="75501" y="50334"/>
                </a:cubicBezTo>
                <a:cubicBezTo>
                  <a:pt x="54415" y="113592"/>
                  <a:pt x="82859" y="35619"/>
                  <a:pt x="50334" y="100668"/>
                </a:cubicBezTo>
                <a:cubicBezTo>
                  <a:pt x="46379" y="108577"/>
                  <a:pt x="45428" y="117707"/>
                  <a:pt x="41945" y="125835"/>
                </a:cubicBezTo>
                <a:cubicBezTo>
                  <a:pt x="37019" y="137329"/>
                  <a:pt x="29558" y="147682"/>
                  <a:pt x="25167" y="159391"/>
                </a:cubicBezTo>
                <a:cubicBezTo>
                  <a:pt x="21119" y="170186"/>
                  <a:pt x="19945" y="181861"/>
                  <a:pt x="16778" y="192947"/>
                </a:cubicBezTo>
                <a:cubicBezTo>
                  <a:pt x="-7292" y="277192"/>
                  <a:pt x="26225" y="146769"/>
                  <a:pt x="0" y="251670"/>
                </a:cubicBezTo>
                <a:cubicBezTo>
                  <a:pt x="2796" y="293615"/>
                  <a:pt x="3988" y="335698"/>
                  <a:pt x="8389" y="377505"/>
                </a:cubicBezTo>
                <a:cubicBezTo>
                  <a:pt x="10666" y="399140"/>
                  <a:pt x="25249" y="435007"/>
                  <a:pt x="33556" y="453006"/>
                </a:cubicBezTo>
                <a:cubicBezTo>
                  <a:pt x="44037" y="475715"/>
                  <a:pt x="53238" y="499307"/>
                  <a:pt x="67112" y="520118"/>
                </a:cubicBezTo>
                <a:cubicBezTo>
                  <a:pt x="79492" y="538688"/>
                  <a:pt x="89679" y="557533"/>
                  <a:pt x="109057" y="570452"/>
                </a:cubicBezTo>
                <a:cubicBezTo>
                  <a:pt x="116278" y="575266"/>
                  <a:pt x="163305" y="586111"/>
                  <a:pt x="167780" y="587230"/>
                </a:cubicBezTo>
                <a:cubicBezTo>
                  <a:pt x="190151" y="584434"/>
                  <a:pt x="213661" y="586424"/>
                  <a:pt x="234892" y="578841"/>
                </a:cubicBezTo>
                <a:cubicBezTo>
                  <a:pt x="251525" y="572900"/>
                  <a:pt x="296603" y="539424"/>
                  <a:pt x="310393" y="520118"/>
                </a:cubicBezTo>
                <a:cubicBezTo>
                  <a:pt x="317662" y="509942"/>
                  <a:pt x="320966" y="497420"/>
                  <a:pt x="327171" y="486562"/>
                </a:cubicBezTo>
                <a:cubicBezTo>
                  <a:pt x="332173" y="477808"/>
                  <a:pt x="338356" y="469784"/>
                  <a:pt x="343949" y="461395"/>
                </a:cubicBezTo>
                <a:cubicBezTo>
                  <a:pt x="346745" y="450210"/>
                  <a:pt x="349171" y="438925"/>
                  <a:pt x="352338" y="427839"/>
                </a:cubicBezTo>
                <a:cubicBezTo>
                  <a:pt x="354767" y="419336"/>
                  <a:pt x="360727" y="411515"/>
                  <a:pt x="360727" y="402672"/>
                </a:cubicBezTo>
                <a:cubicBezTo>
                  <a:pt x="360727" y="356030"/>
                  <a:pt x="366722" y="279640"/>
                  <a:pt x="343949" y="226503"/>
                </a:cubicBezTo>
                <a:cubicBezTo>
                  <a:pt x="339023" y="215009"/>
                  <a:pt x="334440" y="203123"/>
                  <a:pt x="327171" y="192947"/>
                </a:cubicBezTo>
                <a:cubicBezTo>
                  <a:pt x="320275" y="183293"/>
                  <a:pt x="311118" y="175375"/>
                  <a:pt x="302004" y="167780"/>
                </a:cubicBezTo>
                <a:cubicBezTo>
                  <a:pt x="280321" y="149711"/>
                  <a:pt x="276893" y="151021"/>
                  <a:pt x="251670" y="142613"/>
                </a:cubicBezTo>
                <a:cubicBezTo>
                  <a:pt x="145792" y="150757"/>
                  <a:pt x="151233" y="116637"/>
                  <a:pt x="134224" y="176169"/>
                </a:cubicBezTo>
                <a:cubicBezTo>
                  <a:pt x="131057" y="187255"/>
                  <a:pt x="128631" y="198540"/>
                  <a:pt x="125835" y="209725"/>
                </a:cubicBezTo>
                <a:cubicBezTo>
                  <a:pt x="128631" y="248874"/>
                  <a:pt x="129638" y="288191"/>
                  <a:pt x="134224" y="327171"/>
                </a:cubicBezTo>
                <a:cubicBezTo>
                  <a:pt x="135257" y="335953"/>
                  <a:pt x="136360" y="346085"/>
                  <a:pt x="142613" y="352338"/>
                </a:cubicBezTo>
                <a:cubicBezTo>
                  <a:pt x="148866" y="358591"/>
                  <a:pt x="159391" y="357931"/>
                  <a:pt x="167780" y="360727"/>
                </a:cubicBezTo>
                <a:cubicBezTo>
                  <a:pt x="184203" y="358381"/>
                  <a:pt x="236709" y="359498"/>
                  <a:pt x="251670" y="335560"/>
                </a:cubicBezTo>
                <a:cubicBezTo>
                  <a:pt x="261043" y="320563"/>
                  <a:pt x="268448" y="285226"/>
                  <a:pt x="268448" y="285226"/>
                </a:cubicBezTo>
                <a:cubicBezTo>
                  <a:pt x="268182" y="283627"/>
                  <a:pt x="263697" y="214262"/>
                  <a:pt x="243281" y="209725"/>
                </a:cubicBezTo>
                <a:cubicBezTo>
                  <a:pt x="223979" y="205436"/>
                  <a:pt x="204132" y="215318"/>
                  <a:pt x="184558" y="218114"/>
                </a:cubicBezTo>
                <a:cubicBezTo>
                  <a:pt x="178599" y="235991"/>
                  <a:pt x="163246" y="268176"/>
                  <a:pt x="184558" y="285226"/>
                </a:cubicBezTo>
                <a:cubicBezTo>
                  <a:pt x="193561" y="292428"/>
                  <a:pt x="206929" y="279633"/>
                  <a:pt x="218114" y="276837"/>
                </a:cubicBezTo>
                <a:cubicBezTo>
                  <a:pt x="220746" y="268941"/>
                  <a:pt x="237853" y="234399"/>
                  <a:pt x="218114" y="226503"/>
                </a:cubicBezTo>
                <a:cubicBezTo>
                  <a:pt x="207409" y="222221"/>
                  <a:pt x="184558" y="234892"/>
                  <a:pt x="184558" y="23489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9166D5-6191-487C-A312-C34747259891}"/>
              </a:ext>
            </a:extLst>
          </p:cNvPr>
          <p:cNvSpPr/>
          <p:nvPr/>
        </p:nvSpPr>
        <p:spPr>
          <a:xfrm>
            <a:off x="5719751" y="2945724"/>
            <a:ext cx="520469" cy="471852"/>
          </a:xfrm>
          <a:custGeom>
            <a:avLst/>
            <a:gdLst>
              <a:gd name="connsiteX0" fmla="*/ 267855 w 849746"/>
              <a:gd name="connsiteY0" fmla="*/ 387928 h 868219"/>
              <a:gd name="connsiteX1" fmla="*/ 101600 w 849746"/>
              <a:gd name="connsiteY1" fmla="*/ 83128 h 868219"/>
              <a:gd name="connsiteX2" fmla="*/ 129309 w 849746"/>
              <a:gd name="connsiteY2" fmla="*/ 73891 h 868219"/>
              <a:gd name="connsiteX3" fmla="*/ 175491 w 849746"/>
              <a:gd name="connsiteY3" fmla="*/ 83128 h 868219"/>
              <a:gd name="connsiteX4" fmla="*/ 212437 w 849746"/>
              <a:gd name="connsiteY4" fmla="*/ 138546 h 868219"/>
              <a:gd name="connsiteX5" fmla="*/ 230909 w 849746"/>
              <a:gd name="connsiteY5" fmla="*/ 193964 h 868219"/>
              <a:gd name="connsiteX6" fmla="*/ 258618 w 849746"/>
              <a:gd name="connsiteY6" fmla="*/ 249382 h 868219"/>
              <a:gd name="connsiteX7" fmla="*/ 286327 w 849746"/>
              <a:gd name="connsiteY7" fmla="*/ 267855 h 868219"/>
              <a:gd name="connsiteX8" fmla="*/ 332509 w 849746"/>
              <a:gd name="connsiteY8" fmla="*/ 258619 h 868219"/>
              <a:gd name="connsiteX9" fmla="*/ 314037 w 849746"/>
              <a:gd name="connsiteY9" fmla="*/ 92364 h 868219"/>
              <a:gd name="connsiteX10" fmla="*/ 295564 w 849746"/>
              <a:gd name="connsiteY10" fmla="*/ 64655 h 868219"/>
              <a:gd name="connsiteX11" fmla="*/ 277091 w 849746"/>
              <a:gd name="connsiteY11" fmla="*/ 9237 h 868219"/>
              <a:gd name="connsiteX12" fmla="*/ 304800 w 849746"/>
              <a:gd name="connsiteY12" fmla="*/ 0 h 868219"/>
              <a:gd name="connsiteX13" fmla="*/ 350982 w 849746"/>
              <a:gd name="connsiteY13" fmla="*/ 36946 h 868219"/>
              <a:gd name="connsiteX14" fmla="*/ 397164 w 849746"/>
              <a:gd name="connsiteY14" fmla="*/ 175491 h 868219"/>
              <a:gd name="connsiteX15" fmla="*/ 415637 w 849746"/>
              <a:gd name="connsiteY15" fmla="*/ 230910 h 868219"/>
              <a:gd name="connsiteX16" fmla="*/ 443346 w 849746"/>
              <a:gd name="connsiteY16" fmla="*/ 240146 h 868219"/>
              <a:gd name="connsiteX17" fmla="*/ 471055 w 849746"/>
              <a:gd name="connsiteY17" fmla="*/ 9237 h 868219"/>
              <a:gd name="connsiteX18" fmla="*/ 517237 w 849746"/>
              <a:gd name="connsiteY18" fmla="*/ 18473 h 868219"/>
              <a:gd name="connsiteX19" fmla="*/ 526473 w 849746"/>
              <a:gd name="connsiteY19" fmla="*/ 46182 h 868219"/>
              <a:gd name="connsiteX20" fmla="*/ 535709 w 849746"/>
              <a:gd name="connsiteY20" fmla="*/ 92364 h 868219"/>
              <a:gd name="connsiteX21" fmla="*/ 544946 w 849746"/>
              <a:gd name="connsiteY21" fmla="*/ 249382 h 868219"/>
              <a:gd name="connsiteX22" fmla="*/ 563418 w 849746"/>
              <a:gd name="connsiteY22" fmla="*/ 221673 h 868219"/>
              <a:gd name="connsiteX23" fmla="*/ 581891 w 849746"/>
              <a:gd name="connsiteY23" fmla="*/ 138546 h 868219"/>
              <a:gd name="connsiteX24" fmla="*/ 628073 w 849746"/>
              <a:gd name="connsiteY24" fmla="*/ 92364 h 868219"/>
              <a:gd name="connsiteX25" fmla="*/ 683491 w 849746"/>
              <a:gd name="connsiteY25" fmla="*/ 73891 h 868219"/>
              <a:gd name="connsiteX26" fmla="*/ 720437 w 849746"/>
              <a:gd name="connsiteY26" fmla="*/ 83128 h 868219"/>
              <a:gd name="connsiteX27" fmla="*/ 701964 w 849746"/>
              <a:gd name="connsiteY27" fmla="*/ 203200 h 868219"/>
              <a:gd name="connsiteX28" fmla="*/ 692727 w 849746"/>
              <a:gd name="connsiteY28" fmla="*/ 230910 h 868219"/>
              <a:gd name="connsiteX29" fmla="*/ 655782 w 849746"/>
              <a:gd name="connsiteY29" fmla="*/ 286328 h 868219"/>
              <a:gd name="connsiteX30" fmla="*/ 683491 w 849746"/>
              <a:gd name="connsiteY30" fmla="*/ 295564 h 868219"/>
              <a:gd name="connsiteX31" fmla="*/ 711200 w 849746"/>
              <a:gd name="connsiteY31" fmla="*/ 277091 h 868219"/>
              <a:gd name="connsiteX32" fmla="*/ 729673 w 849746"/>
              <a:gd name="connsiteY32" fmla="*/ 249382 h 868219"/>
              <a:gd name="connsiteX33" fmla="*/ 849746 w 849746"/>
              <a:gd name="connsiteY33" fmla="*/ 286328 h 868219"/>
              <a:gd name="connsiteX34" fmla="*/ 840509 w 849746"/>
              <a:gd name="connsiteY34" fmla="*/ 323273 h 868219"/>
              <a:gd name="connsiteX35" fmla="*/ 785091 w 849746"/>
              <a:gd name="connsiteY35" fmla="*/ 350982 h 868219"/>
              <a:gd name="connsiteX36" fmla="*/ 757382 w 849746"/>
              <a:gd name="connsiteY36" fmla="*/ 369455 h 868219"/>
              <a:gd name="connsiteX37" fmla="*/ 729673 w 849746"/>
              <a:gd name="connsiteY37" fmla="*/ 378691 h 868219"/>
              <a:gd name="connsiteX38" fmla="*/ 674255 w 849746"/>
              <a:gd name="connsiteY38" fmla="*/ 415637 h 868219"/>
              <a:gd name="connsiteX39" fmla="*/ 831273 w 849746"/>
              <a:gd name="connsiteY39" fmla="*/ 452582 h 868219"/>
              <a:gd name="connsiteX40" fmla="*/ 849746 w 849746"/>
              <a:gd name="connsiteY40" fmla="*/ 508000 h 868219"/>
              <a:gd name="connsiteX41" fmla="*/ 840509 w 849746"/>
              <a:gd name="connsiteY41" fmla="*/ 535710 h 868219"/>
              <a:gd name="connsiteX42" fmla="*/ 701964 w 849746"/>
              <a:gd name="connsiteY42" fmla="*/ 544946 h 868219"/>
              <a:gd name="connsiteX43" fmla="*/ 674255 w 849746"/>
              <a:gd name="connsiteY43" fmla="*/ 535710 h 868219"/>
              <a:gd name="connsiteX44" fmla="*/ 655782 w 849746"/>
              <a:gd name="connsiteY44" fmla="*/ 581891 h 868219"/>
              <a:gd name="connsiteX45" fmla="*/ 711200 w 849746"/>
              <a:gd name="connsiteY45" fmla="*/ 609600 h 868219"/>
              <a:gd name="connsiteX46" fmla="*/ 785091 w 849746"/>
              <a:gd name="connsiteY46" fmla="*/ 674255 h 868219"/>
              <a:gd name="connsiteX47" fmla="*/ 794327 w 849746"/>
              <a:gd name="connsiteY47" fmla="*/ 701964 h 868219"/>
              <a:gd name="connsiteX48" fmla="*/ 729673 w 849746"/>
              <a:gd name="connsiteY48" fmla="*/ 738910 h 868219"/>
              <a:gd name="connsiteX49" fmla="*/ 655782 w 849746"/>
              <a:gd name="connsiteY49" fmla="*/ 729673 h 868219"/>
              <a:gd name="connsiteX50" fmla="*/ 618837 w 849746"/>
              <a:gd name="connsiteY50" fmla="*/ 674255 h 868219"/>
              <a:gd name="connsiteX51" fmla="*/ 563418 w 849746"/>
              <a:gd name="connsiteY51" fmla="*/ 637310 h 868219"/>
              <a:gd name="connsiteX52" fmla="*/ 544946 w 849746"/>
              <a:gd name="connsiteY52" fmla="*/ 665019 h 868219"/>
              <a:gd name="connsiteX53" fmla="*/ 526473 w 849746"/>
              <a:gd name="connsiteY53" fmla="*/ 868219 h 868219"/>
              <a:gd name="connsiteX54" fmla="*/ 489527 w 849746"/>
              <a:gd name="connsiteY54" fmla="*/ 858982 h 868219"/>
              <a:gd name="connsiteX55" fmla="*/ 461818 w 849746"/>
              <a:gd name="connsiteY55" fmla="*/ 803564 h 868219"/>
              <a:gd name="connsiteX56" fmla="*/ 443346 w 849746"/>
              <a:gd name="connsiteY56" fmla="*/ 701964 h 868219"/>
              <a:gd name="connsiteX57" fmla="*/ 434109 w 849746"/>
              <a:gd name="connsiteY57" fmla="*/ 674255 h 868219"/>
              <a:gd name="connsiteX58" fmla="*/ 406400 w 849746"/>
              <a:gd name="connsiteY58" fmla="*/ 683491 h 868219"/>
              <a:gd name="connsiteX59" fmla="*/ 387927 w 849746"/>
              <a:gd name="connsiteY59" fmla="*/ 748146 h 868219"/>
              <a:gd name="connsiteX60" fmla="*/ 378691 w 849746"/>
              <a:gd name="connsiteY60" fmla="*/ 775855 h 868219"/>
              <a:gd name="connsiteX61" fmla="*/ 323273 w 849746"/>
              <a:gd name="connsiteY61" fmla="*/ 812800 h 868219"/>
              <a:gd name="connsiteX62" fmla="*/ 295564 w 849746"/>
              <a:gd name="connsiteY62" fmla="*/ 831273 h 868219"/>
              <a:gd name="connsiteX63" fmla="*/ 258618 w 849746"/>
              <a:gd name="connsiteY63" fmla="*/ 822037 h 868219"/>
              <a:gd name="connsiteX64" fmla="*/ 249382 w 849746"/>
              <a:gd name="connsiteY64" fmla="*/ 794328 h 868219"/>
              <a:gd name="connsiteX65" fmla="*/ 277091 w 849746"/>
              <a:gd name="connsiteY65" fmla="*/ 720437 h 868219"/>
              <a:gd name="connsiteX66" fmla="*/ 286327 w 849746"/>
              <a:gd name="connsiteY66" fmla="*/ 692728 h 868219"/>
              <a:gd name="connsiteX67" fmla="*/ 304800 w 849746"/>
              <a:gd name="connsiteY67" fmla="*/ 665019 h 868219"/>
              <a:gd name="connsiteX68" fmla="*/ 323273 w 849746"/>
              <a:gd name="connsiteY68" fmla="*/ 609600 h 868219"/>
              <a:gd name="connsiteX69" fmla="*/ 295564 w 849746"/>
              <a:gd name="connsiteY69" fmla="*/ 600364 h 868219"/>
              <a:gd name="connsiteX70" fmla="*/ 267855 w 849746"/>
              <a:gd name="connsiteY70" fmla="*/ 618837 h 868219"/>
              <a:gd name="connsiteX71" fmla="*/ 212437 w 849746"/>
              <a:gd name="connsiteY71" fmla="*/ 665019 h 868219"/>
              <a:gd name="connsiteX72" fmla="*/ 157018 w 849746"/>
              <a:gd name="connsiteY72" fmla="*/ 683491 h 868219"/>
              <a:gd name="connsiteX73" fmla="*/ 64655 w 849746"/>
              <a:gd name="connsiteY73" fmla="*/ 674255 h 868219"/>
              <a:gd name="connsiteX74" fmla="*/ 64655 w 849746"/>
              <a:gd name="connsiteY74" fmla="*/ 609600 h 868219"/>
              <a:gd name="connsiteX75" fmla="*/ 92364 w 849746"/>
              <a:gd name="connsiteY75" fmla="*/ 591128 h 868219"/>
              <a:gd name="connsiteX76" fmla="*/ 175491 w 849746"/>
              <a:gd name="connsiteY76" fmla="*/ 563419 h 868219"/>
              <a:gd name="connsiteX77" fmla="*/ 203200 w 849746"/>
              <a:gd name="connsiteY77" fmla="*/ 554182 h 868219"/>
              <a:gd name="connsiteX78" fmla="*/ 230909 w 849746"/>
              <a:gd name="connsiteY78" fmla="*/ 544946 h 868219"/>
              <a:gd name="connsiteX79" fmla="*/ 166255 w 849746"/>
              <a:gd name="connsiteY79" fmla="*/ 526473 h 868219"/>
              <a:gd name="connsiteX80" fmla="*/ 46182 w 849746"/>
              <a:gd name="connsiteY80" fmla="*/ 517237 h 868219"/>
              <a:gd name="connsiteX81" fmla="*/ 18473 w 849746"/>
              <a:gd name="connsiteY81" fmla="*/ 498764 h 868219"/>
              <a:gd name="connsiteX82" fmla="*/ 0 w 849746"/>
              <a:gd name="connsiteY82" fmla="*/ 443346 h 868219"/>
              <a:gd name="connsiteX83" fmla="*/ 9237 w 849746"/>
              <a:gd name="connsiteY83" fmla="*/ 406400 h 868219"/>
              <a:gd name="connsiteX84" fmla="*/ 36946 w 849746"/>
              <a:gd name="connsiteY84" fmla="*/ 397164 h 868219"/>
              <a:gd name="connsiteX85" fmla="*/ 147782 w 849746"/>
              <a:gd name="connsiteY85" fmla="*/ 406400 h 868219"/>
              <a:gd name="connsiteX86" fmla="*/ 230909 w 849746"/>
              <a:gd name="connsiteY86" fmla="*/ 424873 h 868219"/>
              <a:gd name="connsiteX87" fmla="*/ 221673 w 849746"/>
              <a:gd name="connsiteY87" fmla="*/ 397164 h 868219"/>
              <a:gd name="connsiteX88" fmla="*/ 147782 w 849746"/>
              <a:gd name="connsiteY88" fmla="*/ 332510 h 8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49746" h="868219">
                <a:moveTo>
                  <a:pt x="267855" y="387928"/>
                </a:moveTo>
                <a:cubicBezTo>
                  <a:pt x="175930" y="252229"/>
                  <a:pt x="-32454" y="150155"/>
                  <a:pt x="101600" y="83128"/>
                </a:cubicBezTo>
                <a:cubicBezTo>
                  <a:pt x="110308" y="78774"/>
                  <a:pt x="120073" y="76970"/>
                  <a:pt x="129309" y="73891"/>
                </a:cubicBezTo>
                <a:cubicBezTo>
                  <a:pt x="144703" y="76970"/>
                  <a:pt x="163099" y="73490"/>
                  <a:pt x="175491" y="83128"/>
                </a:cubicBezTo>
                <a:cubicBezTo>
                  <a:pt x="193016" y="96758"/>
                  <a:pt x="212437" y="138546"/>
                  <a:pt x="212437" y="138546"/>
                </a:cubicBezTo>
                <a:lnTo>
                  <a:pt x="230909" y="193964"/>
                </a:lnTo>
                <a:cubicBezTo>
                  <a:pt x="238420" y="216498"/>
                  <a:pt x="240716" y="231479"/>
                  <a:pt x="258618" y="249382"/>
                </a:cubicBezTo>
                <a:cubicBezTo>
                  <a:pt x="266467" y="257232"/>
                  <a:pt x="277091" y="261697"/>
                  <a:pt x="286327" y="267855"/>
                </a:cubicBezTo>
                <a:cubicBezTo>
                  <a:pt x="301721" y="264776"/>
                  <a:pt x="328464" y="273788"/>
                  <a:pt x="332509" y="258619"/>
                </a:cubicBezTo>
                <a:cubicBezTo>
                  <a:pt x="333567" y="254651"/>
                  <a:pt x="330463" y="130693"/>
                  <a:pt x="314037" y="92364"/>
                </a:cubicBezTo>
                <a:cubicBezTo>
                  <a:pt x="309664" y="82161"/>
                  <a:pt x="300073" y="74799"/>
                  <a:pt x="295564" y="64655"/>
                </a:cubicBezTo>
                <a:cubicBezTo>
                  <a:pt x="287656" y="46861"/>
                  <a:pt x="277091" y="9237"/>
                  <a:pt x="277091" y="9237"/>
                </a:cubicBezTo>
                <a:cubicBezTo>
                  <a:pt x="286327" y="6158"/>
                  <a:pt x="295064" y="0"/>
                  <a:pt x="304800" y="0"/>
                </a:cubicBezTo>
                <a:cubicBezTo>
                  <a:pt x="334541" y="0"/>
                  <a:pt x="336798" y="15671"/>
                  <a:pt x="350982" y="36946"/>
                </a:cubicBezTo>
                <a:lnTo>
                  <a:pt x="397164" y="175491"/>
                </a:lnTo>
                <a:cubicBezTo>
                  <a:pt x="397164" y="175492"/>
                  <a:pt x="415636" y="230910"/>
                  <a:pt x="415637" y="230910"/>
                </a:cubicBezTo>
                <a:lnTo>
                  <a:pt x="443346" y="240146"/>
                </a:lnTo>
                <a:cubicBezTo>
                  <a:pt x="480341" y="129156"/>
                  <a:pt x="460795" y="204173"/>
                  <a:pt x="471055" y="9237"/>
                </a:cubicBezTo>
                <a:cubicBezTo>
                  <a:pt x="486449" y="12316"/>
                  <a:pt x="504175" y="9765"/>
                  <a:pt x="517237" y="18473"/>
                </a:cubicBezTo>
                <a:cubicBezTo>
                  <a:pt x="525338" y="23873"/>
                  <a:pt x="524112" y="36737"/>
                  <a:pt x="526473" y="46182"/>
                </a:cubicBezTo>
                <a:cubicBezTo>
                  <a:pt x="530280" y="61412"/>
                  <a:pt x="532630" y="76970"/>
                  <a:pt x="535709" y="92364"/>
                </a:cubicBezTo>
                <a:cubicBezTo>
                  <a:pt x="538788" y="144703"/>
                  <a:pt x="533960" y="198116"/>
                  <a:pt x="544946" y="249382"/>
                </a:cubicBezTo>
                <a:cubicBezTo>
                  <a:pt x="547272" y="260236"/>
                  <a:pt x="559045" y="231876"/>
                  <a:pt x="563418" y="221673"/>
                </a:cubicBezTo>
                <a:cubicBezTo>
                  <a:pt x="577625" y="188524"/>
                  <a:pt x="568729" y="173646"/>
                  <a:pt x="581891" y="138546"/>
                </a:cubicBezTo>
                <a:cubicBezTo>
                  <a:pt x="589896" y="117200"/>
                  <a:pt x="607754" y="101395"/>
                  <a:pt x="628073" y="92364"/>
                </a:cubicBezTo>
                <a:cubicBezTo>
                  <a:pt x="645867" y="84456"/>
                  <a:pt x="683491" y="73891"/>
                  <a:pt x="683491" y="73891"/>
                </a:cubicBezTo>
                <a:cubicBezTo>
                  <a:pt x="695806" y="76970"/>
                  <a:pt x="716789" y="70969"/>
                  <a:pt x="720437" y="83128"/>
                </a:cubicBezTo>
                <a:cubicBezTo>
                  <a:pt x="726427" y="103096"/>
                  <a:pt x="710390" y="173709"/>
                  <a:pt x="701964" y="203200"/>
                </a:cubicBezTo>
                <a:cubicBezTo>
                  <a:pt x="699289" y="212562"/>
                  <a:pt x="697455" y="222399"/>
                  <a:pt x="692727" y="230910"/>
                </a:cubicBezTo>
                <a:cubicBezTo>
                  <a:pt x="681945" y="250317"/>
                  <a:pt x="655782" y="286328"/>
                  <a:pt x="655782" y="286328"/>
                </a:cubicBezTo>
                <a:cubicBezTo>
                  <a:pt x="670628" y="345712"/>
                  <a:pt x="655425" y="323630"/>
                  <a:pt x="683491" y="295564"/>
                </a:cubicBezTo>
                <a:cubicBezTo>
                  <a:pt x="691340" y="287715"/>
                  <a:pt x="701964" y="283249"/>
                  <a:pt x="711200" y="277091"/>
                </a:cubicBezTo>
                <a:cubicBezTo>
                  <a:pt x="717358" y="267855"/>
                  <a:pt x="718701" y="251070"/>
                  <a:pt x="729673" y="249382"/>
                </a:cubicBezTo>
                <a:cubicBezTo>
                  <a:pt x="825656" y="234616"/>
                  <a:pt x="817852" y="238488"/>
                  <a:pt x="849746" y="286328"/>
                </a:cubicBezTo>
                <a:cubicBezTo>
                  <a:pt x="846667" y="298643"/>
                  <a:pt x="847550" y="312711"/>
                  <a:pt x="840509" y="323273"/>
                </a:cubicBezTo>
                <a:cubicBezTo>
                  <a:pt x="830277" y="338621"/>
                  <a:pt x="800898" y="345713"/>
                  <a:pt x="785091" y="350982"/>
                </a:cubicBezTo>
                <a:cubicBezTo>
                  <a:pt x="775855" y="357140"/>
                  <a:pt x="767311" y="364491"/>
                  <a:pt x="757382" y="369455"/>
                </a:cubicBezTo>
                <a:cubicBezTo>
                  <a:pt x="748674" y="373809"/>
                  <a:pt x="738184" y="373963"/>
                  <a:pt x="729673" y="378691"/>
                </a:cubicBezTo>
                <a:cubicBezTo>
                  <a:pt x="710265" y="389473"/>
                  <a:pt x="674255" y="415637"/>
                  <a:pt x="674255" y="415637"/>
                </a:cubicBezTo>
                <a:cubicBezTo>
                  <a:pt x="702982" y="501820"/>
                  <a:pt x="654088" y="383677"/>
                  <a:pt x="831273" y="452582"/>
                </a:cubicBezTo>
                <a:cubicBezTo>
                  <a:pt x="849421" y="459639"/>
                  <a:pt x="849746" y="508000"/>
                  <a:pt x="849746" y="508000"/>
                </a:cubicBezTo>
                <a:cubicBezTo>
                  <a:pt x="846667" y="517237"/>
                  <a:pt x="846591" y="528107"/>
                  <a:pt x="840509" y="535710"/>
                </a:cubicBezTo>
                <a:cubicBezTo>
                  <a:pt x="807572" y="576881"/>
                  <a:pt x="738300" y="547974"/>
                  <a:pt x="701964" y="544946"/>
                </a:cubicBezTo>
                <a:cubicBezTo>
                  <a:pt x="692728" y="541867"/>
                  <a:pt x="683991" y="535710"/>
                  <a:pt x="674255" y="535710"/>
                </a:cubicBezTo>
                <a:cubicBezTo>
                  <a:pt x="640495" y="535710"/>
                  <a:pt x="636373" y="552777"/>
                  <a:pt x="655782" y="581891"/>
                </a:cubicBezTo>
                <a:cubicBezTo>
                  <a:pt x="666014" y="597239"/>
                  <a:pt x="695393" y="604331"/>
                  <a:pt x="711200" y="609600"/>
                </a:cubicBezTo>
                <a:cubicBezTo>
                  <a:pt x="775854" y="652704"/>
                  <a:pt x="754303" y="628073"/>
                  <a:pt x="785091" y="674255"/>
                </a:cubicBezTo>
                <a:cubicBezTo>
                  <a:pt x="788170" y="683491"/>
                  <a:pt x="794327" y="692228"/>
                  <a:pt x="794327" y="701964"/>
                </a:cubicBezTo>
                <a:cubicBezTo>
                  <a:pt x="794327" y="744913"/>
                  <a:pt x="765537" y="732932"/>
                  <a:pt x="729673" y="738910"/>
                </a:cubicBezTo>
                <a:cubicBezTo>
                  <a:pt x="705043" y="735831"/>
                  <a:pt x="679110" y="738156"/>
                  <a:pt x="655782" y="729673"/>
                </a:cubicBezTo>
                <a:cubicBezTo>
                  <a:pt x="616887" y="715529"/>
                  <a:pt x="635410" y="699114"/>
                  <a:pt x="618837" y="674255"/>
                </a:cubicBezTo>
                <a:cubicBezTo>
                  <a:pt x="599069" y="644604"/>
                  <a:pt x="592468" y="646993"/>
                  <a:pt x="563418" y="637310"/>
                </a:cubicBezTo>
                <a:cubicBezTo>
                  <a:pt x="557261" y="646546"/>
                  <a:pt x="546446" y="654020"/>
                  <a:pt x="544946" y="665019"/>
                </a:cubicBezTo>
                <a:cubicBezTo>
                  <a:pt x="508953" y="928968"/>
                  <a:pt x="558594" y="771852"/>
                  <a:pt x="526473" y="868219"/>
                </a:cubicBezTo>
                <a:cubicBezTo>
                  <a:pt x="514158" y="865140"/>
                  <a:pt x="500089" y="866024"/>
                  <a:pt x="489527" y="858982"/>
                </a:cubicBezTo>
                <a:cubicBezTo>
                  <a:pt x="475984" y="849953"/>
                  <a:pt x="465506" y="818315"/>
                  <a:pt x="461818" y="803564"/>
                </a:cubicBezTo>
                <a:cubicBezTo>
                  <a:pt x="445010" y="736334"/>
                  <a:pt x="459814" y="776070"/>
                  <a:pt x="443346" y="701964"/>
                </a:cubicBezTo>
                <a:cubicBezTo>
                  <a:pt x="441234" y="692460"/>
                  <a:pt x="437188" y="683491"/>
                  <a:pt x="434109" y="674255"/>
                </a:cubicBezTo>
                <a:cubicBezTo>
                  <a:pt x="424873" y="677334"/>
                  <a:pt x="413284" y="676607"/>
                  <a:pt x="406400" y="683491"/>
                </a:cubicBezTo>
                <a:cubicBezTo>
                  <a:pt x="401972" y="687919"/>
                  <a:pt x="388022" y="747813"/>
                  <a:pt x="387927" y="748146"/>
                </a:cubicBezTo>
                <a:cubicBezTo>
                  <a:pt x="385252" y="757507"/>
                  <a:pt x="385575" y="768971"/>
                  <a:pt x="378691" y="775855"/>
                </a:cubicBezTo>
                <a:cubicBezTo>
                  <a:pt x="362992" y="791554"/>
                  <a:pt x="341746" y="800485"/>
                  <a:pt x="323273" y="812800"/>
                </a:cubicBezTo>
                <a:lnTo>
                  <a:pt x="295564" y="831273"/>
                </a:lnTo>
                <a:cubicBezTo>
                  <a:pt x="283249" y="828194"/>
                  <a:pt x="268531" y="829967"/>
                  <a:pt x="258618" y="822037"/>
                </a:cubicBezTo>
                <a:cubicBezTo>
                  <a:pt x="251015" y="815955"/>
                  <a:pt x="249382" y="804064"/>
                  <a:pt x="249382" y="794328"/>
                </a:cubicBezTo>
                <a:cubicBezTo>
                  <a:pt x="249382" y="754380"/>
                  <a:pt x="257980" y="749103"/>
                  <a:pt x="277091" y="720437"/>
                </a:cubicBezTo>
                <a:cubicBezTo>
                  <a:pt x="280170" y="711201"/>
                  <a:pt x="281973" y="701436"/>
                  <a:pt x="286327" y="692728"/>
                </a:cubicBezTo>
                <a:cubicBezTo>
                  <a:pt x="291291" y="682799"/>
                  <a:pt x="300292" y="675163"/>
                  <a:pt x="304800" y="665019"/>
                </a:cubicBezTo>
                <a:cubicBezTo>
                  <a:pt x="312708" y="647225"/>
                  <a:pt x="323273" y="609600"/>
                  <a:pt x="323273" y="609600"/>
                </a:cubicBezTo>
                <a:cubicBezTo>
                  <a:pt x="314037" y="606521"/>
                  <a:pt x="305167" y="598763"/>
                  <a:pt x="295564" y="600364"/>
                </a:cubicBezTo>
                <a:cubicBezTo>
                  <a:pt x="284614" y="602189"/>
                  <a:pt x="276383" y="611730"/>
                  <a:pt x="267855" y="618837"/>
                </a:cubicBezTo>
                <a:cubicBezTo>
                  <a:pt x="242999" y="639550"/>
                  <a:pt x="241919" y="651916"/>
                  <a:pt x="212437" y="665019"/>
                </a:cubicBezTo>
                <a:cubicBezTo>
                  <a:pt x="194643" y="672927"/>
                  <a:pt x="157018" y="683491"/>
                  <a:pt x="157018" y="683491"/>
                </a:cubicBezTo>
                <a:cubicBezTo>
                  <a:pt x="126230" y="680412"/>
                  <a:pt x="93733" y="684829"/>
                  <a:pt x="64655" y="674255"/>
                </a:cubicBezTo>
                <a:cubicBezTo>
                  <a:pt x="44591" y="666959"/>
                  <a:pt x="61939" y="613673"/>
                  <a:pt x="64655" y="609600"/>
                </a:cubicBezTo>
                <a:cubicBezTo>
                  <a:pt x="70813" y="600364"/>
                  <a:pt x="82220" y="595636"/>
                  <a:pt x="92364" y="591128"/>
                </a:cubicBezTo>
                <a:cubicBezTo>
                  <a:pt x="92379" y="591121"/>
                  <a:pt x="161629" y="568040"/>
                  <a:pt x="175491" y="563419"/>
                </a:cubicBezTo>
                <a:lnTo>
                  <a:pt x="203200" y="554182"/>
                </a:lnTo>
                <a:lnTo>
                  <a:pt x="230909" y="544946"/>
                </a:lnTo>
                <a:cubicBezTo>
                  <a:pt x="212995" y="538975"/>
                  <a:pt x="184173" y="528581"/>
                  <a:pt x="166255" y="526473"/>
                </a:cubicBezTo>
                <a:cubicBezTo>
                  <a:pt x="126387" y="521783"/>
                  <a:pt x="86206" y="520316"/>
                  <a:pt x="46182" y="517237"/>
                </a:cubicBezTo>
                <a:cubicBezTo>
                  <a:pt x="36946" y="511079"/>
                  <a:pt x="24356" y="508177"/>
                  <a:pt x="18473" y="498764"/>
                </a:cubicBezTo>
                <a:cubicBezTo>
                  <a:pt x="8153" y="482252"/>
                  <a:pt x="0" y="443346"/>
                  <a:pt x="0" y="443346"/>
                </a:cubicBezTo>
                <a:cubicBezTo>
                  <a:pt x="3079" y="431031"/>
                  <a:pt x="1307" y="416313"/>
                  <a:pt x="9237" y="406400"/>
                </a:cubicBezTo>
                <a:cubicBezTo>
                  <a:pt x="15319" y="398798"/>
                  <a:pt x="27210" y="397164"/>
                  <a:pt x="36946" y="397164"/>
                </a:cubicBezTo>
                <a:cubicBezTo>
                  <a:pt x="74019" y="397164"/>
                  <a:pt x="110837" y="403321"/>
                  <a:pt x="147782" y="406400"/>
                </a:cubicBezTo>
                <a:cubicBezTo>
                  <a:pt x="155711" y="408383"/>
                  <a:pt x="226998" y="426828"/>
                  <a:pt x="230909" y="424873"/>
                </a:cubicBezTo>
                <a:cubicBezTo>
                  <a:pt x="239617" y="420519"/>
                  <a:pt x="227650" y="404849"/>
                  <a:pt x="221673" y="397164"/>
                </a:cubicBezTo>
                <a:cubicBezTo>
                  <a:pt x="183309" y="347838"/>
                  <a:pt x="183845" y="350540"/>
                  <a:pt x="147782" y="332510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73312" y="951349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BC899-00FD-4569-A06F-ABAB187A4729}"/>
              </a:ext>
            </a:extLst>
          </p:cNvPr>
          <p:cNvSpPr/>
          <p:nvPr/>
        </p:nvSpPr>
        <p:spPr>
          <a:xfrm>
            <a:off x="5841063" y="3066848"/>
            <a:ext cx="269549" cy="254975"/>
          </a:xfrm>
          <a:custGeom>
            <a:avLst/>
            <a:gdLst>
              <a:gd name="connsiteX0" fmla="*/ 251670 w 402672"/>
              <a:gd name="connsiteY0" fmla="*/ 134224 h 587230"/>
              <a:gd name="connsiteX1" fmla="*/ 209725 w 402672"/>
              <a:gd name="connsiteY1" fmla="*/ 100668 h 587230"/>
              <a:gd name="connsiteX2" fmla="*/ 134224 w 402672"/>
              <a:gd name="connsiteY2" fmla="*/ 125835 h 587230"/>
              <a:gd name="connsiteX3" fmla="*/ 117446 w 402672"/>
              <a:gd name="connsiteY3" fmla="*/ 184558 h 587230"/>
              <a:gd name="connsiteX4" fmla="*/ 125835 w 402672"/>
              <a:gd name="connsiteY4" fmla="*/ 276837 h 587230"/>
              <a:gd name="connsiteX5" fmla="*/ 142613 w 402672"/>
              <a:gd name="connsiteY5" fmla="*/ 302004 h 587230"/>
              <a:gd name="connsiteX6" fmla="*/ 192947 w 402672"/>
              <a:gd name="connsiteY6" fmla="*/ 318782 h 587230"/>
              <a:gd name="connsiteX7" fmla="*/ 234892 w 402672"/>
              <a:gd name="connsiteY7" fmla="*/ 310393 h 587230"/>
              <a:gd name="connsiteX8" fmla="*/ 260059 w 402672"/>
              <a:gd name="connsiteY8" fmla="*/ 293615 h 587230"/>
              <a:gd name="connsiteX9" fmla="*/ 302004 w 402672"/>
              <a:gd name="connsiteY9" fmla="*/ 243281 h 587230"/>
              <a:gd name="connsiteX10" fmla="*/ 310393 w 402672"/>
              <a:gd name="connsiteY10" fmla="*/ 218114 h 587230"/>
              <a:gd name="connsiteX11" fmla="*/ 293615 w 402672"/>
              <a:gd name="connsiteY11" fmla="*/ 92279 h 587230"/>
              <a:gd name="connsiteX12" fmla="*/ 276837 w 402672"/>
              <a:gd name="connsiteY12" fmla="*/ 67112 h 587230"/>
              <a:gd name="connsiteX13" fmla="*/ 226503 w 402672"/>
              <a:gd name="connsiteY13" fmla="*/ 41945 h 587230"/>
              <a:gd name="connsiteX14" fmla="*/ 151002 w 402672"/>
              <a:gd name="connsiteY14" fmla="*/ 50334 h 587230"/>
              <a:gd name="connsiteX15" fmla="*/ 125835 w 402672"/>
              <a:gd name="connsiteY15" fmla="*/ 58723 h 587230"/>
              <a:gd name="connsiteX16" fmla="*/ 92279 w 402672"/>
              <a:gd name="connsiteY16" fmla="*/ 109057 h 587230"/>
              <a:gd name="connsiteX17" fmla="*/ 75501 w 402672"/>
              <a:gd name="connsiteY17" fmla="*/ 134224 h 587230"/>
              <a:gd name="connsiteX18" fmla="*/ 58723 w 402672"/>
              <a:gd name="connsiteY18" fmla="*/ 184558 h 587230"/>
              <a:gd name="connsiteX19" fmla="*/ 67112 w 402672"/>
              <a:gd name="connsiteY19" fmla="*/ 327171 h 587230"/>
              <a:gd name="connsiteX20" fmla="*/ 83890 w 402672"/>
              <a:gd name="connsiteY20" fmla="*/ 377505 h 587230"/>
              <a:gd name="connsiteX21" fmla="*/ 159391 w 402672"/>
              <a:gd name="connsiteY21" fmla="*/ 419450 h 587230"/>
              <a:gd name="connsiteX22" fmla="*/ 293615 w 402672"/>
              <a:gd name="connsiteY22" fmla="*/ 411061 h 587230"/>
              <a:gd name="connsiteX23" fmla="*/ 318782 w 402672"/>
              <a:gd name="connsiteY23" fmla="*/ 385894 h 587230"/>
              <a:gd name="connsiteX24" fmla="*/ 352338 w 402672"/>
              <a:gd name="connsiteY24" fmla="*/ 310393 h 587230"/>
              <a:gd name="connsiteX25" fmla="*/ 360727 w 402672"/>
              <a:gd name="connsiteY25" fmla="*/ 285226 h 587230"/>
              <a:gd name="connsiteX26" fmla="*/ 352338 w 402672"/>
              <a:gd name="connsiteY26" fmla="*/ 142613 h 587230"/>
              <a:gd name="connsiteX27" fmla="*/ 318782 w 402672"/>
              <a:gd name="connsiteY27" fmla="*/ 67112 h 587230"/>
              <a:gd name="connsiteX28" fmla="*/ 243281 w 402672"/>
              <a:gd name="connsiteY28" fmla="*/ 25167 h 587230"/>
              <a:gd name="connsiteX29" fmla="*/ 109057 w 402672"/>
              <a:gd name="connsiteY29" fmla="*/ 58723 h 587230"/>
              <a:gd name="connsiteX30" fmla="*/ 92279 w 402672"/>
              <a:gd name="connsiteY30" fmla="*/ 83890 h 587230"/>
              <a:gd name="connsiteX31" fmla="*/ 67112 w 402672"/>
              <a:gd name="connsiteY31" fmla="*/ 142613 h 587230"/>
              <a:gd name="connsiteX32" fmla="*/ 50334 w 402672"/>
              <a:gd name="connsiteY32" fmla="*/ 167780 h 587230"/>
              <a:gd name="connsiteX33" fmla="*/ 33556 w 402672"/>
              <a:gd name="connsiteY33" fmla="*/ 218114 h 587230"/>
              <a:gd name="connsiteX34" fmla="*/ 41945 w 402672"/>
              <a:gd name="connsiteY34" fmla="*/ 377505 h 587230"/>
              <a:gd name="connsiteX35" fmla="*/ 58723 w 402672"/>
              <a:gd name="connsiteY35" fmla="*/ 427839 h 587230"/>
              <a:gd name="connsiteX36" fmla="*/ 109057 w 402672"/>
              <a:gd name="connsiteY36" fmla="*/ 478173 h 587230"/>
              <a:gd name="connsiteX37" fmla="*/ 134224 w 402672"/>
              <a:gd name="connsiteY37" fmla="*/ 486562 h 587230"/>
              <a:gd name="connsiteX38" fmla="*/ 260059 w 402672"/>
              <a:gd name="connsiteY38" fmla="*/ 478173 h 587230"/>
              <a:gd name="connsiteX39" fmla="*/ 310393 w 402672"/>
              <a:gd name="connsiteY39" fmla="*/ 444617 h 587230"/>
              <a:gd name="connsiteX40" fmla="*/ 343949 w 402672"/>
              <a:gd name="connsiteY40" fmla="*/ 394283 h 587230"/>
              <a:gd name="connsiteX41" fmla="*/ 360727 w 402672"/>
              <a:gd name="connsiteY41" fmla="*/ 369116 h 587230"/>
              <a:gd name="connsiteX42" fmla="*/ 385894 w 402672"/>
              <a:gd name="connsiteY42" fmla="*/ 310393 h 587230"/>
              <a:gd name="connsiteX43" fmla="*/ 402672 w 402672"/>
              <a:gd name="connsiteY43" fmla="*/ 243281 h 587230"/>
              <a:gd name="connsiteX44" fmla="*/ 394283 w 402672"/>
              <a:gd name="connsiteY44" fmla="*/ 134224 h 587230"/>
              <a:gd name="connsiteX45" fmla="*/ 385894 w 402672"/>
              <a:gd name="connsiteY45" fmla="*/ 109057 h 587230"/>
              <a:gd name="connsiteX46" fmla="*/ 327171 w 402672"/>
              <a:gd name="connsiteY46" fmla="*/ 33556 h 587230"/>
              <a:gd name="connsiteX47" fmla="*/ 302004 w 402672"/>
              <a:gd name="connsiteY47" fmla="*/ 25167 h 587230"/>
              <a:gd name="connsiteX48" fmla="*/ 276837 w 402672"/>
              <a:gd name="connsiteY48" fmla="*/ 8389 h 587230"/>
              <a:gd name="connsiteX49" fmla="*/ 234892 w 402672"/>
              <a:gd name="connsiteY49" fmla="*/ 0 h 587230"/>
              <a:gd name="connsiteX50" fmla="*/ 125835 w 402672"/>
              <a:gd name="connsiteY50" fmla="*/ 8389 h 587230"/>
              <a:gd name="connsiteX51" fmla="*/ 100668 w 402672"/>
              <a:gd name="connsiteY51" fmla="*/ 33556 h 587230"/>
              <a:gd name="connsiteX52" fmla="*/ 75501 w 402672"/>
              <a:gd name="connsiteY52" fmla="*/ 50334 h 587230"/>
              <a:gd name="connsiteX53" fmla="*/ 50334 w 402672"/>
              <a:gd name="connsiteY53" fmla="*/ 100668 h 587230"/>
              <a:gd name="connsiteX54" fmla="*/ 41945 w 402672"/>
              <a:gd name="connsiteY54" fmla="*/ 125835 h 587230"/>
              <a:gd name="connsiteX55" fmla="*/ 25167 w 402672"/>
              <a:gd name="connsiteY55" fmla="*/ 159391 h 587230"/>
              <a:gd name="connsiteX56" fmla="*/ 16778 w 402672"/>
              <a:gd name="connsiteY56" fmla="*/ 192947 h 587230"/>
              <a:gd name="connsiteX57" fmla="*/ 0 w 402672"/>
              <a:gd name="connsiteY57" fmla="*/ 251670 h 587230"/>
              <a:gd name="connsiteX58" fmla="*/ 8389 w 402672"/>
              <a:gd name="connsiteY58" fmla="*/ 377505 h 587230"/>
              <a:gd name="connsiteX59" fmla="*/ 33556 w 402672"/>
              <a:gd name="connsiteY59" fmla="*/ 453006 h 587230"/>
              <a:gd name="connsiteX60" fmla="*/ 67112 w 402672"/>
              <a:gd name="connsiteY60" fmla="*/ 520118 h 587230"/>
              <a:gd name="connsiteX61" fmla="*/ 109057 w 402672"/>
              <a:gd name="connsiteY61" fmla="*/ 570452 h 587230"/>
              <a:gd name="connsiteX62" fmla="*/ 167780 w 402672"/>
              <a:gd name="connsiteY62" fmla="*/ 587230 h 587230"/>
              <a:gd name="connsiteX63" fmla="*/ 234892 w 402672"/>
              <a:gd name="connsiteY63" fmla="*/ 578841 h 587230"/>
              <a:gd name="connsiteX64" fmla="*/ 310393 w 402672"/>
              <a:gd name="connsiteY64" fmla="*/ 520118 h 587230"/>
              <a:gd name="connsiteX65" fmla="*/ 327171 w 402672"/>
              <a:gd name="connsiteY65" fmla="*/ 486562 h 587230"/>
              <a:gd name="connsiteX66" fmla="*/ 343949 w 402672"/>
              <a:gd name="connsiteY66" fmla="*/ 461395 h 587230"/>
              <a:gd name="connsiteX67" fmla="*/ 352338 w 402672"/>
              <a:gd name="connsiteY67" fmla="*/ 427839 h 587230"/>
              <a:gd name="connsiteX68" fmla="*/ 360727 w 402672"/>
              <a:gd name="connsiteY68" fmla="*/ 402672 h 587230"/>
              <a:gd name="connsiteX69" fmla="*/ 343949 w 402672"/>
              <a:gd name="connsiteY69" fmla="*/ 226503 h 587230"/>
              <a:gd name="connsiteX70" fmla="*/ 327171 w 402672"/>
              <a:gd name="connsiteY70" fmla="*/ 192947 h 587230"/>
              <a:gd name="connsiteX71" fmla="*/ 302004 w 402672"/>
              <a:gd name="connsiteY71" fmla="*/ 167780 h 587230"/>
              <a:gd name="connsiteX72" fmla="*/ 251670 w 402672"/>
              <a:gd name="connsiteY72" fmla="*/ 142613 h 587230"/>
              <a:gd name="connsiteX73" fmla="*/ 134224 w 402672"/>
              <a:gd name="connsiteY73" fmla="*/ 176169 h 587230"/>
              <a:gd name="connsiteX74" fmla="*/ 125835 w 402672"/>
              <a:gd name="connsiteY74" fmla="*/ 209725 h 587230"/>
              <a:gd name="connsiteX75" fmla="*/ 134224 w 402672"/>
              <a:gd name="connsiteY75" fmla="*/ 327171 h 587230"/>
              <a:gd name="connsiteX76" fmla="*/ 142613 w 402672"/>
              <a:gd name="connsiteY76" fmla="*/ 352338 h 587230"/>
              <a:gd name="connsiteX77" fmla="*/ 167780 w 402672"/>
              <a:gd name="connsiteY77" fmla="*/ 360727 h 587230"/>
              <a:gd name="connsiteX78" fmla="*/ 251670 w 402672"/>
              <a:gd name="connsiteY78" fmla="*/ 335560 h 587230"/>
              <a:gd name="connsiteX79" fmla="*/ 268448 w 402672"/>
              <a:gd name="connsiteY79" fmla="*/ 285226 h 587230"/>
              <a:gd name="connsiteX80" fmla="*/ 243281 w 402672"/>
              <a:gd name="connsiteY80" fmla="*/ 209725 h 587230"/>
              <a:gd name="connsiteX81" fmla="*/ 184558 w 402672"/>
              <a:gd name="connsiteY81" fmla="*/ 218114 h 587230"/>
              <a:gd name="connsiteX82" fmla="*/ 184558 w 402672"/>
              <a:gd name="connsiteY82" fmla="*/ 285226 h 587230"/>
              <a:gd name="connsiteX83" fmla="*/ 218114 w 402672"/>
              <a:gd name="connsiteY83" fmla="*/ 276837 h 587230"/>
              <a:gd name="connsiteX84" fmla="*/ 218114 w 402672"/>
              <a:gd name="connsiteY84" fmla="*/ 226503 h 587230"/>
              <a:gd name="connsiteX85" fmla="*/ 184558 w 402672"/>
              <a:gd name="connsiteY85" fmla="*/ 234892 h 58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02672" h="587230">
                <a:moveTo>
                  <a:pt x="251670" y="134224"/>
                </a:moveTo>
                <a:cubicBezTo>
                  <a:pt x="237688" y="123039"/>
                  <a:pt x="226999" y="105379"/>
                  <a:pt x="209725" y="100668"/>
                </a:cubicBezTo>
                <a:cubicBezTo>
                  <a:pt x="177641" y="91918"/>
                  <a:pt x="156831" y="110764"/>
                  <a:pt x="134224" y="125835"/>
                </a:cubicBezTo>
                <a:cubicBezTo>
                  <a:pt x="130268" y="137703"/>
                  <a:pt x="117446" y="174024"/>
                  <a:pt x="117446" y="184558"/>
                </a:cubicBezTo>
                <a:cubicBezTo>
                  <a:pt x="117446" y="215445"/>
                  <a:pt x="119363" y="246636"/>
                  <a:pt x="125835" y="276837"/>
                </a:cubicBezTo>
                <a:cubicBezTo>
                  <a:pt x="127948" y="286696"/>
                  <a:pt x="134063" y="296660"/>
                  <a:pt x="142613" y="302004"/>
                </a:cubicBezTo>
                <a:cubicBezTo>
                  <a:pt x="157610" y="311377"/>
                  <a:pt x="192947" y="318782"/>
                  <a:pt x="192947" y="318782"/>
                </a:cubicBezTo>
                <a:cubicBezTo>
                  <a:pt x="206929" y="315986"/>
                  <a:pt x="221541" y="315400"/>
                  <a:pt x="234892" y="310393"/>
                </a:cubicBezTo>
                <a:cubicBezTo>
                  <a:pt x="244332" y="306853"/>
                  <a:pt x="252314" y="300070"/>
                  <a:pt x="260059" y="293615"/>
                </a:cubicBezTo>
                <a:cubicBezTo>
                  <a:pt x="275962" y="280363"/>
                  <a:pt x="292577" y="262135"/>
                  <a:pt x="302004" y="243281"/>
                </a:cubicBezTo>
                <a:cubicBezTo>
                  <a:pt x="305959" y="235372"/>
                  <a:pt x="307597" y="226503"/>
                  <a:pt x="310393" y="218114"/>
                </a:cubicBezTo>
                <a:cubicBezTo>
                  <a:pt x="308519" y="195623"/>
                  <a:pt x="310748" y="126546"/>
                  <a:pt x="293615" y="92279"/>
                </a:cubicBezTo>
                <a:cubicBezTo>
                  <a:pt x="289106" y="83261"/>
                  <a:pt x="283966" y="74241"/>
                  <a:pt x="276837" y="67112"/>
                </a:cubicBezTo>
                <a:cubicBezTo>
                  <a:pt x="260575" y="50850"/>
                  <a:pt x="246972" y="48768"/>
                  <a:pt x="226503" y="41945"/>
                </a:cubicBezTo>
                <a:cubicBezTo>
                  <a:pt x="201336" y="44741"/>
                  <a:pt x="175979" y="46171"/>
                  <a:pt x="151002" y="50334"/>
                </a:cubicBezTo>
                <a:cubicBezTo>
                  <a:pt x="142280" y="51788"/>
                  <a:pt x="132088" y="52470"/>
                  <a:pt x="125835" y="58723"/>
                </a:cubicBezTo>
                <a:cubicBezTo>
                  <a:pt x="111576" y="72982"/>
                  <a:pt x="103464" y="92279"/>
                  <a:pt x="92279" y="109057"/>
                </a:cubicBezTo>
                <a:cubicBezTo>
                  <a:pt x="86686" y="117446"/>
                  <a:pt x="78689" y="124659"/>
                  <a:pt x="75501" y="134224"/>
                </a:cubicBezTo>
                <a:lnTo>
                  <a:pt x="58723" y="184558"/>
                </a:lnTo>
                <a:cubicBezTo>
                  <a:pt x="61519" y="232096"/>
                  <a:pt x="60953" y="279951"/>
                  <a:pt x="67112" y="327171"/>
                </a:cubicBezTo>
                <a:cubicBezTo>
                  <a:pt x="69399" y="344708"/>
                  <a:pt x="69175" y="367695"/>
                  <a:pt x="83890" y="377505"/>
                </a:cubicBezTo>
                <a:cubicBezTo>
                  <a:pt x="141582" y="415966"/>
                  <a:pt x="115094" y="404684"/>
                  <a:pt x="159391" y="419450"/>
                </a:cubicBezTo>
                <a:cubicBezTo>
                  <a:pt x="204132" y="416654"/>
                  <a:pt x="249748" y="420296"/>
                  <a:pt x="293615" y="411061"/>
                </a:cubicBezTo>
                <a:cubicBezTo>
                  <a:pt x="305224" y="408617"/>
                  <a:pt x="311187" y="395008"/>
                  <a:pt x="318782" y="385894"/>
                </a:cubicBezTo>
                <a:cubicBezTo>
                  <a:pt x="340939" y="359306"/>
                  <a:pt x="340145" y="346973"/>
                  <a:pt x="352338" y="310393"/>
                </a:cubicBezTo>
                <a:lnTo>
                  <a:pt x="360727" y="285226"/>
                </a:lnTo>
                <a:cubicBezTo>
                  <a:pt x="357931" y="237688"/>
                  <a:pt x="358497" y="189833"/>
                  <a:pt x="352338" y="142613"/>
                </a:cubicBezTo>
                <a:cubicBezTo>
                  <a:pt x="350383" y="127623"/>
                  <a:pt x="335102" y="81392"/>
                  <a:pt x="318782" y="67112"/>
                </a:cubicBezTo>
                <a:cubicBezTo>
                  <a:pt x="283279" y="36047"/>
                  <a:pt x="277847" y="36689"/>
                  <a:pt x="243281" y="25167"/>
                </a:cubicBezTo>
                <a:cubicBezTo>
                  <a:pt x="150278" y="32321"/>
                  <a:pt x="150932" y="8473"/>
                  <a:pt x="109057" y="58723"/>
                </a:cubicBezTo>
                <a:cubicBezTo>
                  <a:pt x="102602" y="66468"/>
                  <a:pt x="97281" y="75136"/>
                  <a:pt x="92279" y="83890"/>
                </a:cubicBezTo>
                <a:cubicBezTo>
                  <a:pt x="22453" y="206086"/>
                  <a:pt x="114170" y="48497"/>
                  <a:pt x="67112" y="142613"/>
                </a:cubicBezTo>
                <a:cubicBezTo>
                  <a:pt x="62603" y="151631"/>
                  <a:pt x="54429" y="158567"/>
                  <a:pt x="50334" y="167780"/>
                </a:cubicBezTo>
                <a:cubicBezTo>
                  <a:pt x="43151" y="183941"/>
                  <a:pt x="33556" y="218114"/>
                  <a:pt x="33556" y="218114"/>
                </a:cubicBezTo>
                <a:cubicBezTo>
                  <a:pt x="36352" y="271244"/>
                  <a:pt x="35606" y="324680"/>
                  <a:pt x="41945" y="377505"/>
                </a:cubicBezTo>
                <a:cubicBezTo>
                  <a:pt x="44052" y="395065"/>
                  <a:pt x="46217" y="415333"/>
                  <a:pt x="58723" y="427839"/>
                </a:cubicBezTo>
                <a:cubicBezTo>
                  <a:pt x="75501" y="444617"/>
                  <a:pt x="86547" y="470670"/>
                  <a:pt x="109057" y="478173"/>
                </a:cubicBezTo>
                <a:lnTo>
                  <a:pt x="134224" y="486562"/>
                </a:lnTo>
                <a:cubicBezTo>
                  <a:pt x="176169" y="483766"/>
                  <a:pt x="219164" y="487910"/>
                  <a:pt x="260059" y="478173"/>
                </a:cubicBezTo>
                <a:cubicBezTo>
                  <a:pt x="279675" y="473502"/>
                  <a:pt x="310393" y="444617"/>
                  <a:pt x="310393" y="444617"/>
                </a:cubicBezTo>
                <a:lnTo>
                  <a:pt x="343949" y="394283"/>
                </a:lnTo>
                <a:cubicBezTo>
                  <a:pt x="349542" y="385894"/>
                  <a:pt x="357539" y="378681"/>
                  <a:pt x="360727" y="369116"/>
                </a:cubicBezTo>
                <a:cubicBezTo>
                  <a:pt x="380401" y="310095"/>
                  <a:pt x="354795" y="382957"/>
                  <a:pt x="385894" y="310393"/>
                </a:cubicBezTo>
                <a:cubicBezTo>
                  <a:pt x="395567" y="287822"/>
                  <a:pt x="397748" y="267900"/>
                  <a:pt x="402672" y="243281"/>
                </a:cubicBezTo>
                <a:cubicBezTo>
                  <a:pt x="399876" y="206929"/>
                  <a:pt x="398805" y="170402"/>
                  <a:pt x="394283" y="134224"/>
                </a:cubicBezTo>
                <a:cubicBezTo>
                  <a:pt x="393186" y="125450"/>
                  <a:pt x="390188" y="116787"/>
                  <a:pt x="385894" y="109057"/>
                </a:cubicBezTo>
                <a:cubicBezTo>
                  <a:pt x="376091" y="91411"/>
                  <a:pt x="348750" y="47942"/>
                  <a:pt x="327171" y="33556"/>
                </a:cubicBezTo>
                <a:cubicBezTo>
                  <a:pt x="319813" y="28651"/>
                  <a:pt x="309913" y="29122"/>
                  <a:pt x="302004" y="25167"/>
                </a:cubicBezTo>
                <a:cubicBezTo>
                  <a:pt x="292986" y="20658"/>
                  <a:pt x="286277" y="11929"/>
                  <a:pt x="276837" y="8389"/>
                </a:cubicBezTo>
                <a:cubicBezTo>
                  <a:pt x="263486" y="3382"/>
                  <a:pt x="248874" y="2796"/>
                  <a:pt x="234892" y="0"/>
                </a:cubicBezTo>
                <a:cubicBezTo>
                  <a:pt x="198540" y="2796"/>
                  <a:pt x="161206" y="-454"/>
                  <a:pt x="125835" y="8389"/>
                </a:cubicBezTo>
                <a:cubicBezTo>
                  <a:pt x="114325" y="11266"/>
                  <a:pt x="109782" y="25961"/>
                  <a:pt x="100668" y="33556"/>
                </a:cubicBezTo>
                <a:cubicBezTo>
                  <a:pt x="92923" y="40011"/>
                  <a:pt x="83890" y="44741"/>
                  <a:pt x="75501" y="50334"/>
                </a:cubicBezTo>
                <a:cubicBezTo>
                  <a:pt x="54415" y="113592"/>
                  <a:pt x="82859" y="35619"/>
                  <a:pt x="50334" y="100668"/>
                </a:cubicBezTo>
                <a:cubicBezTo>
                  <a:pt x="46379" y="108577"/>
                  <a:pt x="45428" y="117707"/>
                  <a:pt x="41945" y="125835"/>
                </a:cubicBezTo>
                <a:cubicBezTo>
                  <a:pt x="37019" y="137329"/>
                  <a:pt x="29558" y="147682"/>
                  <a:pt x="25167" y="159391"/>
                </a:cubicBezTo>
                <a:cubicBezTo>
                  <a:pt x="21119" y="170186"/>
                  <a:pt x="19945" y="181861"/>
                  <a:pt x="16778" y="192947"/>
                </a:cubicBezTo>
                <a:cubicBezTo>
                  <a:pt x="-7292" y="277192"/>
                  <a:pt x="26225" y="146769"/>
                  <a:pt x="0" y="251670"/>
                </a:cubicBezTo>
                <a:cubicBezTo>
                  <a:pt x="2796" y="293615"/>
                  <a:pt x="3988" y="335698"/>
                  <a:pt x="8389" y="377505"/>
                </a:cubicBezTo>
                <a:cubicBezTo>
                  <a:pt x="10666" y="399140"/>
                  <a:pt x="25249" y="435007"/>
                  <a:pt x="33556" y="453006"/>
                </a:cubicBezTo>
                <a:cubicBezTo>
                  <a:pt x="44037" y="475715"/>
                  <a:pt x="53238" y="499307"/>
                  <a:pt x="67112" y="520118"/>
                </a:cubicBezTo>
                <a:cubicBezTo>
                  <a:pt x="79492" y="538688"/>
                  <a:pt x="89679" y="557533"/>
                  <a:pt x="109057" y="570452"/>
                </a:cubicBezTo>
                <a:cubicBezTo>
                  <a:pt x="116278" y="575266"/>
                  <a:pt x="163305" y="586111"/>
                  <a:pt x="167780" y="587230"/>
                </a:cubicBezTo>
                <a:cubicBezTo>
                  <a:pt x="190151" y="584434"/>
                  <a:pt x="213661" y="586424"/>
                  <a:pt x="234892" y="578841"/>
                </a:cubicBezTo>
                <a:cubicBezTo>
                  <a:pt x="251525" y="572900"/>
                  <a:pt x="296603" y="539424"/>
                  <a:pt x="310393" y="520118"/>
                </a:cubicBezTo>
                <a:cubicBezTo>
                  <a:pt x="317662" y="509942"/>
                  <a:pt x="320966" y="497420"/>
                  <a:pt x="327171" y="486562"/>
                </a:cubicBezTo>
                <a:cubicBezTo>
                  <a:pt x="332173" y="477808"/>
                  <a:pt x="338356" y="469784"/>
                  <a:pt x="343949" y="461395"/>
                </a:cubicBezTo>
                <a:cubicBezTo>
                  <a:pt x="346745" y="450210"/>
                  <a:pt x="349171" y="438925"/>
                  <a:pt x="352338" y="427839"/>
                </a:cubicBezTo>
                <a:cubicBezTo>
                  <a:pt x="354767" y="419336"/>
                  <a:pt x="360727" y="411515"/>
                  <a:pt x="360727" y="402672"/>
                </a:cubicBezTo>
                <a:cubicBezTo>
                  <a:pt x="360727" y="356030"/>
                  <a:pt x="366722" y="279640"/>
                  <a:pt x="343949" y="226503"/>
                </a:cubicBezTo>
                <a:cubicBezTo>
                  <a:pt x="339023" y="215009"/>
                  <a:pt x="334440" y="203123"/>
                  <a:pt x="327171" y="192947"/>
                </a:cubicBezTo>
                <a:cubicBezTo>
                  <a:pt x="320275" y="183293"/>
                  <a:pt x="311118" y="175375"/>
                  <a:pt x="302004" y="167780"/>
                </a:cubicBezTo>
                <a:cubicBezTo>
                  <a:pt x="280321" y="149711"/>
                  <a:pt x="276893" y="151021"/>
                  <a:pt x="251670" y="142613"/>
                </a:cubicBezTo>
                <a:cubicBezTo>
                  <a:pt x="145792" y="150757"/>
                  <a:pt x="151233" y="116637"/>
                  <a:pt x="134224" y="176169"/>
                </a:cubicBezTo>
                <a:cubicBezTo>
                  <a:pt x="131057" y="187255"/>
                  <a:pt x="128631" y="198540"/>
                  <a:pt x="125835" y="209725"/>
                </a:cubicBezTo>
                <a:cubicBezTo>
                  <a:pt x="128631" y="248874"/>
                  <a:pt x="129638" y="288191"/>
                  <a:pt x="134224" y="327171"/>
                </a:cubicBezTo>
                <a:cubicBezTo>
                  <a:pt x="135257" y="335953"/>
                  <a:pt x="136360" y="346085"/>
                  <a:pt x="142613" y="352338"/>
                </a:cubicBezTo>
                <a:cubicBezTo>
                  <a:pt x="148866" y="358591"/>
                  <a:pt x="159391" y="357931"/>
                  <a:pt x="167780" y="360727"/>
                </a:cubicBezTo>
                <a:cubicBezTo>
                  <a:pt x="184203" y="358381"/>
                  <a:pt x="236709" y="359498"/>
                  <a:pt x="251670" y="335560"/>
                </a:cubicBezTo>
                <a:cubicBezTo>
                  <a:pt x="261043" y="320563"/>
                  <a:pt x="268448" y="285226"/>
                  <a:pt x="268448" y="285226"/>
                </a:cubicBezTo>
                <a:cubicBezTo>
                  <a:pt x="268182" y="283627"/>
                  <a:pt x="263697" y="214262"/>
                  <a:pt x="243281" y="209725"/>
                </a:cubicBezTo>
                <a:cubicBezTo>
                  <a:pt x="223979" y="205436"/>
                  <a:pt x="204132" y="215318"/>
                  <a:pt x="184558" y="218114"/>
                </a:cubicBezTo>
                <a:cubicBezTo>
                  <a:pt x="178599" y="235991"/>
                  <a:pt x="163246" y="268176"/>
                  <a:pt x="184558" y="285226"/>
                </a:cubicBezTo>
                <a:cubicBezTo>
                  <a:pt x="193561" y="292428"/>
                  <a:pt x="206929" y="279633"/>
                  <a:pt x="218114" y="276837"/>
                </a:cubicBezTo>
                <a:cubicBezTo>
                  <a:pt x="220746" y="268941"/>
                  <a:pt x="237853" y="234399"/>
                  <a:pt x="218114" y="226503"/>
                </a:cubicBezTo>
                <a:cubicBezTo>
                  <a:pt x="207409" y="222221"/>
                  <a:pt x="184558" y="234892"/>
                  <a:pt x="184558" y="23489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9166D5-6191-487C-A312-C34747259891}"/>
              </a:ext>
            </a:extLst>
          </p:cNvPr>
          <p:cNvSpPr/>
          <p:nvPr/>
        </p:nvSpPr>
        <p:spPr>
          <a:xfrm>
            <a:off x="4297717" y="1635241"/>
            <a:ext cx="3127657" cy="3036446"/>
          </a:xfrm>
          <a:custGeom>
            <a:avLst/>
            <a:gdLst>
              <a:gd name="connsiteX0" fmla="*/ 267855 w 849746"/>
              <a:gd name="connsiteY0" fmla="*/ 387928 h 868219"/>
              <a:gd name="connsiteX1" fmla="*/ 101600 w 849746"/>
              <a:gd name="connsiteY1" fmla="*/ 83128 h 868219"/>
              <a:gd name="connsiteX2" fmla="*/ 129309 w 849746"/>
              <a:gd name="connsiteY2" fmla="*/ 73891 h 868219"/>
              <a:gd name="connsiteX3" fmla="*/ 175491 w 849746"/>
              <a:gd name="connsiteY3" fmla="*/ 83128 h 868219"/>
              <a:gd name="connsiteX4" fmla="*/ 212437 w 849746"/>
              <a:gd name="connsiteY4" fmla="*/ 138546 h 868219"/>
              <a:gd name="connsiteX5" fmla="*/ 230909 w 849746"/>
              <a:gd name="connsiteY5" fmla="*/ 193964 h 868219"/>
              <a:gd name="connsiteX6" fmla="*/ 258618 w 849746"/>
              <a:gd name="connsiteY6" fmla="*/ 249382 h 868219"/>
              <a:gd name="connsiteX7" fmla="*/ 286327 w 849746"/>
              <a:gd name="connsiteY7" fmla="*/ 267855 h 868219"/>
              <a:gd name="connsiteX8" fmla="*/ 332509 w 849746"/>
              <a:gd name="connsiteY8" fmla="*/ 258619 h 868219"/>
              <a:gd name="connsiteX9" fmla="*/ 314037 w 849746"/>
              <a:gd name="connsiteY9" fmla="*/ 92364 h 868219"/>
              <a:gd name="connsiteX10" fmla="*/ 295564 w 849746"/>
              <a:gd name="connsiteY10" fmla="*/ 64655 h 868219"/>
              <a:gd name="connsiteX11" fmla="*/ 277091 w 849746"/>
              <a:gd name="connsiteY11" fmla="*/ 9237 h 868219"/>
              <a:gd name="connsiteX12" fmla="*/ 304800 w 849746"/>
              <a:gd name="connsiteY12" fmla="*/ 0 h 868219"/>
              <a:gd name="connsiteX13" fmla="*/ 350982 w 849746"/>
              <a:gd name="connsiteY13" fmla="*/ 36946 h 868219"/>
              <a:gd name="connsiteX14" fmla="*/ 397164 w 849746"/>
              <a:gd name="connsiteY14" fmla="*/ 175491 h 868219"/>
              <a:gd name="connsiteX15" fmla="*/ 415637 w 849746"/>
              <a:gd name="connsiteY15" fmla="*/ 230910 h 868219"/>
              <a:gd name="connsiteX16" fmla="*/ 443346 w 849746"/>
              <a:gd name="connsiteY16" fmla="*/ 240146 h 868219"/>
              <a:gd name="connsiteX17" fmla="*/ 471055 w 849746"/>
              <a:gd name="connsiteY17" fmla="*/ 9237 h 868219"/>
              <a:gd name="connsiteX18" fmla="*/ 517237 w 849746"/>
              <a:gd name="connsiteY18" fmla="*/ 18473 h 868219"/>
              <a:gd name="connsiteX19" fmla="*/ 526473 w 849746"/>
              <a:gd name="connsiteY19" fmla="*/ 46182 h 868219"/>
              <a:gd name="connsiteX20" fmla="*/ 535709 w 849746"/>
              <a:gd name="connsiteY20" fmla="*/ 92364 h 868219"/>
              <a:gd name="connsiteX21" fmla="*/ 544946 w 849746"/>
              <a:gd name="connsiteY21" fmla="*/ 249382 h 868219"/>
              <a:gd name="connsiteX22" fmla="*/ 563418 w 849746"/>
              <a:gd name="connsiteY22" fmla="*/ 221673 h 868219"/>
              <a:gd name="connsiteX23" fmla="*/ 581891 w 849746"/>
              <a:gd name="connsiteY23" fmla="*/ 138546 h 868219"/>
              <a:gd name="connsiteX24" fmla="*/ 628073 w 849746"/>
              <a:gd name="connsiteY24" fmla="*/ 92364 h 868219"/>
              <a:gd name="connsiteX25" fmla="*/ 683491 w 849746"/>
              <a:gd name="connsiteY25" fmla="*/ 73891 h 868219"/>
              <a:gd name="connsiteX26" fmla="*/ 720437 w 849746"/>
              <a:gd name="connsiteY26" fmla="*/ 83128 h 868219"/>
              <a:gd name="connsiteX27" fmla="*/ 701964 w 849746"/>
              <a:gd name="connsiteY27" fmla="*/ 203200 h 868219"/>
              <a:gd name="connsiteX28" fmla="*/ 692727 w 849746"/>
              <a:gd name="connsiteY28" fmla="*/ 230910 h 868219"/>
              <a:gd name="connsiteX29" fmla="*/ 655782 w 849746"/>
              <a:gd name="connsiteY29" fmla="*/ 286328 h 868219"/>
              <a:gd name="connsiteX30" fmla="*/ 683491 w 849746"/>
              <a:gd name="connsiteY30" fmla="*/ 295564 h 868219"/>
              <a:gd name="connsiteX31" fmla="*/ 711200 w 849746"/>
              <a:gd name="connsiteY31" fmla="*/ 277091 h 868219"/>
              <a:gd name="connsiteX32" fmla="*/ 729673 w 849746"/>
              <a:gd name="connsiteY32" fmla="*/ 249382 h 868219"/>
              <a:gd name="connsiteX33" fmla="*/ 849746 w 849746"/>
              <a:gd name="connsiteY33" fmla="*/ 286328 h 868219"/>
              <a:gd name="connsiteX34" fmla="*/ 840509 w 849746"/>
              <a:gd name="connsiteY34" fmla="*/ 323273 h 868219"/>
              <a:gd name="connsiteX35" fmla="*/ 785091 w 849746"/>
              <a:gd name="connsiteY35" fmla="*/ 350982 h 868219"/>
              <a:gd name="connsiteX36" fmla="*/ 757382 w 849746"/>
              <a:gd name="connsiteY36" fmla="*/ 369455 h 868219"/>
              <a:gd name="connsiteX37" fmla="*/ 729673 w 849746"/>
              <a:gd name="connsiteY37" fmla="*/ 378691 h 868219"/>
              <a:gd name="connsiteX38" fmla="*/ 674255 w 849746"/>
              <a:gd name="connsiteY38" fmla="*/ 415637 h 868219"/>
              <a:gd name="connsiteX39" fmla="*/ 831273 w 849746"/>
              <a:gd name="connsiteY39" fmla="*/ 452582 h 868219"/>
              <a:gd name="connsiteX40" fmla="*/ 849746 w 849746"/>
              <a:gd name="connsiteY40" fmla="*/ 508000 h 868219"/>
              <a:gd name="connsiteX41" fmla="*/ 840509 w 849746"/>
              <a:gd name="connsiteY41" fmla="*/ 535710 h 868219"/>
              <a:gd name="connsiteX42" fmla="*/ 701964 w 849746"/>
              <a:gd name="connsiteY42" fmla="*/ 544946 h 868219"/>
              <a:gd name="connsiteX43" fmla="*/ 674255 w 849746"/>
              <a:gd name="connsiteY43" fmla="*/ 535710 h 868219"/>
              <a:gd name="connsiteX44" fmla="*/ 655782 w 849746"/>
              <a:gd name="connsiteY44" fmla="*/ 581891 h 868219"/>
              <a:gd name="connsiteX45" fmla="*/ 711200 w 849746"/>
              <a:gd name="connsiteY45" fmla="*/ 609600 h 868219"/>
              <a:gd name="connsiteX46" fmla="*/ 785091 w 849746"/>
              <a:gd name="connsiteY46" fmla="*/ 674255 h 868219"/>
              <a:gd name="connsiteX47" fmla="*/ 794327 w 849746"/>
              <a:gd name="connsiteY47" fmla="*/ 701964 h 868219"/>
              <a:gd name="connsiteX48" fmla="*/ 729673 w 849746"/>
              <a:gd name="connsiteY48" fmla="*/ 738910 h 868219"/>
              <a:gd name="connsiteX49" fmla="*/ 655782 w 849746"/>
              <a:gd name="connsiteY49" fmla="*/ 729673 h 868219"/>
              <a:gd name="connsiteX50" fmla="*/ 618837 w 849746"/>
              <a:gd name="connsiteY50" fmla="*/ 674255 h 868219"/>
              <a:gd name="connsiteX51" fmla="*/ 563418 w 849746"/>
              <a:gd name="connsiteY51" fmla="*/ 637310 h 868219"/>
              <a:gd name="connsiteX52" fmla="*/ 544946 w 849746"/>
              <a:gd name="connsiteY52" fmla="*/ 665019 h 868219"/>
              <a:gd name="connsiteX53" fmla="*/ 526473 w 849746"/>
              <a:gd name="connsiteY53" fmla="*/ 868219 h 868219"/>
              <a:gd name="connsiteX54" fmla="*/ 489527 w 849746"/>
              <a:gd name="connsiteY54" fmla="*/ 858982 h 868219"/>
              <a:gd name="connsiteX55" fmla="*/ 461818 w 849746"/>
              <a:gd name="connsiteY55" fmla="*/ 803564 h 868219"/>
              <a:gd name="connsiteX56" fmla="*/ 443346 w 849746"/>
              <a:gd name="connsiteY56" fmla="*/ 701964 h 868219"/>
              <a:gd name="connsiteX57" fmla="*/ 434109 w 849746"/>
              <a:gd name="connsiteY57" fmla="*/ 674255 h 868219"/>
              <a:gd name="connsiteX58" fmla="*/ 406400 w 849746"/>
              <a:gd name="connsiteY58" fmla="*/ 683491 h 868219"/>
              <a:gd name="connsiteX59" fmla="*/ 387927 w 849746"/>
              <a:gd name="connsiteY59" fmla="*/ 748146 h 868219"/>
              <a:gd name="connsiteX60" fmla="*/ 378691 w 849746"/>
              <a:gd name="connsiteY60" fmla="*/ 775855 h 868219"/>
              <a:gd name="connsiteX61" fmla="*/ 323273 w 849746"/>
              <a:gd name="connsiteY61" fmla="*/ 812800 h 868219"/>
              <a:gd name="connsiteX62" fmla="*/ 295564 w 849746"/>
              <a:gd name="connsiteY62" fmla="*/ 831273 h 868219"/>
              <a:gd name="connsiteX63" fmla="*/ 258618 w 849746"/>
              <a:gd name="connsiteY63" fmla="*/ 822037 h 868219"/>
              <a:gd name="connsiteX64" fmla="*/ 249382 w 849746"/>
              <a:gd name="connsiteY64" fmla="*/ 794328 h 868219"/>
              <a:gd name="connsiteX65" fmla="*/ 277091 w 849746"/>
              <a:gd name="connsiteY65" fmla="*/ 720437 h 868219"/>
              <a:gd name="connsiteX66" fmla="*/ 286327 w 849746"/>
              <a:gd name="connsiteY66" fmla="*/ 692728 h 868219"/>
              <a:gd name="connsiteX67" fmla="*/ 304800 w 849746"/>
              <a:gd name="connsiteY67" fmla="*/ 665019 h 868219"/>
              <a:gd name="connsiteX68" fmla="*/ 323273 w 849746"/>
              <a:gd name="connsiteY68" fmla="*/ 609600 h 868219"/>
              <a:gd name="connsiteX69" fmla="*/ 295564 w 849746"/>
              <a:gd name="connsiteY69" fmla="*/ 600364 h 868219"/>
              <a:gd name="connsiteX70" fmla="*/ 267855 w 849746"/>
              <a:gd name="connsiteY70" fmla="*/ 618837 h 868219"/>
              <a:gd name="connsiteX71" fmla="*/ 212437 w 849746"/>
              <a:gd name="connsiteY71" fmla="*/ 665019 h 868219"/>
              <a:gd name="connsiteX72" fmla="*/ 157018 w 849746"/>
              <a:gd name="connsiteY72" fmla="*/ 683491 h 868219"/>
              <a:gd name="connsiteX73" fmla="*/ 64655 w 849746"/>
              <a:gd name="connsiteY73" fmla="*/ 674255 h 868219"/>
              <a:gd name="connsiteX74" fmla="*/ 64655 w 849746"/>
              <a:gd name="connsiteY74" fmla="*/ 609600 h 868219"/>
              <a:gd name="connsiteX75" fmla="*/ 92364 w 849746"/>
              <a:gd name="connsiteY75" fmla="*/ 591128 h 868219"/>
              <a:gd name="connsiteX76" fmla="*/ 175491 w 849746"/>
              <a:gd name="connsiteY76" fmla="*/ 563419 h 868219"/>
              <a:gd name="connsiteX77" fmla="*/ 203200 w 849746"/>
              <a:gd name="connsiteY77" fmla="*/ 554182 h 868219"/>
              <a:gd name="connsiteX78" fmla="*/ 230909 w 849746"/>
              <a:gd name="connsiteY78" fmla="*/ 544946 h 868219"/>
              <a:gd name="connsiteX79" fmla="*/ 166255 w 849746"/>
              <a:gd name="connsiteY79" fmla="*/ 526473 h 868219"/>
              <a:gd name="connsiteX80" fmla="*/ 46182 w 849746"/>
              <a:gd name="connsiteY80" fmla="*/ 517237 h 868219"/>
              <a:gd name="connsiteX81" fmla="*/ 18473 w 849746"/>
              <a:gd name="connsiteY81" fmla="*/ 498764 h 868219"/>
              <a:gd name="connsiteX82" fmla="*/ 0 w 849746"/>
              <a:gd name="connsiteY82" fmla="*/ 443346 h 868219"/>
              <a:gd name="connsiteX83" fmla="*/ 9237 w 849746"/>
              <a:gd name="connsiteY83" fmla="*/ 406400 h 868219"/>
              <a:gd name="connsiteX84" fmla="*/ 36946 w 849746"/>
              <a:gd name="connsiteY84" fmla="*/ 397164 h 868219"/>
              <a:gd name="connsiteX85" fmla="*/ 147782 w 849746"/>
              <a:gd name="connsiteY85" fmla="*/ 406400 h 868219"/>
              <a:gd name="connsiteX86" fmla="*/ 230909 w 849746"/>
              <a:gd name="connsiteY86" fmla="*/ 424873 h 868219"/>
              <a:gd name="connsiteX87" fmla="*/ 221673 w 849746"/>
              <a:gd name="connsiteY87" fmla="*/ 397164 h 868219"/>
              <a:gd name="connsiteX88" fmla="*/ 147782 w 849746"/>
              <a:gd name="connsiteY88" fmla="*/ 332510 h 8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49746" h="868219">
                <a:moveTo>
                  <a:pt x="267855" y="387928"/>
                </a:moveTo>
                <a:cubicBezTo>
                  <a:pt x="175930" y="252229"/>
                  <a:pt x="-32454" y="150155"/>
                  <a:pt x="101600" y="83128"/>
                </a:cubicBezTo>
                <a:cubicBezTo>
                  <a:pt x="110308" y="78774"/>
                  <a:pt x="120073" y="76970"/>
                  <a:pt x="129309" y="73891"/>
                </a:cubicBezTo>
                <a:cubicBezTo>
                  <a:pt x="144703" y="76970"/>
                  <a:pt x="163099" y="73490"/>
                  <a:pt x="175491" y="83128"/>
                </a:cubicBezTo>
                <a:cubicBezTo>
                  <a:pt x="193016" y="96758"/>
                  <a:pt x="212437" y="138546"/>
                  <a:pt x="212437" y="138546"/>
                </a:cubicBezTo>
                <a:lnTo>
                  <a:pt x="230909" y="193964"/>
                </a:lnTo>
                <a:cubicBezTo>
                  <a:pt x="238420" y="216498"/>
                  <a:pt x="240716" y="231479"/>
                  <a:pt x="258618" y="249382"/>
                </a:cubicBezTo>
                <a:cubicBezTo>
                  <a:pt x="266467" y="257232"/>
                  <a:pt x="277091" y="261697"/>
                  <a:pt x="286327" y="267855"/>
                </a:cubicBezTo>
                <a:cubicBezTo>
                  <a:pt x="301721" y="264776"/>
                  <a:pt x="328464" y="273788"/>
                  <a:pt x="332509" y="258619"/>
                </a:cubicBezTo>
                <a:cubicBezTo>
                  <a:pt x="333567" y="254651"/>
                  <a:pt x="330463" y="130693"/>
                  <a:pt x="314037" y="92364"/>
                </a:cubicBezTo>
                <a:cubicBezTo>
                  <a:pt x="309664" y="82161"/>
                  <a:pt x="300073" y="74799"/>
                  <a:pt x="295564" y="64655"/>
                </a:cubicBezTo>
                <a:cubicBezTo>
                  <a:pt x="287656" y="46861"/>
                  <a:pt x="277091" y="9237"/>
                  <a:pt x="277091" y="9237"/>
                </a:cubicBezTo>
                <a:cubicBezTo>
                  <a:pt x="286327" y="6158"/>
                  <a:pt x="295064" y="0"/>
                  <a:pt x="304800" y="0"/>
                </a:cubicBezTo>
                <a:cubicBezTo>
                  <a:pt x="334541" y="0"/>
                  <a:pt x="336798" y="15671"/>
                  <a:pt x="350982" y="36946"/>
                </a:cubicBezTo>
                <a:lnTo>
                  <a:pt x="397164" y="175491"/>
                </a:lnTo>
                <a:cubicBezTo>
                  <a:pt x="397164" y="175492"/>
                  <a:pt x="415636" y="230910"/>
                  <a:pt x="415637" y="230910"/>
                </a:cubicBezTo>
                <a:lnTo>
                  <a:pt x="443346" y="240146"/>
                </a:lnTo>
                <a:cubicBezTo>
                  <a:pt x="480341" y="129156"/>
                  <a:pt x="460795" y="204173"/>
                  <a:pt x="471055" y="9237"/>
                </a:cubicBezTo>
                <a:cubicBezTo>
                  <a:pt x="486449" y="12316"/>
                  <a:pt x="504175" y="9765"/>
                  <a:pt x="517237" y="18473"/>
                </a:cubicBezTo>
                <a:cubicBezTo>
                  <a:pt x="525338" y="23873"/>
                  <a:pt x="524112" y="36737"/>
                  <a:pt x="526473" y="46182"/>
                </a:cubicBezTo>
                <a:cubicBezTo>
                  <a:pt x="530280" y="61412"/>
                  <a:pt x="532630" y="76970"/>
                  <a:pt x="535709" y="92364"/>
                </a:cubicBezTo>
                <a:cubicBezTo>
                  <a:pt x="538788" y="144703"/>
                  <a:pt x="533960" y="198116"/>
                  <a:pt x="544946" y="249382"/>
                </a:cubicBezTo>
                <a:cubicBezTo>
                  <a:pt x="547272" y="260236"/>
                  <a:pt x="559045" y="231876"/>
                  <a:pt x="563418" y="221673"/>
                </a:cubicBezTo>
                <a:cubicBezTo>
                  <a:pt x="577625" y="188524"/>
                  <a:pt x="568729" y="173646"/>
                  <a:pt x="581891" y="138546"/>
                </a:cubicBezTo>
                <a:cubicBezTo>
                  <a:pt x="589896" y="117200"/>
                  <a:pt x="607754" y="101395"/>
                  <a:pt x="628073" y="92364"/>
                </a:cubicBezTo>
                <a:cubicBezTo>
                  <a:pt x="645867" y="84456"/>
                  <a:pt x="683491" y="73891"/>
                  <a:pt x="683491" y="73891"/>
                </a:cubicBezTo>
                <a:cubicBezTo>
                  <a:pt x="695806" y="76970"/>
                  <a:pt x="716789" y="70969"/>
                  <a:pt x="720437" y="83128"/>
                </a:cubicBezTo>
                <a:cubicBezTo>
                  <a:pt x="726427" y="103096"/>
                  <a:pt x="710390" y="173709"/>
                  <a:pt x="701964" y="203200"/>
                </a:cubicBezTo>
                <a:cubicBezTo>
                  <a:pt x="699289" y="212562"/>
                  <a:pt x="697455" y="222399"/>
                  <a:pt x="692727" y="230910"/>
                </a:cubicBezTo>
                <a:cubicBezTo>
                  <a:pt x="681945" y="250317"/>
                  <a:pt x="655782" y="286328"/>
                  <a:pt x="655782" y="286328"/>
                </a:cubicBezTo>
                <a:cubicBezTo>
                  <a:pt x="670628" y="345712"/>
                  <a:pt x="655425" y="323630"/>
                  <a:pt x="683491" y="295564"/>
                </a:cubicBezTo>
                <a:cubicBezTo>
                  <a:pt x="691340" y="287715"/>
                  <a:pt x="701964" y="283249"/>
                  <a:pt x="711200" y="277091"/>
                </a:cubicBezTo>
                <a:cubicBezTo>
                  <a:pt x="717358" y="267855"/>
                  <a:pt x="718701" y="251070"/>
                  <a:pt x="729673" y="249382"/>
                </a:cubicBezTo>
                <a:cubicBezTo>
                  <a:pt x="825656" y="234616"/>
                  <a:pt x="817852" y="238488"/>
                  <a:pt x="849746" y="286328"/>
                </a:cubicBezTo>
                <a:cubicBezTo>
                  <a:pt x="846667" y="298643"/>
                  <a:pt x="847550" y="312711"/>
                  <a:pt x="840509" y="323273"/>
                </a:cubicBezTo>
                <a:cubicBezTo>
                  <a:pt x="830277" y="338621"/>
                  <a:pt x="800898" y="345713"/>
                  <a:pt x="785091" y="350982"/>
                </a:cubicBezTo>
                <a:cubicBezTo>
                  <a:pt x="775855" y="357140"/>
                  <a:pt x="767311" y="364491"/>
                  <a:pt x="757382" y="369455"/>
                </a:cubicBezTo>
                <a:cubicBezTo>
                  <a:pt x="748674" y="373809"/>
                  <a:pt x="738184" y="373963"/>
                  <a:pt x="729673" y="378691"/>
                </a:cubicBezTo>
                <a:cubicBezTo>
                  <a:pt x="710265" y="389473"/>
                  <a:pt x="674255" y="415637"/>
                  <a:pt x="674255" y="415637"/>
                </a:cubicBezTo>
                <a:cubicBezTo>
                  <a:pt x="702982" y="501820"/>
                  <a:pt x="654088" y="383677"/>
                  <a:pt x="831273" y="452582"/>
                </a:cubicBezTo>
                <a:cubicBezTo>
                  <a:pt x="849421" y="459639"/>
                  <a:pt x="849746" y="508000"/>
                  <a:pt x="849746" y="508000"/>
                </a:cubicBezTo>
                <a:cubicBezTo>
                  <a:pt x="846667" y="517237"/>
                  <a:pt x="846591" y="528107"/>
                  <a:pt x="840509" y="535710"/>
                </a:cubicBezTo>
                <a:cubicBezTo>
                  <a:pt x="807572" y="576881"/>
                  <a:pt x="738300" y="547974"/>
                  <a:pt x="701964" y="544946"/>
                </a:cubicBezTo>
                <a:cubicBezTo>
                  <a:pt x="692728" y="541867"/>
                  <a:pt x="683991" y="535710"/>
                  <a:pt x="674255" y="535710"/>
                </a:cubicBezTo>
                <a:cubicBezTo>
                  <a:pt x="640495" y="535710"/>
                  <a:pt x="636373" y="552777"/>
                  <a:pt x="655782" y="581891"/>
                </a:cubicBezTo>
                <a:cubicBezTo>
                  <a:pt x="666014" y="597239"/>
                  <a:pt x="695393" y="604331"/>
                  <a:pt x="711200" y="609600"/>
                </a:cubicBezTo>
                <a:cubicBezTo>
                  <a:pt x="775854" y="652704"/>
                  <a:pt x="754303" y="628073"/>
                  <a:pt x="785091" y="674255"/>
                </a:cubicBezTo>
                <a:cubicBezTo>
                  <a:pt x="788170" y="683491"/>
                  <a:pt x="794327" y="692228"/>
                  <a:pt x="794327" y="701964"/>
                </a:cubicBezTo>
                <a:cubicBezTo>
                  <a:pt x="794327" y="744913"/>
                  <a:pt x="765537" y="732932"/>
                  <a:pt x="729673" y="738910"/>
                </a:cubicBezTo>
                <a:cubicBezTo>
                  <a:pt x="705043" y="735831"/>
                  <a:pt x="679110" y="738156"/>
                  <a:pt x="655782" y="729673"/>
                </a:cubicBezTo>
                <a:cubicBezTo>
                  <a:pt x="616887" y="715529"/>
                  <a:pt x="635410" y="699114"/>
                  <a:pt x="618837" y="674255"/>
                </a:cubicBezTo>
                <a:cubicBezTo>
                  <a:pt x="599069" y="644604"/>
                  <a:pt x="592468" y="646993"/>
                  <a:pt x="563418" y="637310"/>
                </a:cubicBezTo>
                <a:cubicBezTo>
                  <a:pt x="557261" y="646546"/>
                  <a:pt x="546446" y="654020"/>
                  <a:pt x="544946" y="665019"/>
                </a:cubicBezTo>
                <a:cubicBezTo>
                  <a:pt x="508953" y="928968"/>
                  <a:pt x="558594" y="771852"/>
                  <a:pt x="526473" y="868219"/>
                </a:cubicBezTo>
                <a:cubicBezTo>
                  <a:pt x="514158" y="865140"/>
                  <a:pt x="500089" y="866024"/>
                  <a:pt x="489527" y="858982"/>
                </a:cubicBezTo>
                <a:cubicBezTo>
                  <a:pt x="475984" y="849953"/>
                  <a:pt x="465506" y="818315"/>
                  <a:pt x="461818" y="803564"/>
                </a:cubicBezTo>
                <a:cubicBezTo>
                  <a:pt x="445010" y="736334"/>
                  <a:pt x="459814" y="776070"/>
                  <a:pt x="443346" y="701964"/>
                </a:cubicBezTo>
                <a:cubicBezTo>
                  <a:pt x="441234" y="692460"/>
                  <a:pt x="437188" y="683491"/>
                  <a:pt x="434109" y="674255"/>
                </a:cubicBezTo>
                <a:cubicBezTo>
                  <a:pt x="424873" y="677334"/>
                  <a:pt x="413284" y="676607"/>
                  <a:pt x="406400" y="683491"/>
                </a:cubicBezTo>
                <a:cubicBezTo>
                  <a:pt x="401972" y="687919"/>
                  <a:pt x="388022" y="747813"/>
                  <a:pt x="387927" y="748146"/>
                </a:cubicBezTo>
                <a:cubicBezTo>
                  <a:pt x="385252" y="757507"/>
                  <a:pt x="385575" y="768971"/>
                  <a:pt x="378691" y="775855"/>
                </a:cubicBezTo>
                <a:cubicBezTo>
                  <a:pt x="362992" y="791554"/>
                  <a:pt x="341746" y="800485"/>
                  <a:pt x="323273" y="812800"/>
                </a:cubicBezTo>
                <a:lnTo>
                  <a:pt x="295564" y="831273"/>
                </a:lnTo>
                <a:cubicBezTo>
                  <a:pt x="283249" y="828194"/>
                  <a:pt x="268531" y="829967"/>
                  <a:pt x="258618" y="822037"/>
                </a:cubicBezTo>
                <a:cubicBezTo>
                  <a:pt x="251015" y="815955"/>
                  <a:pt x="249382" y="804064"/>
                  <a:pt x="249382" y="794328"/>
                </a:cubicBezTo>
                <a:cubicBezTo>
                  <a:pt x="249382" y="754380"/>
                  <a:pt x="257980" y="749103"/>
                  <a:pt x="277091" y="720437"/>
                </a:cubicBezTo>
                <a:cubicBezTo>
                  <a:pt x="280170" y="711201"/>
                  <a:pt x="281973" y="701436"/>
                  <a:pt x="286327" y="692728"/>
                </a:cubicBezTo>
                <a:cubicBezTo>
                  <a:pt x="291291" y="682799"/>
                  <a:pt x="300292" y="675163"/>
                  <a:pt x="304800" y="665019"/>
                </a:cubicBezTo>
                <a:cubicBezTo>
                  <a:pt x="312708" y="647225"/>
                  <a:pt x="323273" y="609600"/>
                  <a:pt x="323273" y="609600"/>
                </a:cubicBezTo>
                <a:cubicBezTo>
                  <a:pt x="314037" y="606521"/>
                  <a:pt x="305167" y="598763"/>
                  <a:pt x="295564" y="600364"/>
                </a:cubicBezTo>
                <a:cubicBezTo>
                  <a:pt x="284614" y="602189"/>
                  <a:pt x="276383" y="611730"/>
                  <a:pt x="267855" y="618837"/>
                </a:cubicBezTo>
                <a:cubicBezTo>
                  <a:pt x="242999" y="639550"/>
                  <a:pt x="241919" y="651916"/>
                  <a:pt x="212437" y="665019"/>
                </a:cubicBezTo>
                <a:cubicBezTo>
                  <a:pt x="194643" y="672927"/>
                  <a:pt x="157018" y="683491"/>
                  <a:pt x="157018" y="683491"/>
                </a:cubicBezTo>
                <a:cubicBezTo>
                  <a:pt x="126230" y="680412"/>
                  <a:pt x="93733" y="684829"/>
                  <a:pt x="64655" y="674255"/>
                </a:cubicBezTo>
                <a:cubicBezTo>
                  <a:pt x="44591" y="666959"/>
                  <a:pt x="61939" y="613673"/>
                  <a:pt x="64655" y="609600"/>
                </a:cubicBezTo>
                <a:cubicBezTo>
                  <a:pt x="70813" y="600364"/>
                  <a:pt x="82220" y="595636"/>
                  <a:pt x="92364" y="591128"/>
                </a:cubicBezTo>
                <a:cubicBezTo>
                  <a:pt x="92379" y="591121"/>
                  <a:pt x="161629" y="568040"/>
                  <a:pt x="175491" y="563419"/>
                </a:cubicBezTo>
                <a:lnTo>
                  <a:pt x="203200" y="554182"/>
                </a:lnTo>
                <a:lnTo>
                  <a:pt x="230909" y="544946"/>
                </a:lnTo>
                <a:cubicBezTo>
                  <a:pt x="212995" y="538975"/>
                  <a:pt x="184173" y="528581"/>
                  <a:pt x="166255" y="526473"/>
                </a:cubicBezTo>
                <a:cubicBezTo>
                  <a:pt x="126387" y="521783"/>
                  <a:pt x="86206" y="520316"/>
                  <a:pt x="46182" y="517237"/>
                </a:cubicBezTo>
                <a:cubicBezTo>
                  <a:pt x="36946" y="511079"/>
                  <a:pt x="24356" y="508177"/>
                  <a:pt x="18473" y="498764"/>
                </a:cubicBezTo>
                <a:cubicBezTo>
                  <a:pt x="8153" y="482252"/>
                  <a:pt x="0" y="443346"/>
                  <a:pt x="0" y="443346"/>
                </a:cubicBezTo>
                <a:cubicBezTo>
                  <a:pt x="3079" y="431031"/>
                  <a:pt x="1307" y="416313"/>
                  <a:pt x="9237" y="406400"/>
                </a:cubicBezTo>
                <a:cubicBezTo>
                  <a:pt x="15319" y="398798"/>
                  <a:pt x="27210" y="397164"/>
                  <a:pt x="36946" y="397164"/>
                </a:cubicBezTo>
                <a:cubicBezTo>
                  <a:pt x="74019" y="397164"/>
                  <a:pt x="110837" y="403321"/>
                  <a:pt x="147782" y="406400"/>
                </a:cubicBezTo>
                <a:cubicBezTo>
                  <a:pt x="155711" y="408383"/>
                  <a:pt x="226998" y="426828"/>
                  <a:pt x="230909" y="424873"/>
                </a:cubicBezTo>
                <a:cubicBezTo>
                  <a:pt x="239617" y="420519"/>
                  <a:pt x="227650" y="404849"/>
                  <a:pt x="221673" y="397164"/>
                </a:cubicBezTo>
                <a:cubicBezTo>
                  <a:pt x="183309" y="347838"/>
                  <a:pt x="183845" y="350540"/>
                  <a:pt x="147782" y="332510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187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Century Schoolbook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Wadena County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sketches</dc:title>
  <dc:creator>Valerie Stoehr</dc:creator>
  <cp:lastModifiedBy>Valerie Stoehr</cp:lastModifiedBy>
  <cp:revision>4</cp:revision>
  <dcterms:created xsi:type="dcterms:W3CDTF">2021-01-24T18:39:55Z</dcterms:created>
  <dcterms:modified xsi:type="dcterms:W3CDTF">2021-02-12T03:56:23Z</dcterms:modified>
</cp:coreProperties>
</file>