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8" r:id="rId1"/>
  </p:sldMasterIdLst>
  <p:notesMasterIdLst>
    <p:notesMasterId r:id="rId15"/>
  </p:notesMasterIdLst>
  <p:sldIdLst>
    <p:sldId id="271" r:id="rId2"/>
    <p:sldId id="274" r:id="rId3"/>
    <p:sldId id="286" r:id="rId4"/>
    <p:sldId id="258" r:id="rId5"/>
    <p:sldId id="287" r:id="rId6"/>
    <p:sldId id="291" r:id="rId7"/>
    <p:sldId id="292" r:id="rId8"/>
    <p:sldId id="293" r:id="rId9"/>
    <p:sldId id="294" r:id="rId10"/>
    <p:sldId id="295" r:id="rId11"/>
    <p:sldId id="296" r:id="rId12"/>
    <p:sldId id="298" r:id="rId13"/>
    <p:sldId id="285" r:id="rId14"/>
  </p:sldIdLst>
  <p:sldSz cx="9144000" cy="6858000" type="screen4x3"/>
  <p:notesSz cx="6805613" cy="9939338"/>
  <p:embeddedFontLst>
    <p:embeddedFont>
      <p:font typeface="나눔고딕" panose="020B0600000101010101" charset="-127"/>
      <p:regular r:id="rId16"/>
      <p:bold r:id="rId17"/>
    </p:embeddedFont>
    <p:embeddedFont>
      <p:font typeface="나눔고딕 ExtraBold" panose="020D0904000000000000" charset="-127"/>
      <p:regular r:id="rId18"/>
      <p:bold r:id="rId19"/>
    </p:embeddedFont>
    <p:embeddedFont>
      <p:font typeface="Corbel" panose="020B0503020204020204" pitchFamily="34" charset="0"/>
      <p:regular r:id="rId20"/>
      <p:bold r:id="rId21"/>
      <p:italic r:id="rId22"/>
      <p:boldItalic r:id="rId23"/>
    </p:embeddedFont>
    <p:embeddedFont>
      <p:font typeface="Wingdings 2" panose="05020102010507070707" pitchFamily="18" charset="2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a Vega" initials="TV" lastIdx="2" clrIdx="0">
    <p:extLst>
      <p:ext uri="{19B8F6BF-5375-455C-9EA6-DF929625EA0E}">
        <p15:presenceInfo xmlns:p15="http://schemas.microsoft.com/office/powerpoint/2012/main" userId="S::PP10535@office365.blue::7492439d-766e-4727-aff1-88ce47a814b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2" autoAdjust="0"/>
    <p:restoredTop sz="94660"/>
  </p:normalViewPr>
  <p:slideViewPr>
    <p:cSldViewPr>
      <p:cViewPr varScale="1">
        <p:scale>
          <a:sx n="108" d="100"/>
          <a:sy n="108" d="100"/>
        </p:scale>
        <p:origin x="19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32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7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392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221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8A87A34-81AB-432B-8DAE-1953F412C126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494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 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860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079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032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244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660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03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80478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0753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1AE3DF-BB3C-4979-91C0-A420ABF74F36}"/>
              </a:ext>
            </a:extLst>
          </p:cNvPr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47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667" r:id="rId12"/>
    <p:sldLayoutId id="2147483660" r:id="rId13"/>
    <p:sldLayoutId id="2147483668" r:id="rId14"/>
    <p:sldLayoutId id="2147483669" r:id="rId15"/>
    <p:sldLayoutId id="2147483670" r:id="rId16"/>
    <p:sldLayoutId id="2147483662" r:id="rId17"/>
    <p:sldLayoutId id="2147483671" r:id="rId18"/>
    <p:sldLayoutId id="2147483666" r:id="rId1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354" y="184690"/>
            <a:ext cx="5106068" cy="147002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spc="-20" dirty="0" err="1">
                <a:latin typeface="+mj-ea"/>
                <a:ea typeface="+mj-ea"/>
              </a:rPr>
              <a:t>와플</a:t>
            </a:r>
            <a:r>
              <a:rPr lang="en-US" altLang="ko-KR" sz="3600" b="1" spc="-20" dirty="0">
                <a:latin typeface="+mj-ea"/>
                <a:ea typeface="+mj-ea"/>
              </a:rPr>
              <a:t>(WAFFLE)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1600" y="2693987"/>
            <a:ext cx="7560840" cy="1470025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en-US" altLang="ko-KR" sz="4800" dirty="0">
                <a:latin typeface="+mj-ea"/>
              </a:rPr>
              <a:t>WAFLEX </a:t>
            </a:r>
            <a:r>
              <a:rPr lang="ko-KR" altLang="en-US" sz="4800" dirty="0">
                <a:latin typeface="+mj-ea"/>
              </a:rPr>
              <a:t>프로세스 흐름도</a:t>
            </a: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7834196" y="6354452"/>
            <a:ext cx="1252472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000" b="1" spc="-20" dirty="0">
                <a:latin typeface="+mj-ea"/>
                <a:ea typeface="+mj-ea"/>
              </a:rPr>
              <a:t>작성일 </a:t>
            </a:r>
            <a:r>
              <a:rPr lang="en-US" altLang="ko-KR" sz="1000" b="1" spc="-20" dirty="0">
                <a:latin typeface="+mj-ea"/>
                <a:ea typeface="+mj-ea"/>
              </a:rPr>
              <a:t>2021.04.22</a:t>
            </a:r>
            <a:endParaRPr kumimoji="0" lang="en-US" altLang="ko-KR" sz="1000" b="1" i="0" u="none" strike="noStrike" kern="1200" cap="none" spc="-2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5068388" y="4437112"/>
            <a:ext cx="219228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000" b="1" i="0" u="none" strike="noStrike" kern="1200" cap="none" spc="-2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3355936"/>
            <a:ext cx="6120680" cy="793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DFCFE-58F8-42ED-B986-ADE1E044D982}"/>
              </a:ext>
            </a:extLst>
          </p:cNvPr>
          <p:cNvSpPr txBox="1"/>
          <p:nvPr/>
        </p:nvSpPr>
        <p:spPr>
          <a:xfrm>
            <a:off x="2728128" y="535525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강남훈</a:t>
            </a:r>
            <a:r>
              <a:rPr lang="en-US" altLang="ko-KR" dirty="0"/>
              <a:t> </a:t>
            </a:r>
            <a:r>
              <a:rPr lang="ko-KR" altLang="en-US" dirty="0" err="1"/>
              <a:t>성원제</a:t>
            </a:r>
            <a:r>
              <a:rPr lang="ko-KR" altLang="en-US" dirty="0"/>
              <a:t> 이경민 이종찬 조유진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1534" y="72046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PROCESS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9F7621-CE11-46AB-A293-4B7FCCBC799E}"/>
              </a:ext>
            </a:extLst>
          </p:cNvPr>
          <p:cNvSpPr>
            <a:spLocks/>
          </p:cNvSpPr>
          <p:nvPr/>
        </p:nvSpPr>
        <p:spPr>
          <a:xfrm>
            <a:off x="420518" y="3925831"/>
            <a:ext cx="1036469" cy="425933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게시판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9DBFDC-BC5B-43FE-9996-A14A2F5511E5}"/>
              </a:ext>
            </a:extLst>
          </p:cNvPr>
          <p:cNvSpPr>
            <a:spLocks/>
          </p:cNvSpPr>
          <p:nvPr/>
        </p:nvSpPr>
        <p:spPr>
          <a:xfrm>
            <a:off x="5877704" y="2808332"/>
            <a:ext cx="1036469" cy="42593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글 수정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2D7F61C-C87E-4C96-BAE2-FD0A6651746F}"/>
              </a:ext>
            </a:extLst>
          </p:cNvPr>
          <p:cNvSpPr>
            <a:spLocks/>
          </p:cNvSpPr>
          <p:nvPr/>
        </p:nvSpPr>
        <p:spPr>
          <a:xfrm>
            <a:off x="5877704" y="3698409"/>
            <a:ext cx="1036469" cy="42593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status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FAE8A9-99CF-49BB-AE35-4D1B10FFADDE}"/>
              </a:ext>
            </a:extLst>
          </p:cNvPr>
          <p:cNvSpPr>
            <a:spLocks/>
          </p:cNvSpPr>
          <p:nvPr/>
        </p:nvSpPr>
        <p:spPr>
          <a:xfrm>
            <a:off x="7621473" y="2809993"/>
            <a:ext cx="1036469" cy="42593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수정 완료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393D81B-A6CB-491E-9EB5-2B4DF9850508}"/>
              </a:ext>
            </a:extLst>
          </p:cNvPr>
          <p:cNvSpPr>
            <a:spLocks/>
          </p:cNvSpPr>
          <p:nvPr/>
        </p:nvSpPr>
        <p:spPr>
          <a:xfrm>
            <a:off x="7657339" y="3698409"/>
            <a:ext cx="1036469" cy="42593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Status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변경 완료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810E7C6-0003-4383-AF59-183BA4FDCB88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456987" y="4138798"/>
            <a:ext cx="589692" cy="4233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7761E78-40DB-42B5-B359-B7F90E125E4E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>
            <a:off x="6914173" y="3021299"/>
            <a:ext cx="707300" cy="1661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AC1E4F-4D9D-4B7A-881F-44F2B9071EEF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>
            <a:off x="6914173" y="3911376"/>
            <a:ext cx="743166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5A91958-EDF9-4B4E-ACEC-25993F1A9113}"/>
              </a:ext>
            </a:extLst>
          </p:cNvPr>
          <p:cNvSpPr>
            <a:spLocks/>
          </p:cNvSpPr>
          <p:nvPr/>
        </p:nvSpPr>
        <p:spPr>
          <a:xfrm>
            <a:off x="4179570" y="5144679"/>
            <a:ext cx="1036469" cy="42593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글 작성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19A9DD-1A05-4937-B7E5-7294F06A9981}"/>
              </a:ext>
            </a:extLst>
          </p:cNvPr>
          <p:cNvSpPr>
            <a:spLocks/>
          </p:cNvSpPr>
          <p:nvPr/>
        </p:nvSpPr>
        <p:spPr>
          <a:xfrm>
            <a:off x="5887127" y="5144679"/>
            <a:ext cx="1036469" cy="42593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작성 완료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AD7FB15-EC51-4920-A2CE-003FF84D2874}"/>
              </a:ext>
            </a:extLst>
          </p:cNvPr>
          <p:cNvCxnSpPr>
            <a:stCxn id="41" idx="3"/>
            <a:endCxn id="46" idx="1"/>
          </p:cNvCxnSpPr>
          <p:nvPr/>
        </p:nvCxnSpPr>
        <p:spPr>
          <a:xfrm>
            <a:off x="5216039" y="5357646"/>
            <a:ext cx="671088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7240C03D-CBB9-4ECD-90E5-084513F18DB1}"/>
              </a:ext>
            </a:extLst>
          </p:cNvPr>
          <p:cNvCxnSpPr>
            <a:cxnSpLocks/>
            <a:endCxn id="41" idx="1"/>
          </p:cNvCxnSpPr>
          <p:nvPr/>
        </p:nvCxnSpPr>
        <p:spPr>
          <a:xfrm rot="10800000" flipH="1" flipV="1">
            <a:off x="3865684" y="3432056"/>
            <a:ext cx="313886" cy="1925589"/>
          </a:xfrm>
          <a:prstGeom prst="curvedConnector3">
            <a:avLst>
              <a:gd name="adj1" fmla="val -72829"/>
            </a:avLst>
          </a:prstGeom>
          <a:ln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68C126-7A5F-43E2-88FC-B0839C893993}"/>
              </a:ext>
            </a:extLst>
          </p:cNvPr>
          <p:cNvCxnSpPr>
            <a:cxnSpLocks/>
          </p:cNvCxnSpPr>
          <p:nvPr/>
        </p:nvCxnSpPr>
        <p:spPr>
          <a:xfrm flipV="1">
            <a:off x="3096180" y="4195993"/>
            <a:ext cx="576660" cy="1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7E63996B-B11A-4FC8-B777-45CE2D93916B}"/>
              </a:ext>
            </a:extLst>
          </p:cNvPr>
          <p:cNvCxnSpPr>
            <a:stCxn id="32" idx="1"/>
            <a:endCxn id="35" idx="1"/>
          </p:cNvCxnSpPr>
          <p:nvPr/>
        </p:nvCxnSpPr>
        <p:spPr>
          <a:xfrm rot="10800000" flipV="1">
            <a:off x="5877704" y="3021298"/>
            <a:ext cx="12700" cy="890077"/>
          </a:xfrm>
          <a:prstGeom prst="curvedConnector3">
            <a:avLst>
              <a:gd name="adj1" fmla="val 1800000"/>
            </a:avLst>
          </a:prstGeom>
          <a:ln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7FB2817-E3FC-4D7D-915F-FAE2CC0B5E84}"/>
              </a:ext>
            </a:extLst>
          </p:cNvPr>
          <p:cNvCxnSpPr>
            <a:cxnSpLocks/>
          </p:cNvCxnSpPr>
          <p:nvPr/>
        </p:nvCxnSpPr>
        <p:spPr>
          <a:xfrm>
            <a:off x="3865682" y="3448629"/>
            <a:ext cx="1767924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7AD03B0A-0457-4F18-9C90-D556BBCEB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49299"/>
              </p:ext>
            </p:extLst>
          </p:nvPr>
        </p:nvGraphicFramePr>
        <p:xfrm>
          <a:off x="1062576" y="1169562"/>
          <a:ext cx="7072932" cy="52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233">
                  <a:extLst>
                    <a:ext uri="{9D8B030D-6E8A-4147-A177-3AD203B41FA5}">
                      <a16:colId xmlns:a16="http://schemas.microsoft.com/office/drawing/2014/main" val="3630977711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3602055916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778314445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3325670391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단위 프로세스  </a:t>
                      </a: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ID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j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WAFLEX-USER- 15 ~ 21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프로세스명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회원가입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981936"/>
                  </a:ext>
                </a:extLst>
              </a:tr>
              <a:tr h="262519"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2021.04.07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 err="1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성원제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33484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868464-FB73-41C8-A309-ECFB2A2A96FE}"/>
              </a:ext>
            </a:extLst>
          </p:cNvPr>
          <p:cNvSpPr>
            <a:spLocks/>
          </p:cNvSpPr>
          <p:nvPr/>
        </p:nvSpPr>
        <p:spPr>
          <a:xfrm>
            <a:off x="2059711" y="3976070"/>
            <a:ext cx="1036469" cy="425933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글 목록 조회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26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1534" y="72046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PROCESS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9F7621-CE11-46AB-A293-4B7FCCBC799E}"/>
              </a:ext>
            </a:extLst>
          </p:cNvPr>
          <p:cNvSpPr>
            <a:spLocks/>
          </p:cNvSpPr>
          <p:nvPr/>
        </p:nvSpPr>
        <p:spPr>
          <a:xfrm>
            <a:off x="827584" y="3573016"/>
            <a:ext cx="1307481" cy="51562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이용권 구매 선택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B518B3-2082-496E-AF1F-6B5294EB3A55}"/>
              </a:ext>
            </a:extLst>
          </p:cNvPr>
          <p:cNvSpPr>
            <a:spLocks/>
          </p:cNvSpPr>
          <p:nvPr/>
        </p:nvSpPr>
        <p:spPr>
          <a:xfrm>
            <a:off x="4298867" y="3567940"/>
            <a:ext cx="1307481" cy="51562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2-3.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구매 완료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810E7C6-0003-4383-AF59-183BA4FDCB88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2135065" y="3825750"/>
            <a:ext cx="2163802" cy="5076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C94DF5-29CC-4C7E-A2BF-0B3C4B2C437D}"/>
              </a:ext>
            </a:extLst>
          </p:cNvPr>
          <p:cNvSpPr>
            <a:spLocks/>
          </p:cNvSpPr>
          <p:nvPr/>
        </p:nvSpPr>
        <p:spPr>
          <a:xfrm>
            <a:off x="6940806" y="3573016"/>
            <a:ext cx="1307481" cy="51562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마이페이지에서 구매 확인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E64C90B-1949-439B-BC1D-6B454786B0D1}"/>
              </a:ext>
            </a:extLst>
          </p:cNvPr>
          <p:cNvCxnSpPr>
            <a:stCxn id="34" idx="3"/>
            <a:endCxn id="24" idx="1"/>
          </p:cNvCxnSpPr>
          <p:nvPr/>
        </p:nvCxnSpPr>
        <p:spPr>
          <a:xfrm>
            <a:off x="5606348" y="3825750"/>
            <a:ext cx="1334458" cy="5076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말풍선: 사각형 41">
            <a:extLst>
              <a:ext uri="{FF2B5EF4-FFF2-40B4-BE49-F238E27FC236}">
                <a16:creationId xmlns:a16="http://schemas.microsoft.com/office/drawing/2014/main" id="{DC300AE5-AF92-4AD9-B202-CA7BD15BB457}"/>
              </a:ext>
            </a:extLst>
          </p:cNvPr>
          <p:cNvSpPr/>
          <p:nvPr/>
        </p:nvSpPr>
        <p:spPr>
          <a:xfrm>
            <a:off x="5724109" y="2827032"/>
            <a:ext cx="1334458" cy="601946"/>
          </a:xfrm>
          <a:prstGeom prst="wedgeRectCallout">
            <a:avLst>
              <a:gd name="adj1" fmla="val -20052"/>
              <a:gd name="adj2" fmla="val 111025"/>
            </a:avLst>
          </a:prstGeom>
          <a:ln w="3175">
            <a:solidFill>
              <a:srgbClr val="72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2-4. </a:t>
            </a:r>
            <a:r>
              <a:rPr lang="ko-KR" altLang="en-US" sz="1200" dirty="0"/>
              <a:t>구매 완료 시 </a:t>
            </a:r>
            <a:r>
              <a:rPr lang="ko-KR" altLang="en-US" sz="1200" dirty="0" err="1"/>
              <a:t>알림창</a:t>
            </a:r>
            <a:r>
              <a:rPr lang="ko-KR" altLang="en-US" sz="1200" dirty="0"/>
              <a:t> 출력</a:t>
            </a:r>
          </a:p>
        </p:txBody>
      </p:sp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FD4535DE-99A6-4D17-9557-0CED26827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49299"/>
              </p:ext>
            </p:extLst>
          </p:nvPr>
        </p:nvGraphicFramePr>
        <p:xfrm>
          <a:off x="1062576" y="1169562"/>
          <a:ext cx="7072932" cy="52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233">
                  <a:extLst>
                    <a:ext uri="{9D8B030D-6E8A-4147-A177-3AD203B41FA5}">
                      <a16:colId xmlns:a16="http://schemas.microsoft.com/office/drawing/2014/main" val="3630977711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3602055916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778314445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3325670391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단위 프로세스  </a:t>
                      </a: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ID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j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WAFLEX-USER- 15 ~ 21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프로세스명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회원가입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981936"/>
                  </a:ext>
                </a:extLst>
              </a:tr>
              <a:tr h="262519"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2021.04.07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 err="1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성원제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334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63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1534" y="72046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PROCESS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9F7621-CE11-46AB-A293-4B7FCCBC799E}"/>
              </a:ext>
            </a:extLst>
          </p:cNvPr>
          <p:cNvSpPr>
            <a:spLocks/>
          </p:cNvSpPr>
          <p:nvPr/>
        </p:nvSpPr>
        <p:spPr>
          <a:xfrm>
            <a:off x="1319940" y="3189811"/>
            <a:ext cx="1621991" cy="60514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관리자 로그인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C6F07E-7A15-4B5B-94DB-954C1257A2FD}"/>
              </a:ext>
            </a:extLst>
          </p:cNvPr>
          <p:cNvSpPr>
            <a:spLocks/>
          </p:cNvSpPr>
          <p:nvPr/>
        </p:nvSpPr>
        <p:spPr>
          <a:xfrm>
            <a:off x="3695545" y="3189811"/>
            <a:ext cx="1621991" cy="60514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회원 정보 조회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BA8E014-0182-43A8-91AA-CDB98EC63B90}"/>
              </a:ext>
            </a:extLst>
          </p:cNvPr>
          <p:cNvCxnSpPr>
            <a:cxnSpLocks/>
            <a:stCxn id="31" idx="3"/>
            <a:endCxn id="13" idx="1"/>
          </p:cNvCxnSpPr>
          <p:nvPr/>
        </p:nvCxnSpPr>
        <p:spPr>
          <a:xfrm>
            <a:off x="2941931" y="3492381"/>
            <a:ext cx="753614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9D51334-4BB7-4B1E-B73A-8D3D6C9223C7}"/>
              </a:ext>
            </a:extLst>
          </p:cNvPr>
          <p:cNvSpPr>
            <a:spLocks/>
          </p:cNvSpPr>
          <p:nvPr/>
        </p:nvSpPr>
        <p:spPr>
          <a:xfrm>
            <a:off x="3695545" y="4657219"/>
            <a:ext cx="1621991" cy="60514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회원 정보 수정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0D71872-D3C7-42FF-84C5-45B8CF4D1DF0}"/>
              </a:ext>
            </a:extLst>
          </p:cNvPr>
          <p:cNvCxnSpPr>
            <a:endCxn id="36" idx="1"/>
          </p:cNvCxnSpPr>
          <p:nvPr/>
        </p:nvCxnSpPr>
        <p:spPr>
          <a:xfrm rot="16200000" flipH="1">
            <a:off x="2715992" y="3980236"/>
            <a:ext cx="1467408" cy="491697"/>
          </a:xfrm>
          <a:prstGeom prst="bentConnector2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505BDA29-64EC-4140-9D20-03447286A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49299"/>
              </p:ext>
            </p:extLst>
          </p:nvPr>
        </p:nvGraphicFramePr>
        <p:xfrm>
          <a:off x="1062576" y="1169562"/>
          <a:ext cx="7072932" cy="52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233">
                  <a:extLst>
                    <a:ext uri="{9D8B030D-6E8A-4147-A177-3AD203B41FA5}">
                      <a16:colId xmlns:a16="http://schemas.microsoft.com/office/drawing/2014/main" val="3630977711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3602055916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778314445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3325670391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단위 프로세스  </a:t>
                      </a: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ID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j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WAFLEX-USER- 15 ~ 21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프로세스명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회원가입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981936"/>
                  </a:ext>
                </a:extLst>
              </a:tr>
              <a:tr h="262519"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2021.04.07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 err="1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성원제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334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254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19872" y="3284984"/>
            <a:ext cx="5108104" cy="93610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>
                <a:latin typeface="나눔고딕 ExtraBold" pitchFamily="50" charset="-127"/>
                <a:ea typeface="나눔고딕 ExtraBold" pitchFamily="50" charset="-127"/>
              </a:rPr>
              <a:t>감사합니다</a:t>
            </a:r>
            <a:r>
              <a:rPr lang="en-US" altLang="ko-KR" sz="4000" dirty="0"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ko-KR" altLang="en-US" sz="4000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75D8A0FA-D612-42D0-8FCC-D5864CF9B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5808"/>
              </p:ext>
            </p:extLst>
          </p:nvPr>
        </p:nvGraphicFramePr>
        <p:xfrm>
          <a:off x="494915" y="1412776"/>
          <a:ext cx="8154170" cy="5328588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{68D230F3-CF80-4859-8CE7-A43EE81993B5}</a:tableStyleId>
              </a:tblPr>
              <a:tblGrid>
                <a:gridCol w="1630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0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1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3100">
                <a:tc gridSpan="5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296">
                <a:tc gridSpan="2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8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프로세스 흐름도</a:t>
                      </a:r>
                      <a:endParaRPr lang="ko-KR" altLang="en-US" sz="18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72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승인자</a:t>
                      </a: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72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2021.04.06</a:t>
                      </a: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최초</a:t>
                      </a:r>
                      <a:r>
                        <a:rPr lang="en-US" altLang="ko-KR" sz="1000" b="1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000" b="1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제정 및 </a:t>
                      </a:r>
                      <a:r>
                        <a:rPr lang="en-US" altLang="ko-KR" sz="1000" b="1" strike="noStrike" kern="1200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내용</a:t>
                      </a:r>
                      <a:r>
                        <a:rPr lang="en-US" altLang="ko-KR" sz="1000" b="1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작성</a:t>
                      </a: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strike="noStrike" kern="1200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성원제</a:t>
                      </a: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72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2021.04.07</a:t>
                      </a: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수정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strike="noStrike" kern="1200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성원제</a:t>
                      </a: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72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72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72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72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72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72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72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72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72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072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072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0170" marR="90170" marT="46990" marB="4699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D914F2F9-2AA3-48D1-A068-9C55FA87A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92696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trike="noStrike" kern="1200" cap="none" dirty="0" err="1">
                <a:ln>
                  <a:noFill/>
                </a:ln>
                <a:solidFill>
                  <a:schemeClr val="tx1"/>
                </a:solidFill>
              </a:rPr>
              <a:t>문서개정이력표</a:t>
            </a:r>
            <a:br>
              <a:rPr lang="ko-KR" altLang="en-US" sz="3200" b="1" strike="noStrike" kern="1200" cap="none" dirty="0">
                <a:ln>
                  <a:noFill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8C73528-75BE-4B8E-9810-B0B2CE4F8842}"/>
              </a:ext>
            </a:extLst>
          </p:cNvPr>
          <p:cNvCxnSpPr/>
          <p:nvPr/>
        </p:nvCxnSpPr>
        <p:spPr>
          <a:xfrm>
            <a:off x="121789" y="4107670"/>
            <a:ext cx="417783" cy="6986"/>
          </a:xfrm>
          <a:prstGeom prst="line">
            <a:avLst/>
          </a:prstGeom>
          <a:ln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C210A1-3828-44D2-B295-71001D0B969A}"/>
              </a:ext>
            </a:extLst>
          </p:cNvPr>
          <p:cNvSpPr/>
          <p:nvPr/>
        </p:nvSpPr>
        <p:spPr>
          <a:xfrm>
            <a:off x="373817" y="2614946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C6EE25-6D35-4DE4-A391-4D1E782E4413}"/>
              </a:ext>
            </a:extLst>
          </p:cNvPr>
          <p:cNvSpPr/>
          <p:nvPr/>
        </p:nvSpPr>
        <p:spPr>
          <a:xfrm>
            <a:off x="375693" y="3892718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BD3980-6ABD-42FE-AAAB-210167933FF8}"/>
              </a:ext>
            </a:extLst>
          </p:cNvPr>
          <p:cNvSpPr/>
          <p:nvPr/>
        </p:nvSpPr>
        <p:spPr>
          <a:xfrm>
            <a:off x="376047" y="5350777"/>
            <a:ext cx="1400927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7D78FD-E3FA-4974-B05F-EF0F8D5DBE51}"/>
              </a:ext>
            </a:extLst>
          </p:cNvPr>
          <p:cNvSpPr/>
          <p:nvPr/>
        </p:nvSpPr>
        <p:spPr>
          <a:xfrm>
            <a:off x="2778214" y="2614946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D07C75-CA0E-4AFA-8749-9A7503D6BA0F}"/>
              </a:ext>
            </a:extLst>
          </p:cNvPr>
          <p:cNvSpPr/>
          <p:nvPr/>
        </p:nvSpPr>
        <p:spPr>
          <a:xfrm>
            <a:off x="2780091" y="3907494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491612-6C7A-4DBB-B8A9-9A74A37A3126}"/>
              </a:ext>
            </a:extLst>
          </p:cNvPr>
          <p:cNvSpPr/>
          <p:nvPr/>
        </p:nvSpPr>
        <p:spPr>
          <a:xfrm>
            <a:off x="2766714" y="5345059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1A63D3-8D92-4A4D-A154-5F9A1F332FAE}"/>
              </a:ext>
            </a:extLst>
          </p:cNvPr>
          <p:cNvSpPr/>
          <p:nvPr/>
        </p:nvSpPr>
        <p:spPr>
          <a:xfrm>
            <a:off x="7339483" y="2600547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8837BE-1D5A-4CB5-8094-E7F1E0E31B9C}"/>
              </a:ext>
            </a:extLst>
          </p:cNvPr>
          <p:cNvSpPr/>
          <p:nvPr/>
        </p:nvSpPr>
        <p:spPr>
          <a:xfrm>
            <a:off x="5064541" y="2614946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6A9B2-27E2-4C99-B13B-396CC878D416}"/>
              </a:ext>
            </a:extLst>
          </p:cNvPr>
          <p:cNvSpPr txBox="1"/>
          <p:nvPr/>
        </p:nvSpPr>
        <p:spPr>
          <a:xfrm>
            <a:off x="562456" y="2688070"/>
            <a:ext cx="1433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1 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로그인 화면</a:t>
            </a:r>
            <a:endParaRPr lang="en-US" altLang="ko-KR" sz="1000" dirty="0">
              <a:solidFill>
                <a:schemeClr val="bg1"/>
              </a:solidFill>
              <a:latin typeface="+mj-lt"/>
            </a:endParaRPr>
          </a:p>
          <a:p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3ED62D-2B50-4A96-B854-2EAD4FF07D0D}"/>
              </a:ext>
            </a:extLst>
          </p:cNvPr>
          <p:cNvSpPr txBox="1"/>
          <p:nvPr/>
        </p:nvSpPr>
        <p:spPr>
          <a:xfrm>
            <a:off x="2923365" y="2609316"/>
            <a:ext cx="1249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아이디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입력</a:t>
            </a:r>
            <a:endParaRPr lang="en-US" altLang="ko-KR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0A259A-3933-4312-8642-AE026E47DD8A}"/>
              </a:ext>
            </a:extLst>
          </p:cNvPr>
          <p:cNvSpPr txBox="1"/>
          <p:nvPr/>
        </p:nvSpPr>
        <p:spPr>
          <a:xfrm>
            <a:off x="5343998" y="2682625"/>
            <a:ext cx="1011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로그인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7E437F-9CFB-4449-A548-AE60EE5093FB}"/>
              </a:ext>
            </a:extLst>
          </p:cNvPr>
          <p:cNvSpPr txBox="1"/>
          <p:nvPr/>
        </p:nvSpPr>
        <p:spPr>
          <a:xfrm>
            <a:off x="7579693" y="2666408"/>
            <a:ext cx="1011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4.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554B66-8022-4D32-9CD1-03D52D60F670}"/>
              </a:ext>
            </a:extLst>
          </p:cNvPr>
          <p:cNvSpPr txBox="1"/>
          <p:nvPr/>
        </p:nvSpPr>
        <p:spPr>
          <a:xfrm>
            <a:off x="390598" y="3961752"/>
            <a:ext cx="1688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2.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아이디 찾기 선택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9D8095-5678-453A-A40D-7E29C3900ACD}"/>
              </a:ext>
            </a:extLst>
          </p:cNvPr>
          <p:cNvSpPr txBox="1"/>
          <p:nvPr/>
        </p:nvSpPr>
        <p:spPr>
          <a:xfrm>
            <a:off x="2814389" y="3991546"/>
            <a:ext cx="1433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아이디 찾기 화면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3CD9AF-57DA-4303-9526-84BD2616F875}"/>
              </a:ext>
            </a:extLst>
          </p:cNvPr>
          <p:cNvSpPr/>
          <p:nvPr/>
        </p:nvSpPr>
        <p:spPr>
          <a:xfrm>
            <a:off x="5047652" y="5336290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8792F8-F5E3-49D6-97DA-D2B3B0F515E2}"/>
              </a:ext>
            </a:extLst>
          </p:cNvPr>
          <p:cNvSpPr/>
          <p:nvPr/>
        </p:nvSpPr>
        <p:spPr>
          <a:xfrm>
            <a:off x="5093613" y="3926865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F4BDEA-F319-4FAB-847A-F08C72DE77EE}"/>
              </a:ext>
            </a:extLst>
          </p:cNvPr>
          <p:cNvSpPr/>
          <p:nvPr/>
        </p:nvSpPr>
        <p:spPr>
          <a:xfrm>
            <a:off x="7339483" y="3922513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E80E23-77ED-4683-A712-695EBFB75D8E}"/>
              </a:ext>
            </a:extLst>
          </p:cNvPr>
          <p:cNvSpPr/>
          <p:nvPr/>
        </p:nvSpPr>
        <p:spPr>
          <a:xfrm>
            <a:off x="7301737" y="5356327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6FE2FC-9234-423C-8676-EBFCFA895442}"/>
              </a:ext>
            </a:extLst>
          </p:cNvPr>
          <p:cNvSpPr txBox="1"/>
          <p:nvPr/>
        </p:nvSpPr>
        <p:spPr>
          <a:xfrm>
            <a:off x="5112416" y="3984559"/>
            <a:ext cx="1433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이름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,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이메일 입력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58C060-A6FE-4D93-B205-38E1B2B1790B}"/>
              </a:ext>
            </a:extLst>
          </p:cNvPr>
          <p:cNvSpPr txBox="1"/>
          <p:nvPr/>
        </p:nvSpPr>
        <p:spPr>
          <a:xfrm>
            <a:off x="7372838" y="4012578"/>
            <a:ext cx="1525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5. 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아이디 일부분 출력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45A9EF-1761-4E24-A82A-C6E7ECEF9417}"/>
              </a:ext>
            </a:extLst>
          </p:cNvPr>
          <p:cNvSpPr txBox="1"/>
          <p:nvPr/>
        </p:nvSpPr>
        <p:spPr>
          <a:xfrm>
            <a:off x="374360" y="5422003"/>
            <a:ext cx="1433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찾기 선택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D1B7A6-9CA1-4418-B58D-4F9AA7550C1C}"/>
              </a:ext>
            </a:extLst>
          </p:cNvPr>
          <p:cNvSpPr txBox="1"/>
          <p:nvPr/>
        </p:nvSpPr>
        <p:spPr>
          <a:xfrm>
            <a:off x="2875015" y="5353828"/>
            <a:ext cx="1379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찾기 화면 출력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F311EF-7C41-4381-ABC4-220E59B1252D}"/>
              </a:ext>
            </a:extLst>
          </p:cNvPr>
          <p:cNvSpPr txBox="1"/>
          <p:nvPr/>
        </p:nvSpPr>
        <p:spPr>
          <a:xfrm>
            <a:off x="5091735" y="5353829"/>
            <a:ext cx="141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아이디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전화번호 입력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84D63F-A28E-4BB3-9640-FDB1425D3168}"/>
              </a:ext>
            </a:extLst>
          </p:cNvPr>
          <p:cNvSpPr txBox="1"/>
          <p:nvPr/>
        </p:nvSpPr>
        <p:spPr>
          <a:xfrm>
            <a:off x="7399438" y="5365096"/>
            <a:ext cx="1293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5. 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새로운 비밀번호 설정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3829895-D4C4-4A9E-AA42-5433A57A66E7}"/>
              </a:ext>
            </a:extLst>
          </p:cNvPr>
          <p:cNvCxnSpPr>
            <a:endCxn id="20" idx="1"/>
          </p:cNvCxnSpPr>
          <p:nvPr/>
        </p:nvCxnSpPr>
        <p:spPr>
          <a:xfrm>
            <a:off x="1837230" y="2816572"/>
            <a:ext cx="940984" cy="7199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333B661-03DF-47C8-9242-9CA7DD4E3422}"/>
              </a:ext>
            </a:extLst>
          </p:cNvPr>
          <p:cNvCxnSpPr>
            <a:stCxn id="20" idx="3"/>
            <a:endCxn id="25" idx="1"/>
          </p:cNvCxnSpPr>
          <p:nvPr/>
        </p:nvCxnSpPr>
        <p:spPr>
          <a:xfrm>
            <a:off x="4211490" y="2823771"/>
            <a:ext cx="853051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47B7B0D-645C-4B87-8C06-A0A81D86E0F6}"/>
              </a:ext>
            </a:extLst>
          </p:cNvPr>
          <p:cNvCxnSpPr>
            <a:stCxn id="25" idx="3"/>
            <a:endCxn id="24" idx="1"/>
          </p:cNvCxnSpPr>
          <p:nvPr/>
        </p:nvCxnSpPr>
        <p:spPr>
          <a:xfrm flipV="1">
            <a:off x="6497817" y="2809372"/>
            <a:ext cx="841666" cy="14399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016E447-A780-4E29-9622-427DB6359A3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794951" y="4114656"/>
            <a:ext cx="1019438" cy="1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3FCAB1D-612B-411B-9D80-54F0D445A790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 flipV="1">
            <a:off x="4247664" y="4107670"/>
            <a:ext cx="864752" cy="6987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C767DB8-D158-4758-BD96-045493A43593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6545691" y="4107670"/>
            <a:ext cx="827147" cy="28019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9C7CFAB2-924F-4BC0-862A-DC494E6142F6}"/>
              </a:ext>
            </a:extLst>
          </p:cNvPr>
          <p:cNvCxnSpPr>
            <a:cxnSpLocks/>
          </p:cNvCxnSpPr>
          <p:nvPr/>
        </p:nvCxnSpPr>
        <p:spPr>
          <a:xfrm>
            <a:off x="1772171" y="5529343"/>
            <a:ext cx="945583" cy="15771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277A11B-86C9-4758-8FF9-798ED6AB9C74}"/>
              </a:ext>
            </a:extLst>
          </p:cNvPr>
          <p:cNvCxnSpPr>
            <a:stCxn id="41" idx="3"/>
            <a:endCxn id="33" idx="1"/>
          </p:cNvCxnSpPr>
          <p:nvPr/>
        </p:nvCxnSpPr>
        <p:spPr>
          <a:xfrm flipV="1">
            <a:off x="4254252" y="5545115"/>
            <a:ext cx="793400" cy="8768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7490F90-202C-4D2F-B3FF-E388C6C8C1E5}"/>
              </a:ext>
            </a:extLst>
          </p:cNvPr>
          <p:cNvCxnSpPr>
            <a:stCxn id="42" idx="3"/>
            <a:endCxn id="36" idx="1"/>
          </p:cNvCxnSpPr>
          <p:nvPr/>
        </p:nvCxnSpPr>
        <p:spPr>
          <a:xfrm>
            <a:off x="6509693" y="5553884"/>
            <a:ext cx="792044" cy="11268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26E74238-7444-46C3-ADA0-40ADB2E228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56280" y="2823770"/>
            <a:ext cx="14039" cy="2714342"/>
          </a:xfrm>
          <a:prstGeom prst="bentConnector3">
            <a:avLst>
              <a:gd name="adj1" fmla="val -1628321"/>
            </a:avLst>
          </a:prstGeom>
          <a:ln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6095" y="6503379"/>
            <a:ext cx="958340" cy="2300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1534" y="72046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PROCESS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6095" y="6503379"/>
            <a:ext cx="958340" cy="230002"/>
          </a:xfrm>
          <a:prstGeom prst="rect">
            <a:avLst/>
          </a:prstGeom>
        </p:spPr>
      </p:pic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93" name="이중 물결 92">
            <a:extLst>
              <a:ext uri="{FF2B5EF4-FFF2-40B4-BE49-F238E27FC236}">
                <a16:creationId xmlns:a16="http://schemas.microsoft.com/office/drawing/2014/main" id="{35FA4068-E180-4B70-B91B-CBA5C38F5344}"/>
              </a:ext>
            </a:extLst>
          </p:cNvPr>
          <p:cNvSpPr/>
          <p:nvPr/>
        </p:nvSpPr>
        <p:spPr>
          <a:xfrm>
            <a:off x="5372081" y="3254972"/>
            <a:ext cx="1568139" cy="483764"/>
          </a:xfrm>
          <a:prstGeom prst="doubleWave">
            <a:avLst/>
          </a:prstGeom>
          <a:ln w="3175">
            <a:solidFill>
              <a:srgbClr val="72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5D1D4FA-1E32-442E-9B2F-0D3BB3812528}"/>
              </a:ext>
            </a:extLst>
          </p:cNvPr>
          <p:cNvSpPr txBox="1"/>
          <p:nvPr/>
        </p:nvSpPr>
        <p:spPr>
          <a:xfrm>
            <a:off x="5404584" y="3306394"/>
            <a:ext cx="1673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아이디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오류 시 경고장 출력</a:t>
            </a:r>
          </a:p>
        </p:txBody>
      </p:sp>
      <p:sp>
        <p:nvSpPr>
          <p:cNvPr id="97" name="이중 물결 96">
            <a:extLst>
              <a:ext uri="{FF2B5EF4-FFF2-40B4-BE49-F238E27FC236}">
                <a16:creationId xmlns:a16="http://schemas.microsoft.com/office/drawing/2014/main" id="{B59B916C-B2ED-4822-8FEE-DA663F8E8516}"/>
              </a:ext>
            </a:extLst>
          </p:cNvPr>
          <p:cNvSpPr/>
          <p:nvPr/>
        </p:nvSpPr>
        <p:spPr>
          <a:xfrm>
            <a:off x="5372081" y="4610948"/>
            <a:ext cx="1568139" cy="483764"/>
          </a:xfrm>
          <a:prstGeom prst="doubleWave">
            <a:avLst/>
          </a:prstGeom>
          <a:ln w="3175">
            <a:solidFill>
              <a:srgbClr val="72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781033-45B7-440D-A492-0B14AAFBBF69}"/>
              </a:ext>
            </a:extLst>
          </p:cNvPr>
          <p:cNvSpPr txBox="1"/>
          <p:nvPr/>
        </p:nvSpPr>
        <p:spPr>
          <a:xfrm>
            <a:off x="5436096" y="4651560"/>
            <a:ext cx="1673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입력정보 오류 시 </a:t>
            </a:r>
            <a:r>
              <a:rPr lang="ko-KR" altLang="en-US" sz="1000" dirty="0" err="1">
                <a:solidFill>
                  <a:schemeClr val="bg1"/>
                </a:solidFill>
                <a:latin typeface="+mj-lt"/>
              </a:rPr>
              <a:t>경고창</a:t>
            </a:r>
            <a:endParaRPr lang="en-US" altLang="ko-KR" sz="10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출력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168D3EE-0073-483E-B2E1-8A0379938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595348"/>
              </p:ext>
            </p:extLst>
          </p:nvPr>
        </p:nvGraphicFramePr>
        <p:xfrm>
          <a:off x="1062576" y="1169562"/>
          <a:ext cx="7072932" cy="52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233">
                  <a:extLst>
                    <a:ext uri="{9D8B030D-6E8A-4147-A177-3AD203B41FA5}">
                      <a16:colId xmlns:a16="http://schemas.microsoft.com/office/drawing/2014/main" val="3630977711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3602055916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778314445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3325670391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단위 프로세스  </a:t>
                      </a: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ID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j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WAFLEX-USER-9 ~ 14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프로세스명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회원가입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981936"/>
                  </a:ext>
                </a:extLst>
              </a:tr>
              <a:tr h="262519"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2021.04.07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 err="1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성원제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334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76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1534" y="72046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PROCESS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0DBC3486-D848-4478-A9EA-744E0F138ADB}"/>
              </a:ext>
            </a:extLst>
          </p:cNvPr>
          <p:cNvSpPr/>
          <p:nvPr/>
        </p:nvSpPr>
        <p:spPr>
          <a:xfrm>
            <a:off x="868791" y="2768179"/>
            <a:ext cx="1381376" cy="368345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0A8176A-F6D0-44DC-8C4F-5587A922778A}"/>
              </a:ext>
            </a:extLst>
          </p:cNvPr>
          <p:cNvSpPr/>
          <p:nvPr/>
        </p:nvSpPr>
        <p:spPr>
          <a:xfrm>
            <a:off x="868791" y="3863812"/>
            <a:ext cx="1381376" cy="368345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7E9E796-6A9F-4CE2-B66E-B23A2CC60288}"/>
              </a:ext>
            </a:extLst>
          </p:cNvPr>
          <p:cNvSpPr/>
          <p:nvPr/>
        </p:nvSpPr>
        <p:spPr>
          <a:xfrm>
            <a:off x="3023630" y="3657308"/>
            <a:ext cx="1381376" cy="368345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4D68F56-E76C-41F9-AF7C-180118C2241F}"/>
              </a:ext>
            </a:extLst>
          </p:cNvPr>
          <p:cNvSpPr/>
          <p:nvPr/>
        </p:nvSpPr>
        <p:spPr>
          <a:xfrm>
            <a:off x="4946226" y="2522649"/>
            <a:ext cx="1080120" cy="24553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82F8D54-0001-47EF-A388-071F55F9D7F2}"/>
              </a:ext>
            </a:extLst>
          </p:cNvPr>
          <p:cNvSpPr/>
          <p:nvPr/>
        </p:nvSpPr>
        <p:spPr>
          <a:xfrm>
            <a:off x="4946226" y="3056274"/>
            <a:ext cx="1080120" cy="24553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B15404D-6A97-45E7-BE55-D243CBB4B614}"/>
              </a:ext>
            </a:extLst>
          </p:cNvPr>
          <p:cNvSpPr/>
          <p:nvPr/>
        </p:nvSpPr>
        <p:spPr>
          <a:xfrm>
            <a:off x="4946226" y="3574378"/>
            <a:ext cx="1080120" cy="24553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CD981C2-5F08-49EA-BADE-3A30A19487D1}"/>
              </a:ext>
            </a:extLst>
          </p:cNvPr>
          <p:cNvSpPr/>
          <p:nvPr/>
        </p:nvSpPr>
        <p:spPr>
          <a:xfrm>
            <a:off x="4936364" y="4113943"/>
            <a:ext cx="1080120" cy="24553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FB58AF4-F140-44CD-8BF8-56860B16FB5D}"/>
              </a:ext>
            </a:extLst>
          </p:cNvPr>
          <p:cNvSpPr/>
          <p:nvPr/>
        </p:nvSpPr>
        <p:spPr>
          <a:xfrm>
            <a:off x="4946226" y="4686413"/>
            <a:ext cx="1080120" cy="24553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259135A-7B05-4B32-A9DB-BC836C5F8B5B}"/>
              </a:ext>
            </a:extLst>
          </p:cNvPr>
          <p:cNvSpPr/>
          <p:nvPr/>
        </p:nvSpPr>
        <p:spPr>
          <a:xfrm>
            <a:off x="4946226" y="5258883"/>
            <a:ext cx="1080120" cy="24553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CC66E06-7E2B-4C3D-9422-B5C41C4C94BE}"/>
              </a:ext>
            </a:extLst>
          </p:cNvPr>
          <p:cNvSpPr/>
          <p:nvPr/>
        </p:nvSpPr>
        <p:spPr>
          <a:xfrm>
            <a:off x="3181255" y="6248756"/>
            <a:ext cx="1270128" cy="360041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D4196D4-7CFF-47E3-8027-1CAB0673AA2B}"/>
              </a:ext>
            </a:extLst>
          </p:cNvPr>
          <p:cNvSpPr/>
          <p:nvPr/>
        </p:nvSpPr>
        <p:spPr>
          <a:xfrm>
            <a:off x="7328488" y="3665612"/>
            <a:ext cx="1270128" cy="360041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14D8D257-4703-48D5-9F97-FF787687EF2F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>
            <a:off x="1559479" y="3136524"/>
            <a:ext cx="0" cy="727288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A14E4400-005F-4642-8495-D661D59071F3}"/>
              </a:ext>
            </a:extLst>
          </p:cNvPr>
          <p:cNvCxnSpPr>
            <a:cxnSpLocks/>
            <a:endCxn id="127" idx="1"/>
          </p:cNvCxnSpPr>
          <p:nvPr/>
        </p:nvCxnSpPr>
        <p:spPr>
          <a:xfrm flipV="1">
            <a:off x="2247400" y="3841481"/>
            <a:ext cx="776230" cy="192868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구부러짐 158">
            <a:extLst>
              <a:ext uri="{FF2B5EF4-FFF2-40B4-BE49-F238E27FC236}">
                <a16:creationId xmlns:a16="http://schemas.microsoft.com/office/drawing/2014/main" id="{4352840B-471E-4C12-A948-A3F3756CF40A}"/>
              </a:ext>
            </a:extLst>
          </p:cNvPr>
          <p:cNvCxnSpPr>
            <a:stCxn id="128" idx="1"/>
            <a:endCxn id="133" idx="1"/>
          </p:cNvCxnSpPr>
          <p:nvPr/>
        </p:nvCxnSpPr>
        <p:spPr>
          <a:xfrm rot="10800000" flipV="1">
            <a:off x="4946226" y="2645414"/>
            <a:ext cx="12700" cy="2736234"/>
          </a:xfrm>
          <a:prstGeom prst="curvedConnector3">
            <a:avLst>
              <a:gd name="adj1" fmla="val 1800000"/>
            </a:avLst>
          </a:prstGeom>
          <a:ln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구부러짐 160">
            <a:extLst>
              <a:ext uri="{FF2B5EF4-FFF2-40B4-BE49-F238E27FC236}">
                <a16:creationId xmlns:a16="http://schemas.microsoft.com/office/drawing/2014/main" id="{906AEDCD-7EB8-4F51-B807-B17948A918A4}"/>
              </a:ext>
            </a:extLst>
          </p:cNvPr>
          <p:cNvCxnSpPr>
            <a:stCxn id="128" idx="3"/>
            <a:endCxn id="133" idx="3"/>
          </p:cNvCxnSpPr>
          <p:nvPr/>
        </p:nvCxnSpPr>
        <p:spPr>
          <a:xfrm>
            <a:off x="6026346" y="2645414"/>
            <a:ext cx="12700" cy="2736234"/>
          </a:xfrm>
          <a:prstGeom prst="curvedConnector3">
            <a:avLst>
              <a:gd name="adj1" fmla="val 1800000"/>
            </a:avLst>
          </a:prstGeom>
          <a:ln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7D877B81-C302-457D-B5C7-275ED9AD913F}"/>
              </a:ext>
            </a:extLst>
          </p:cNvPr>
          <p:cNvCxnSpPr>
            <a:endCxn id="135" idx="1"/>
          </p:cNvCxnSpPr>
          <p:nvPr/>
        </p:nvCxnSpPr>
        <p:spPr>
          <a:xfrm>
            <a:off x="6242370" y="3841480"/>
            <a:ext cx="1086118" cy="4153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구부러짐 168">
            <a:extLst>
              <a:ext uri="{FF2B5EF4-FFF2-40B4-BE49-F238E27FC236}">
                <a16:creationId xmlns:a16="http://schemas.microsoft.com/office/drawing/2014/main" id="{1B6763CB-B846-4089-92CC-12D74663A6FE}"/>
              </a:ext>
            </a:extLst>
          </p:cNvPr>
          <p:cNvCxnSpPr>
            <a:stCxn id="134" idx="3"/>
            <a:endCxn id="135" idx="2"/>
          </p:cNvCxnSpPr>
          <p:nvPr/>
        </p:nvCxnSpPr>
        <p:spPr>
          <a:xfrm flipV="1">
            <a:off x="4451383" y="4025653"/>
            <a:ext cx="3512169" cy="2403124"/>
          </a:xfrm>
          <a:prstGeom prst="curvedConnector2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A22B667F-AA55-481E-B0BA-992CAB9504B1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4405006" y="3841481"/>
            <a:ext cx="331898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BBB4BCD8-16E8-4430-83BC-721226FEC736}"/>
              </a:ext>
            </a:extLst>
          </p:cNvPr>
          <p:cNvSpPr txBox="1"/>
          <p:nvPr/>
        </p:nvSpPr>
        <p:spPr>
          <a:xfrm>
            <a:off x="1001719" y="2803839"/>
            <a:ext cx="1572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1. </a:t>
            </a:r>
            <a:r>
              <a:rPr lang="ko-KR" altLang="en-US" sz="1100" dirty="0" err="1">
                <a:solidFill>
                  <a:schemeClr val="bg1"/>
                </a:solidFill>
              </a:rPr>
              <a:t>메인페이지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A281B44-0089-48C0-9230-8B4766D51AB6}"/>
              </a:ext>
            </a:extLst>
          </p:cNvPr>
          <p:cNvSpPr txBox="1"/>
          <p:nvPr/>
        </p:nvSpPr>
        <p:spPr>
          <a:xfrm>
            <a:off x="1083833" y="3902149"/>
            <a:ext cx="1434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2. </a:t>
            </a:r>
            <a:r>
              <a:rPr lang="ko-KR" altLang="en-US" sz="11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23D3D0A-4339-4720-9972-B2AE362B05D2}"/>
              </a:ext>
            </a:extLst>
          </p:cNvPr>
          <p:cNvSpPr txBox="1"/>
          <p:nvPr/>
        </p:nvSpPr>
        <p:spPr>
          <a:xfrm>
            <a:off x="3269025" y="3689103"/>
            <a:ext cx="1406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3. </a:t>
            </a:r>
            <a:r>
              <a:rPr lang="ko-KR" altLang="en-US" sz="1100" dirty="0">
                <a:solidFill>
                  <a:schemeClr val="bg1"/>
                </a:solidFill>
              </a:rPr>
              <a:t>일반가입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C045E2D-09E5-494A-B833-52A662889A4F}"/>
              </a:ext>
            </a:extLst>
          </p:cNvPr>
          <p:cNvSpPr txBox="1"/>
          <p:nvPr/>
        </p:nvSpPr>
        <p:spPr>
          <a:xfrm>
            <a:off x="3365432" y="6279001"/>
            <a:ext cx="1493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3. SNS </a:t>
            </a:r>
            <a:r>
              <a:rPr lang="ko-KR" altLang="en-US" sz="1100" dirty="0">
                <a:solidFill>
                  <a:schemeClr val="bg1"/>
                </a:solidFill>
              </a:rPr>
              <a:t>가입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1E04B63-5216-40E9-9C21-DF057167DFA6}"/>
              </a:ext>
            </a:extLst>
          </p:cNvPr>
          <p:cNvSpPr txBox="1"/>
          <p:nvPr/>
        </p:nvSpPr>
        <p:spPr>
          <a:xfrm>
            <a:off x="4932040" y="2517392"/>
            <a:ext cx="1742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4.</a:t>
            </a:r>
            <a:r>
              <a:rPr lang="ko-KR" altLang="en-US" sz="1100" dirty="0">
                <a:solidFill>
                  <a:schemeClr val="bg1"/>
                </a:solidFill>
              </a:rPr>
              <a:t>아이디 입력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029F5BA-7FFD-43AD-B245-8A99976A5D86}"/>
              </a:ext>
            </a:extLst>
          </p:cNvPr>
          <p:cNvSpPr txBox="1"/>
          <p:nvPr/>
        </p:nvSpPr>
        <p:spPr>
          <a:xfrm>
            <a:off x="4909964" y="5250843"/>
            <a:ext cx="1884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4.</a:t>
            </a:r>
            <a:r>
              <a:rPr lang="ko-KR" altLang="en-US" sz="1100" dirty="0">
                <a:solidFill>
                  <a:schemeClr val="bg1"/>
                </a:solidFill>
              </a:rPr>
              <a:t>생년월일 입력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90317CB-B920-49E7-A97A-769014E5E53F}"/>
              </a:ext>
            </a:extLst>
          </p:cNvPr>
          <p:cNvSpPr txBox="1"/>
          <p:nvPr/>
        </p:nvSpPr>
        <p:spPr>
          <a:xfrm>
            <a:off x="4909964" y="4088668"/>
            <a:ext cx="1884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4.</a:t>
            </a:r>
            <a:r>
              <a:rPr lang="ko-KR" altLang="en-US" sz="1100" dirty="0">
                <a:solidFill>
                  <a:schemeClr val="bg1"/>
                </a:solidFill>
              </a:rPr>
              <a:t>전화번호 입력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138BB60-EC69-4118-B68D-7A04DE39A589}"/>
              </a:ext>
            </a:extLst>
          </p:cNvPr>
          <p:cNvSpPr txBox="1"/>
          <p:nvPr/>
        </p:nvSpPr>
        <p:spPr>
          <a:xfrm>
            <a:off x="4928693" y="3558298"/>
            <a:ext cx="1884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4.</a:t>
            </a:r>
            <a:r>
              <a:rPr lang="ko-KR" altLang="en-US" sz="1100" dirty="0">
                <a:solidFill>
                  <a:schemeClr val="bg1"/>
                </a:solidFill>
              </a:rPr>
              <a:t>이름 입력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EF90F53-1D81-4CC5-BD0E-52B41AF291AA}"/>
              </a:ext>
            </a:extLst>
          </p:cNvPr>
          <p:cNvSpPr txBox="1"/>
          <p:nvPr/>
        </p:nvSpPr>
        <p:spPr>
          <a:xfrm>
            <a:off x="4909964" y="3061273"/>
            <a:ext cx="1884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4.</a:t>
            </a:r>
            <a:r>
              <a:rPr lang="ko-KR" altLang="en-US" sz="1100" dirty="0">
                <a:solidFill>
                  <a:schemeClr val="bg1"/>
                </a:solidFill>
              </a:rPr>
              <a:t>비밀번호 입력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69077B-B9A6-466D-B858-EB5649D6197E}"/>
              </a:ext>
            </a:extLst>
          </p:cNvPr>
          <p:cNvSpPr txBox="1"/>
          <p:nvPr/>
        </p:nvSpPr>
        <p:spPr>
          <a:xfrm>
            <a:off x="4928693" y="4660322"/>
            <a:ext cx="1884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4.</a:t>
            </a:r>
            <a:r>
              <a:rPr lang="ko-KR" altLang="en-US" sz="1100" dirty="0">
                <a:solidFill>
                  <a:schemeClr val="bg1"/>
                </a:solidFill>
              </a:rPr>
              <a:t>이메일 입력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CD2D536-91F6-40ED-B4F8-EF96582C8289}"/>
              </a:ext>
            </a:extLst>
          </p:cNvPr>
          <p:cNvSpPr txBox="1"/>
          <p:nvPr/>
        </p:nvSpPr>
        <p:spPr>
          <a:xfrm>
            <a:off x="7492893" y="3706376"/>
            <a:ext cx="1884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5.</a:t>
            </a:r>
            <a:r>
              <a:rPr lang="ko-KR" altLang="en-US" sz="1100" dirty="0">
                <a:solidFill>
                  <a:schemeClr val="bg1"/>
                </a:solidFill>
              </a:rPr>
              <a:t> 가입 완료</a:t>
            </a:r>
          </a:p>
        </p:txBody>
      </p:sp>
      <p:sp>
        <p:nvSpPr>
          <p:cNvPr id="189" name="말풍선: 사각형 188">
            <a:extLst>
              <a:ext uri="{FF2B5EF4-FFF2-40B4-BE49-F238E27FC236}">
                <a16:creationId xmlns:a16="http://schemas.microsoft.com/office/drawing/2014/main" id="{DE9FE6BA-0DB9-4DBA-B708-EE7A7301B0BE}"/>
              </a:ext>
            </a:extLst>
          </p:cNvPr>
          <p:cNvSpPr/>
          <p:nvPr/>
        </p:nvSpPr>
        <p:spPr>
          <a:xfrm>
            <a:off x="6398688" y="2607610"/>
            <a:ext cx="1575306" cy="355888"/>
          </a:xfrm>
          <a:prstGeom prst="wedgeRectCallout">
            <a:avLst>
              <a:gd name="adj1" fmla="val -72673"/>
              <a:gd name="adj2" fmla="val -98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말풍선: 사각형 189">
            <a:extLst>
              <a:ext uri="{FF2B5EF4-FFF2-40B4-BE49-F238E27FC236}">
                <a16:creationId xmlns:a16="http://schemas.microsoft.com/office/drawing/2014/main" id="{44F4CA7B-BC80-48B0-8636-9AFEA2BE669C}"/>
              </a:ext>
            </a:extLst>
          </p:cNvPr>
          <p:cNvSpPr/>
          <p:nvPr/>
        </p:nvSpPr>
        <p:spPr>
          <a:xfrm>
            <a:off x="6262925" y="5592510"/>
            <a:ext cx="1630185" cy="459974"/>
          </a:xfrm>
          <a:prstGeom prst="wedgeRectCallout">
            <a:avLst>
              <a:gd name="adj1" fmla="val -63090"/>
              <a:gd name="adj2" fmla="val -8166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8BBA301-FA5E-4266-8E12-32B284DFC7AA}"/>
              </a:ext>
            </a:extLst>
          </p:cNvPr>
          <p:cNvSpPr txBox="1"/>
          <p:nvPr/>
        </p:nvSpPr>
        <p:spPr>
          <a:xfrm>
            <a:off x="6413297" y="2585562"/>
            <a:ext cx="16048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아이디 존재 시 </a:t>
            </a:r>
            <a:r>
              <a:rPr lang="ko-KR" altLang="en-US" sz="1000" b="1" dirty="0" err="1">
                <a:solidFill>
                  <a:schemeClr val="bg1"/>
                </a:solidFill>
              </a:rPr>
              <a:t>경고창</a:t>
            </a:r>
            <a:r>
              <a:rPr lang="ko-KR" altLang="en-US" sz="1000" b="1" dirty="0">
                <a:solidFill>
                  <a:schemeClr val="bg1"/>
                </a:solidFill>
              </a:rPr>
              <a:t> 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r>
              <a:rPr lang="ko-KR" altLang="en-US" sz="1000" b="1" dirty="0">
                <a:solidFill>
                  <a:schemeClr val="bg1"/>
                </a:solidFill>
              </a:rPr>
              <a:t>출력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003024B-F37A-42AD-BA0A-5FD57410E352}"/>
              </a:ext>
            </a:extLst>
          </p:cNvPr>
          <p:cNvSpPr txBox="1"/>
          <p:nvPr/>
        </p:nvSpPr>
        <p:spPr>
          <a:xfrm>
            <a:off x="6227885" y="5640466"/>
            <a:ext cx="17519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만 </a:t>
            </a:r>
            <a:r>
              <a:rPr lang="en-US" altLang="ko-KR" sz="1000" b="1" dirty="0">
                <a:solidFill>
                  <a:schemeClr val="bg1"/>
                </a:solidFill>
              </a:rPr>
              <a:t>14</a:t>
            </a:r>
            <a:r>
              <a:rPr lang="ko-KR" altLang="en-US" sz="1000" b="1" dirty="0">
                <a:solidFill>
                  <a:schemeClr val="bg1"/>
                </a:solidFill>
              </a:rPr>
              <a:t>세 미만 가입 불가 </a:t>
            </a:r>
            <a:r>
              <a:rPr lang="ko-KR" altLang="en-US" sz="1000" b="1" dirty="0" err="1">
                <a:solidFill>
                  <a:schemeClr val="bg1"/>
                </a:solidFill>
              </a:rPr>
              <a:t>경고창</a:t>
            </a:r>
            <a:r>
              <a:rPr lang="ko-KR" altLang="en-US" sz="1000" b="1" dirty="0">
                <a:solidFill>
                  <a:schemeClr val="bg1"/>
                </a:solidFill>
              </a:rPr>
              <a:t> 출력</a:t>
            </a:r>
          </a:p>
        </p:txBody>
      </p:sp>
      <p:sp>
        <p:nvSpPr>
          <p:cNvPr id="194" name="이중 물결 193">
            <a:extLst>
              <a:ext uri="{FF2B5EF4-FFF2-40B4-BE49-F238E27FC236}">
                <a16:creationId xmlns:a16="http://schemas.microsoft.com/office/drawing/2014/main" id="{A9280970-6642-4933-BA01-7A31874B4CCE}"/>
              </a:ext>
            </a:extLst>
          </p:cNvPr>
          <p:cNvSpPr/>
          <p:nvPr/>
        </p:nvSpPr>
        <p:spPr>
          <a:xfrm>
            <a:off x="4675060" y="1939910"/>
            <a:ext cx="1713186" cy="459974"/>
          </a:xfrm>
          <a:prstGeom prst="doubleWave">
            <a:avLst/>
          </a:prstGeom>
          <a:ln w="3175">
            <a:solidFill>
              <a:srgbClr val="72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DFDF455-DEC7-404C-9F18-FF9BAFD4BB34}"/>
              </a:ext>
            </a:extLst>
          </p:cNvPr>
          <p:cNvSpPr txBox="1"/>
          <p:nvPr/>
        </p:nvSpPr>
        <p:spPr>
          <a:xfrm>
            <a:off x="4762031" y="2054434"/>
            <a:ext cx="1749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빈칸 존재 시 </a:t>
            </a:r>
            <a:r>
              <a:rPr lang="ko-KR" altLang="en-US" sz="1000" b="1" dirty="0" err="1">
                <a:solidFill>
                  <a:schemeClr val="bg1"/>
                </a:solidFill>
              </a:rPr>
              <a:t>경고창</a:t>
            </a:r>
            <a:r>
              <a:rPr lang="ko-KR" altLang="en-US" sz="1000" b="1" dirty="0">
                <a:solidFill>
                  <a:schemeClr val="bg1"/>
                </a:solidFill>
              </a:rPr>
              <a:t> 출력</a:t>
            </a:r>
          </a:p>
        </p:txBody>
      </p:sp>
      <p:cxnSp>
        <p:nvCxnSpPr>
          <p:cNvPr id="201" name="연결선: 구부러짐 200">
            <a:extLst>
              <a:ext uri="{FF2B5EF4-FFF2-40B4-BE49-F238E27FC236}">
                <a16:creationId xmlns:a16="http://schemas.microsoft.com/office/drawing/2014/main" id="{6547E81A-B3EB-411F-B4FE-91E5ADFDBD67}"/>
              </a:ext>
            </a:extLst>
          </p:cNvPr>
          <p:cNvCxnSpPr>
            <a:endCxn id="134" idx="1"/>
          </p:cNvCxnSpPr>
          <p:nvPr/>
        </p:nvCxnSpPr>
        <p:spPr>
          <a:xfrm rot="16200000" flipH="1">
            <a:off x="1638662" y="4886184"/>
            <a:ext cx="2478064" cy="607121"/>
          </a:xfrm>
          <a:prstGeom prst="curvedConnector2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7DF16DA-E6F1-46E1-9DCE-4D9573B18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543931"/>
              </p:ext>
            </p:extLst>
          </p:nvPr>
        </p:nvGraphicFramePr>
        <p:xfrm>
          <a:off x="1062576" y="1169562"/>
          <a:ext cx="7072932" cy="52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233">
                  <a:extLst>
                    <a:ext uri="{9D8B030D-6E8A-4147-A177-3AD203B41FA5}">
                      <a16:colId xmlns:a16="http://schemas.microsoft.com/office/drawing/2014/main" val="3630977711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3602055916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778314445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3325670391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단위 프로세스  </a:t>
                      </a: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ID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j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WAFLEX-USER-9 ~ 14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프로세스명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회원가입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981936"/>
                  </a:ext>
                </a:extLst>
              </a:tr>
              <a:tr h="262519"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2021.04.07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 err="1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성원제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3348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5533A04-12C9-4B8B-B1FC-0C5D4BCB3980}"/>
              </a:ext>
            </a:extLst>
          </p:cNvPr>
          <p:cNvCxnSpPr>
            <a:cxnSpLocks/>
          </p:cNvCxnSpPr>
          <p:nvPr/>
        </p:nvCxnSpPr>
        <p:spPr>
          <a:xfrm>
            <a:off x="1429786" y="4432912"/>
            <a:ext cx="971274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0A64CD61-5B01-4386-A9DE-90D5F4459874}"/>
              </a:ext>
            </a:extLst>
          </p:cNvPr>
          <p:cNvCxnSpPr>
            <a:cxnSpLocks/>
            <a:stCxn id="43" idx="1"/>
            <a:endCxn id="45" idx="1"/>
          </p:cNvCxnSpPr>
          <p:nvPr/>
        </p:nvCxnSpPr>
        <p:spPr>
          <a:xfrm rot="10800000" flipV="1">
            <a:off x="2636511" y="2762489"/>
            <a:ext cx="12700" cy="3077602"/>
          </a:xfrm>
          <a:prstGeom prst="bentConnector3">
            <a:avLst>
              <a:gd name="adj1" fmla="val 1800000"/>
            </a:avLst>
          </a:prstGeom>
          <a:ln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1534" y="72046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PROCESS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CD2D536-91F6-40ED-B4F8-EF96582C8289}"/>
              </a:ext>
            </a:extLst>
          </p:cNvPr>
          <p:cNvSpPr txBox="1"/>
          <p:nvPr/>
        </p:nvSpPr>
        <p:spPr>
          <a:xfrm>
            <a:off x="7492893" y="3706376"/>
            <a:ext cx="188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가입 완료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FFAF0E-FB11-4960-8858-2C88C1393ABC}"/>
              </a:ext>
            </a:extLst>
          </p:cNvPr>
          <p:cNvSpPr>
            <a:spLocks/>
          </p:cNvSpPr>
          <p:nvPr/>
        </p:nvSpPr>
        <p:spPr>
          <a:xfrm>
            <a:off x="381512" y="4228584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B315A89-12C1-4F03-AC29-087B0F2E8F57}"/>
              </a:ext>
            </a:extLst>
          </p:cNvPr>
          <p:cNvSpPr>
            <a:spLocks/>
          </p:cNvSpPr>
          <p:nvPr/>
        </p:nvSpPr>
        <p:spPr>
          <a:xfrm>
            <a:off x="2636511" y="2406525"/>
            <a:ext cx="2088232" cy="711928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FD4E721-F312-48A1-8D8A-175DDF4F2144}"/>
              </a:ext>
            </a:extLst>
          </p:cNvPr>
          <p:cNvSpPr>
            <a:spLocks/>
          </p:cNvSpPr>
          <p:nvPr/>
        </p:nvSpPr>
        <p:spPr>
          <a:xfrm>
            <a:off x="2636511" y="4225219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C725A40-5319-4AF2-8EB9-C30BD7B4487F}"/>
              </a:ext>
            </a:extLst>
          </p:cNvPr>
          <p:cNvSpPr>
            <a:spLocks/>
          </p:cNvSpPr>
          <p:nvPr/>
        </p:nvSpPr>
        <p:spPr>
          <a:xfrm>
            <a:off x="2636511" y="5631266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6A1F36-BC83-430A-9874-86573F5200C0}"/>
              </a:ext>
            </a:extLst>
          </p:cNvPr>
          <p:cNvSpPr>
            <a:spLocks/>
          </p:cNvSpPr>
          <p:nvPr/>
        </p:nvSpPr>
        <p:spPr>
          <a:xfrm>
            <a:off x="4724743" y="4245396"/>
            <a:ext cx="1080120" cy="36004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7D346CC-4102-4236-90F3-25A8615A3E09}"/>
              </a:ext>
            </a:extLst>
          </p:cNvPr>
          <p:cNvSpPr>
            <a:spLocks/>
          </p:cNvSpPr>
          <p:nvPr/>
        </p:nvSpPr>
        <p:spPr>
          <a:xfrm>
            <a:off x="6391253" y="4216591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A1C055-01DA-4087-A209-80465E9E5BA8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447051" y="4434043"/>
            <a:ext cx="189460" cy="1"/>
          </a:xfrm>
          <a:prstGeom prst="line">
            <a:avLst/>
          </a:prstGeom>
          <a:ln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060ACE-40DC-455B-91DC-887DBB3B7374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080999" y="4425416"/>
            <a:ext cx="643744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841D081-FD40-4EF7-9BF9-8FE3C07B6587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5804863" y="4425416"/>
            <a:ext cx="586390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76EFBB7-A06B-40D6-9015-F34DF593D09D}"/>
              </a:ext>
            </a:extLst>
          </p:cNvPr>
          <p:cNvSpPr>
            <a:spLocks/>
          </p:cNvSpPr>
          <p:nvPr/>
        </p:nvSpPr>
        <p:spPr>
          <a:xfrm>
            <a:off x="4724743" y="5680248"/>
            <a:ext cx="1080120" cy="36004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AE1B46F-FF3E-47CB-8D51-F2A3862B3EE2}"/>
              </a:ext>
            </a:extLst>
          </p:cNvPr>
          <p:cNvSpPr>
            <a:spLocks/>
          </p:cNvSpPr>
          <p:nvPr/>
        </p:nvSpPr>
        <p:spPr>
          <a:xfrm>
            <a:off x="6391253" y="5651443"/>
            <a:ext cx="1433276" cy="417649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9C3E2D8-3E10-4865-BF29-1982C8FF44A3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4080999" y="5860268"/>
            <a:ext cx="643744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D9E13DD-0A4E-4BBD-BCA7-0169B1D22AF5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5804863" y="5860268"/>
            <a:ext cx="586390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86DF36B-1182-4D6C-BE1C-31245B66D480}"/>
              </a:ext>
            </a:extLst>
          </p:cNvPr>
          <p:cNvSpPr txBox="1">
            <a:spLocks/>
          </p:cNvSpPr>
          <p:nvPr/>
        </p:nvSpPr>
        <p:spPr>
          <a:xfrm>
            <a:off x="2660898" y="2485490"/>
            <a:ext cx="2075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회원정보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현재 이용권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내가 본 영화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내가 </a:t>
            </a: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찜한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영화 확인가능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A7AED7-198C-4AB3-8830-BDA1589D72F5}"/>
              </a:ext>
            </a:extLst>
          </p:cNvPr>
          <p:cNvSpPr txBox="1">
            <a:spLocks/>
          </p:cNvSpPr>
          <p:nvPr/>
        </p:nvSpPr>
        <p:spPr>
          <a:xfrm>
            <a:off x="611644" y="4309801"/>
            <a:ext cx="1213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마이페이지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0DEBDD8-F988-4ABB-886D-397E0023DDC9}"/>
              </a:ext>
            </a:extLst>
          </p:cNvPr>
          <p:cNvSpPr txBox="1">
            <a:spLocks/>
          </p:cNvSpPr>
          <p:nvPr/>
        </p:nvSpPr>
        <p:spPr>
          <a:xfrm>
            <a:off x="2796791" y="4287654"/>
            <a:ext cx="1230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회원정보 수정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5E40A7D-A5B8-43A2-8401-344BC6B3007D}"/>
              </a:ext>
            </a:extLst>
          </p:cNvPr>
          <p:cNvSpPr txBox="1">
            <a:spLocks/>
          </p:cNvSpPr>
          <p:nvPr/>
        </p:nvSpPr>
        <p:spPr>
          <a:xfrm>
            <a:off x="2862191" y="5698137"/>
            <a:ext cx="1121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회원탈퇴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567B00A-B25B-444C-910A-4269F69738D0}"/>
              </a:ext>
            </a:extLst>
          </p:cNvPr>
          <p:cNvSpPr txBox="1">
            <a:spLocks/>
          </p:cNvSpPr>
          <p:nvPr/>
        </p:nvSpPr>
        <p:spPr>
          <a:xfrm>
            <a:off x="4705142" y="4301290"/>
            <a:ext cx="1123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비밀번호 입력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187F653-7204-4F4D-9CEF-6CFE23F757F4}"/>
              </a:ext>
            </a:extLst>
          </p:cNvPr>
          <p:cNvSpPr txBox="1">
            <a:spLocks/>
          </p:cNvSpPr>
          <p:nvPr/>
        </p:nvSpPr>
        <p:spPr>
          <a:xfrm>
            <a:off x="4681160" y="5714213"/>
            <a:ext cx="1123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비밀번호 입력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A17159-8B9A-4C92-AB7D-529B4B9CCBFF}"/>
              </a:ext>
            </a:extLst>
          </p:cNvPr>
          <p:cNvSpPr txBox="1">
            <a:spLocks/>
          </p:cNvSpPr>
          <p:nvPr/>
        </p:nvSpPr>
        <p:spPr>
          <a:xfrm>
            <a:off x="6401600" y="4227186"/>
            <a:ext cx="1433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회원정보 수정화면 출력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16482FD-266F-4190-9082-E8FFE8F4F3C0}"/>
              </a:ext>
            </a:extLst>
          </p:cNvPr>
          <p:cNvSpPr txBox="1">
            <a:spLocks/>
          </p:cNvSpPr>
          <p:nvPr/>
        </p:nvSpPr>
        <p:spPr>
          <a:xfrm>
            <a:off x="6401600" y="5720813"/>
            <a:ext cx="2568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회원탈퇴 화면 출력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CE0C5BB-9F8E-4D0C-B42A-B48DD6C82ABA}"/>
              </a:ext>
            </a:extLst>
          </p:cNvPr>
          <p:cNvSpPr txBox="1">
            <a:spLocks/>
          </p:cNvSpPr>
          <p:nvPr/>
        </p:nvSpPr>
        <p:spPr>
          <a:xfrm>
            <a:off x="6127645" y="2289986"/>
            <a:ext cx="240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칭호 설정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2065113-BAEC-4921-82FC-07DE5182C9D2}"/>
              </a:ext>
            </a:extLst>
          </p:cNvPr>
          <p:cNvSpPr txBox="1">
            <a:spLocks/>
          </p:cNvSpPr>
          <p:nvPr/>
        </p:nvSpPr>
        <p:spPr>
          <a:xfrm>
            <a:off x="6092738" y="3033533"/>
            <a:ext cx="240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아이템 조회</a:t>
            </a:r>
          </a:p>
        </p:txBody>
      </p:sp>
      <p:sp>
        <p:nvSpPr>
          <p:cNvPr id="113" name="이중 물결 112">
            <a:extLst>
              <a:ext uri="{FF2B5EF4-FFF2-40B4-BE49-F238E27FC236}">
                <a16:creationId xmlns:a16="http://schemas.microsoft.com/office/drawing/2014/main" id="{EDF32CC3-0E60-4AAF-9885-E30B55A9BF32}"/>
              </a:ext>
            </a:extLst>
          </p:cNvPr>
          <p:cNvSpPr/>
          <p:nvPr/>
        </p:nvSpPr>
        <p:spPr>
          <a:xfrm>
            <a:off x="4558650" y="4872505"/>
            <a:ext cx="1555645" cy="589899"/>
          </a:xfrm>
          <a:prstGeom prst="doubleWave">
            <a:avLst/>
          </a:prstGeom>
          <a:ln w="3175">
            <a:solidFill>
              <a:srgbClr val="72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F531667-28C2-4E5D-B9BC-55CC1969BE36}"/>
              </a:ext>
            </a:extLst>
          </p:cNvPr>
          <p:cNvSpPr txBox="1"/>
          <p:nvPr/>
        </p:nvSpPr>
        <p:spPr>
          <a:xfrm>
            <a:off x="4679652" y="4940423"/>
            <a:ext cx="176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+mj-lt"/>
              </a:rPr>
              <a:t>비밀번호 불일치 시</a:t>
            </a:r>
            <a:endParaRPr lang="en-US" altLang="ko-KR" sz="1000" b="1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1000" b="1" dirty="0" err="1">
                <a:solidFill>
                  <a:schemeClr val="bg1"/>
                </a:solidFill>
                <a:latin typeface="+mj-lt"/>
              </a:rPr>
              <a:t>경고창</a:t>
            </a:r>
            <a:r>
              <a:rPr lang="en-US" altLang="ko-KR" sz="1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  <a:latin typeface="+mj-lt"/>
              </a:rPr>
              <a:t>출력</a:t>
            </a:r>
          </a:p>
        </p:txBody>
      </p:sp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57CBB0B7-2127-44E7-BE1C-DA3B41419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192038"/>
              </p:ext>
            </p:extLst>
          </p:nvPr>
        </p:nvGraphicFramePr>
        <p:xfrm>
          <a:off x="1062576" y="1169562"/>
          <a:ext cx="7072932" cy="52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233">
                  <a:extLst>
                    <a:ext uri="{9D8B030D-6E8A-4147-A177-3AD203B41FA5}">
                      <a16:colId xmlns:a16="http://schemas.microsoft.com/office/drawing/2014/main" val="3630977711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3602055916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778314445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3325670391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단위 프로세스  </a:t>
                      </a: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ID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j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WAFLEX-USER- 15 ~ 21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프로세스명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회원가입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981936"/>
                  </a:ext>
                </a:extLst>
              </a:tr>
              <a:tr h="262519"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2021.04.07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 err="1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성원제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334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38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1534" y="72046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PROCESS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06" y="256074"/>
            <a:ext cx="3528392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2686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50E331-006C-44FB-9719-EFB047F44444}"/>
              </a:ext>
            </a:extLst>
          </p:cNvPr>
          <p:cNvSpPr/>
          <p:nvPr/>
        </p:nvSpPr>
        <p:spPr>
          <a:xfrm>
            <a:off x="5148064" y="3573016"/>
            <a:ext cx="1671096" cy="648072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CF4AD-D964-4ED1-A841-9C88643CF942}"/>
              </a:ext>
            </a:extLst>
          </p:cNvPr>
          <p:cNvSpPr txBox="1"/>
          <p:nvPr/>
        </p:nvSpPr>
        <p:spPr>
          <a:xfrm>
            <a:off x="5108598" y="3743163"/>
            <a:ext cx="204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장르별 추천 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9FEDF6-F406-4C92-9D09-F2BB907E6B33}"/>
              </a:ext>
            </a:extLst>
          </p:cNvPr>
          <p:cNvSpPr/>
          <p:nvPr/>
        </p:nvSpPr>
        <p:spPr>
          <a:xfrm>
            <a:off x="1907704" y="3573016"/>
            <a:ext cx="1671096" cy="648072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7676B-0905-462F-995C-2CFC5E4E0A4E}"/>
              </a:ext>
            </a:extLst>
          </p:cNvPr>
          <p:cNvSpPr txBox="1"/>
          <p:nvPr/>
        </p:nvSpPr>
        <p:spPr>
          <a:xfrm>
            <a:off x="2177162" y="3712386"/>
            <a:ext cx="1609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0. </a:t>
            </a:r>
            <a:r>
              <a:rPr lang="ko-KR" altLang="en-US" sz="1400" dirty="0">
                <a:solidFill>
                  <a:schemeClr val="bg1"/>
                </a:solidFill>
              </a:rPr>
              <a:t>메인 화면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D77760-1FC1-4E85-AB0A-DE5AF1D3EE76}"/>
              </a:ext>
            </a:extLst>
          </p:cNvPr>
          <p:cNvCxnSpPr/>
          <p:nvPr/>
        </p:nvCxnSpPr>
        <p:spPr>
          <a:xfrm>
            <a:off x="3578800" y="3834032"/>
            <a:ext cx="1569264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77EDADBD-67B3-48F5-BB28-C8C10549604F}"/>
              </a:ext>
            </a:extLst>
          </p:cNvPr>
          <p:cNvSpPr/>
          <p:nvPr/>
        </p:nvSpPr>
        <p:spPr>
          <a:xfrm>
            <a:off x="5983612" y="4426996"/>
            <a:ext cx="1512168" cy="432032"/>
          </a:xfrm>
          <a:prstGeom prst="wedgeRectCallout">
            <a:avLst>
              <a:gd name="adj1" fmla="val 7934"/>
              <a:gd name="adj2" fmla="val -86394"/>
            </a:avLst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A24669-EAAE-407A-A149-8FD5FE27768F}"/>
              </a:ext>
            </a:extLst>
          </p:cNvPr>
          <p:cNvSpPr txBox="1"/>
          <p:nvPr/>
        </p:nvSpPr>
        <p:spPr>
          <a:xfrm>
            <a:off x="6249002" y="4504512"/>
            <a:ext cx="1345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장르별 </a:t>
            </a:r>
            <a:r>
              <a:rPr lang="en-US" altLang="ko-KR" sz="1200" dirty="0">
                <a:solidFill>
                  <a:schemeClr val="bg1"/>
                </a:solidFill>
              </a:rPr>
              <a:t>TOP10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B830C39E-125C-4872-997A-28309B7A6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49299"/>
              </p:ext>
            </p:extLst>
          </p:nvPr>
        </p:nvGraphicFramePr>
        <p:xfrm>
          <a:off x="1062576" y="1169562"/>
          <a:ext cx="7072932" cy="52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233">
                  <a:extLst>
                    <a:ext uri="{9D8B030D-6E8A-4147-A177-3AD203B41FA5}">
                      <a16:colId xmlns:a16="http://schemas.microsoft.com/office/drawing/2014/main" val="3630977711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3602055916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778314445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3325670391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단위 프로세스  </a:t>
                      </a: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ID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j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WAFLEX-USER- 15 ~ 21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프로세스명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회원가입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981936"/>
                  </a:ext>
                </a:extLst>
              </a:tr>
              <a:tr h="262519"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2021.04.07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 err="1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성원제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334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72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1534" y="72046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PROCESS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16062E-2D5B-417B-A699-D2A782AFF50D}"/>
              </a:ext>
            </a:extLst>
          </p:cNvPr>
          <p:cNvSpPr>
            <a:spLocks/>
          </p:cNvSpPr>
          <p:nvPr/>
        </p:nvSpPr>
        <p:spPr>
          <a:xfrm>
            <a:off x="248358" y="3282304"/>
            <a:ext cx="1153085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질문 게시판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477DAC-1589-4ECF-9311-65D8FCA412E3}"/>
              </a:ext>
            </a:extLst>
          </p:cNvPr>
          <p:cNvSpPr>
            <a:spLocks/>
          </p:cNvSpPr>
          <p:nvPr/>
        </p:nvSpPr>
        <p:spPr>
          <a:xfrm>
            <a:off x="6035000" y="1959954"/>
            <a:ext cx="1153085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글 수정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0A6231-889D-4413-9781-99FD402FC9CF}"/>
              </a:ext>
            </a:extLst>
          </p:cNvPr>
          <p:cNvSpPr>
            <a:spLocks/>
          </p:cNvSpPr>
          <p:nvPr/>
        </p:nvSpPr>
        <p:spPr>
          <a:xfrm>
            <a:off x="3995457" y="2371445"/>
            <a:ext cx="1153085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상세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페이지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EEA8E5-37BD-4C8D-97A9-B4ACB1C9B78F}"/>
              </a:ext>
            </a:extLst>
          </p:cNvPr>
          <p:cNvSpPr>
            <a:spLocks/>
          </p:cNvSpPr>
          <p:nvPr/>
        </p:nvSpPr>
        <p:spPr>
          <a:xfrm>
            <a:off x="1911872" y="3282304"/>
            <a:ext cx="1153085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2-1.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글 목록 조회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7FC34A-CE53-4527-BA8B-7FF63DD9A5EB}"/>
              </a:ext>
            </a:extLst>
          </p:cNvPr>
          <p:cNvSpPr>
            <a:spLocks/>
          </p:cNvSpPr>
          <p:nvPr/>
        </p:nvSpPr>
        <p:spPr>
          <a:xfrm>
            <a:off x="6011321" y="2928738"/>
            <a:ext cx="1153085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글 삭제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972DDB-3BBB-4E22-9CAD-C1A4C6884585}"/>
              </a:ext>
            </a:extLst>
          </p:cNvPr>
          <p:cNvSpPr>
            <a:spLocks/>
          </p:cNvSpPr>
          <p:nvPr/>
        </p:nvSpPr>
        <p:spPr>
          <a:xfrm>
            <a:off x="7742557" y="1959954"/>
            <a:ext cx="1153085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수정 완료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페이지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9CC33E-E946-4099-98CC-925430C84E9B}"/>
              </a:ext>
            </a:extLst>
          </p:cNvPr>
          <p:cNvSpPr>
            <a:spLocks/>
          </p:cNvSpPr>
          <p:nvPr/>
        </p:nvSpPr>
        <p:spPr>
          <a:xfrm>
            <a:off x="7742557" y="2928738"/>
            <a:ext cx="1153085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삭제 완료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페이지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C538EF1-8F75-4ECF-9B67-C0B3ACC32BBF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1401443" y="3454252"/>
            <a:ext cx="510429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3A24D6A-B027-4FFF-9F24-909B59598626}"/>
              </a:ext>
            </a:extLst>
          </p:cNvPr>
          <p:cNvCxnSpPr>
            <a:stCxn id="18" idx="3"/>
            <a:endCxn id="25" idx="1"/>
          </p:cNvCxnSpPr>
          <p:nvPr/>
        </p:nvCxnSpPr>
        <p:spPr>
          <a:xfrm>
            <a:off x="7188085" y="2131902"/>
            <a:ext cx="554472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02D0638-D821-45DE-81F5-4DA081E80C64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7164406" y="3100686"/>
            <a:ext cx="578151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FE5399-D4E4-4E6B-B929-C45E3AAD20DA}"/>
              </a:ext>
            </a:extLst>
          </p:cNvPr>
          <p:cNvSpPr>
            <a:spLocks/>
          </p:cNvSpPr>
          <p:nvPr/>
        </p:nvSpPr>
        <p:spPr>
          <a:xfrm>
            <a:off x="6048806" y="5082357"/>
            <a:ext cx="1153085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글 작성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843D9B-4F0D-402E-9994-93D670383899}"/>
              </a:ext>
            </a:extLst>
          </p:cNvPr>
          <p:cNvSpPr>
            <a:spLocks/>
          </p:cNvSpPr>
          <p:nvPr/>
        </p:nvSpPr>
        <p:spPr>
          <a:xfrm>
            <a:off x="7756363" y="5082357"/>
            <a:ext cx="1153085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작성 완료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페이지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43E60A0-A216-48A7-AFEE-15964C205988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7201891" y="5254305"/>
            <a:ext cx="554472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1C21270-A785-4DAD-9C94-0B8930E88A6F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064957" y="3454252"/>
            <a:ext cx="467210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DFDAFD-CEC8-473E-9EE9-CC73AEC87434}"/>
              </a:ext>
            </a:extLst>
          </p:cNvPr>
          <p:cNvSpPr>
            <a:spLocks/>
          </p:cNvSpPr>
          <p:nvPr/>
        </p:nvSpPr>
        <p:spPr>
          <a:xfrm>
            <a:off x="1911871" y="4964963"/>
            <a:ext cx="1153085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2-2.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글 검색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BA245D0-F1E7-4E5B-98C8-CC199456F8DD}"/>
              </a:ext>
            </a:extLst>
          </p:cNvPr>
          <p:cNvCxnSpPr>
            <a:stCxn id="27" idx="2"/>
          </p:cNvCxnSpPr>
          <p:nvPr/>
        </p:nvCxnSpPr>
        <p:spPr>
          <a:xfrm rot="16200000" flipH="1">
            <a:off x="2823160" y="4974113"/>
            <a:ext cx="324118" cy="993610"/>
          </a:xfrm>
          <a:prstGeom prst="bentConnector2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B66CD2-F9CE-4902-87A2-013315F7A7C4}"/>
              </a:ext>
            </a:extLst>
          </p:cNvPr>
          <p:cNvSpPr>
            <a:spLocks/>
          </p:cNvSpPr>
          <p:nvPr/>
        </p:nvSpPr>
        <p:spPr>
          <a:xfrm>
            <a:off x="3532167" y="4910409"/>
            <a:ext cx="632103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제목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84254F-5799-4445-96FA-D5E3F1016E7F}"/>
              </a:ext>
            </a:extLst>
          </p:cNvPr>
          <p:cNvSpPr>
            <a:spLocks/>
          </p:cNvSpPr>
          <p:nvPr/>
        </p:nvSpPr>
        <p:spPr>
          <a:xfrm>
            <a:off x="3527536" y="5308859"/>
            <a:ext cx="632103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내용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0CA9709-981A-4D49-A6ED-88379B72AA7F}"/>
              </a:ext>
            </a:extLst>
          </p:cNvPr>
          <p:cNvSpPr>
            <a:spLocks/>
          </p:cNvSpPr>
          <p:nvPr/>
        </p:nvSpPr>
        <p:spPr>
          <a:xfrm>
            <a:off x="3527536" y="5701033"/>
            <a:ext cx="632103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작성자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1420E67-AEC5-44D3-A32A-41104B20906A}"/>
              </a:ext>
            </a:extLst>
          </p:cNvPr>
          <p:cNvSpPr>
            <a:spLocks/>
          </p:cNvSpPr>
          <p:nvPr/>
        </p:nvSpPr>
        <p:spPr>
          <a:xfrm>
            <a:off x="3527535" y="6102150"/>
            <a:ext cx="632103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제목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+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내용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EB2041-0E54-4485-8E1C-F22E6097FB05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 flipH="1">
            <a:off x="2488414" y="3626200"/>
            <a:ext cx="1" cy="1338763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C707021-2A81-43F9-B9F9-75316C86F2D5}"/>
              </a:ext>
            </a:extLst>
          </p:cNvPr>
          <p:cNvCxnSpPr>
            <a:stCxn id="21" idx="3"/>
          </p:cNvCxnSpPr>
          <p:nvPr/>
        </p:nvCxnSpPr>
        <p:spPr>
          <a:xfrm>
            <a:off x="5148542" y="2543393"/>
            <a:ext cx="609222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6F7FC3-3923-42AC-8C27-804730001823}"/>
              </a:ext>
            </a:extLst>
          </p:cNvPr>
          <p:cNvSpPr>
            <a:spLocks/>
          </p:cNvSpPr>
          <p:nvPr/>
        </p:nvSpPr>
        <p:spPr>
          <a:xfrm>
            <a:off x="4698454" y="3391239"/>
            <a:ext cx="913381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댓글 조회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6D8111-E9C6-493A-BA10-631A6201FFE6}"/>
              </a:ext>
            </a:extLst>
          </p:cNvPr>
          <p:cNvSpPr>
            <a:spLocks/>
          </p:cNvSpPr>
          <p:nvPr/>
        </p:nvSpPr>
        <p:spPr>
          <a:xfrm>
            <a:off x="4698454" y="3786836"/>
            <a:ext cx="913381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댓글 수정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77149E-0CE3-403D-89CE-11E031B3856F}"/>
              </a:ext>
            </a:extLst>
          </p:cNvPr>
          <p:cNvSpPr>
            <a:spLocks/>
          </p:cNvSpPr>
          <p:nvPr/>
        </p:nvSpPr>
        <p:spPr>
          <a:xfrm>
            <a:off x="4698454" y="4182433"/>
            <a:ext cx="913381" cy="343896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댓글 삭제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D82E77F-9422-4F5D-A4A1-A4ABE9A473CB}"/>
              </a:ext>
            </a:extLst>
          </p:cNvPr>
          <p:cNvCxnSpPr>
            <a:endCxn id="41" idx="1"/>
          </p:cNvCxnSpPr>
          <p:nvPr/>
        </p:nvCxnSpPr>
        <p:spPr>
          <a:xfrm rot="16200000" flipH="1">
            <a:off x="3727428" y="2987757"/>
            <a:ext cx="1248417" cy="693635"/>
          </a:xfrm>
          <a:prstGeom prst="bentConnector2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17611643-ACFE-4F23-9EBD-4EA1AF647780}"/>
              </a:ext>
            </a:extLst>
          </p:cNvPr>
          <p:cNvCxnSpPr>
            <a:stCxn id="18" idx="1"/>
            <a:endCxn id="43" idx="1"/>
          </p:cNvCxnSpPr>
          <p:nvPr/>
        </p:nvCxnSpPr>
        <p:spPr>
          <a:xfrm rot="10800000" flipH="1" flipV="1">
            <a:off x="6035000" y="2131901"/>
            <a:ext cx="13806" cy="3122403"/>
          </a:xfrm>
          <a:prstGeom prst="bentConnector3">
            <a:avLst>
              <a:gd name="adj1" fmla="val -1655802"/>
            </a:avLst>
          </a:prstGeom>
          <a:ln>
            <a:solidFill>
              <a:srgbClr val="72686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89FC6AD-2F0C-4994-9F1A-8B44DAAA677B}"/>
              </a:ext>
            </a:extLst>
          </p:cNvPr>
          <p:cNvCxnSpPr>
            <a:cxnSpLocks/>
          </p:cNvCxnSpPr>
          <p:nvPr/>
        </p:nvCxnSpPr>
        <p:spPr>
          <a:xfrm>
            <a:off x="5795249" y="3100686"/>
            <a:ext cx="253557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4">
            <a:extLst>
              <a:ext uri="{FF2B5EF4-FFF2-40B4-BE49-F238E27FC236}">
                <a16:creationId xmlns:a16="http://schemas.microsoft.com/office/drawing/2014/main" id="{8BF0C84C-5D06-4866-AC83-672DF9C72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49299"/>
              </p:ext>
            </p:extLst>
          </p:nvPr>
        </p:nvGraphicFramePr>
        <p:xfrm>
          <a:off x="1062576" y="1169562"/>
          <a:ext cx="7072932" cy="52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233">
                  <a:extLst>
                    <a:ext uri="{9D8B030D-6E8A-4147-A177-3AD203B41FA5}">
                      <a16:colId xmlns:a16="http://schemas.microsoft.com/office/drawing/2014/main" val="3630977711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3602055916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778314445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3325670391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단위 프로세스  </a:t>
                      </a: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ID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j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WAFLEX-USER- 15 ~ 21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프로세스명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회원가입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981936"/>
                  </a:ext>
                </a:extLst>
              </a:tr>
              <a:tr h="262519"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2021.04.07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 err="1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성원제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334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7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1534" y="72046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PROCESS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9F7621-CE11-46AB-A293-4B7FCCBC799E}"/>
              </a:ext>
            </a:extLst>
          </p:cNvPr>
          <p:cNvSpPr>
            <a:spLocks/>
          </p:cNvSpPr>
          <p:nvPr/>
        </p:nvSpPr>
        <p:spPr>
          <a:xfrm>
            <a:off x="284771" y="4080745"/>
            <a:ext cx="1224136" cy="51562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1:1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문의 게시판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9DBFDC-BC5B-43FE-9996-A14A2F5511E5}"/>
              </a:ext>
            </a:extLst>
          </p:cNvPr>
          <p:cNvSpPr>
            <a:spLocks/>
          </p:cNvSpPr>
          <p:nvPr/>
        </p:nvSpPr>
        <p:spPr>
          <a:xfrm>
            <a:off x="5871650" y="2492896"/>
            <a:ext cx="1224136" cy="515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글 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503EFE6-55CA-4420-8EDA-087209F30E12}"/>
              </a:ext>
            </a:extLst>
          </p:cNvPr>
          <p:cNvSpPr>
            <a:spLocks/>
          </p:cNvSpPr>
          <p:nvPr/>
        </p:nvSpPr>
        <p:spPr>
          <a:xfrm>
            <a:off x="3807084" y="2906446"/>
            <a:ext cx="1224136" cy="51562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상세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페이지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B518B3-2082-496E-AF1F-6B5294EB3A55}"/>
              </a:ext>
            </a:extLst>
          </p:cNvPr>
          <p:cNvSpPr>
            <a:spLocks/>
          </p:cNvSpPr>
          <p:nvPr/>
        </p:nvSpPr>
        <p:spPr>
          <a:xfrm>
            <a:off x="1948285" y="4080745"/>
            <a:ext cx="1224136" cy="51562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글 목록 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2D7F61C-C87E-4C96-BAE2-FD0A6651746F}"/>
              </a:ext>
            </a:extLst>
          </p:cNvPr>
          <p:cNvSpPr>
            <a:spLocks/>
          </p:cNvSpPr>
          <p:nvPr/>
        </p:nvSpPr>
        <p:spPr>
          <a:xfrm>
            <a:off x="5847971" y="3461680"/>
            <a:ext cx="1224136" cy="515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글 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FAE8A9-99CF-49BB-AE35-4D1B10FFADDE}"/>
              </a:ext>
            </a:extLst>
          </p:cNvPr>
          <p:cNvSpPr>
            <a:spLocks/>
          </p:cNvSpPr>
          <p:nvPr/>
        </p:nvSpPr>
        <p:spPr>
          <a:xfrm>
            <a:off x="7579207" y="2492896"/>
            <a:ext cx="1224136" cy="515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수정 완료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393D81B-A6CB-491E-9EB5-2B4DF9850508}"/>
              </a:ext>
            </a:extLst>
          </p:cNvPr>
          <p:cNvSpPr>
            <a:spLocks/>
          </p:cNvSpPr>
          <p:nvPr/>
        </p:nvSpPr>
        <p:spPr>
          <a:xfrm>
            <a:off x="7579207" y="3461680"/>
            <a:ext cx="1224136" cy="515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삭제 완료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810E7C6-0003-4383-AF59-183BA4FDCB88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1508907" y="4338555"/>
            <a:ext cx="439378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7761E78-40DB-42B5-B359-B7F90E125E4E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>
            <a:off x="7095786" y="2750706"/>
            <a:ext cx="483421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AC1E4F-4D9D-4B7A-881F-44F2B9071EEF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>
            <a:off x="7072107" y="3719490"/>
            <a:ext cx="507100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5A91958-EDF9-4B4E-ACEC-25993F1A9113}"/>
              </a:ext>
            </a:extLst>
          </p:cNvPr>
          <p:cNvSpPr>
            <a:spLocks/>
          </p:cNvSpPr>
          <p:nvPr/>
        </p:nvSpPr>
        <p:spPr>
          <a:xfrm>
            <a:off x="3807084" y="5520905"/>
            <a:ext cx="1224136" cy="515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글 작성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19A9DD-1A05-4937-B7E5-7294F06A9981}"/>
              </a:ext>
            </a:extLst>
          </p:cNvPr>
          <p:cNvSpPr>
            <a:spLocks/>
          </p:cNvSpPr>
          <p:nvPr/>
        </p:nvSpPr>
        <p:spPr>
          <a:xfrm>
            <a:off x="5514641" y="5520905"/>
            <a:ext cx="1224136" cy="515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작성 완료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AD7FB15-EC51-4920-A2CE-003FF84D2874}"/>
              </a:ext>
            </a:extLst>
          </p:cNvPr>
          <p:cNvCxnSpPr>
            <a:stCxn id="41" idx="3"/>
            <a:endCxn id="46" idx="1"/>
          </p:cNvCxnSpPr>
          <p:nvPr/>
        </p:nvCxnSpPr>
        <p:spPr>
          <a:xfrm>
            <a:off x="5031220" y="5778715"/>
            <a:ext cx="483421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7240C03D-CBB9-4ECD-90E5-084513F18DB1}"/>
              </a:ext>
            </a:extLst>
          </p:cNvPr>
          <p:cNvCxnSpPr>
            <a:stCxn id="33" idx="1"/>
            <a:endCxn id="41" idx="1"/>
          </p:cNvCxnSpPr>
          <p:nvPr/>
        </p:nvCxnSpPr>
        <p:spPr>
          <a:xfrm rot="10800000" flipV="1">
            <a:off x="3807084" y="3164255"/>
            <a:ext cx="12700" cy="2614459"/>
          </a:xfrm>
          <a:prstGeom prst="curvedConnector3">
            <a:avLst>
              <a:gd name="adj1" fmla="val 1800000"/>
            </a:avLst>
          </a:prstGeom>
          <a:ln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68C126-7A5F-43E2-88FC-B0839C893993}"/>
              </a:ext>
            </a:extLst>
          </p:cNvPr>
          <p:cNvCxnSpPr>
            <a:stCxn id="34" idx="3"/>
          </p:cNvCxnSpPr>
          <p:nvPr/>
        </p:nvCxnSpPr>
        <p:spPr>
          <a:xfrm>
            <a:off x="3172421" y="4338555"/>
            <a:ext cx="416340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7E63996B-B11A-4FC8-B777-45CE2D93916B}"/>
              </a:ext>
            </a:extLst>
          </p:cNvPr>
          <p:cNvCxnSpPr>
            <a:stCxn id="32" idx="1"/>
            <a:endCxn id="35" idx="1"/>
          </p:cNvCxnSpPr>
          <p:nvPr/>
        </p:nvCxnSpPr>
        <p:spPr>
          <a:xfrm rot="10800000" flipV="1">
            <a:off x="5847972" y="2750706"/>
            <a:ext cx="23679" cy="968784"/>
          </a:xfrm>
          <a:prstGeom prst="curvedConnector3">
            <a:avLst>
              <a:gd name="adj1" fmla="val 1065412"/>
            </a:avLst>
          </a:prstGeom>
          <a:ln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7FB2817-E3FC-4D7D-915F-FAE2CC0B5E84}"/>
              </a:ext>
            </a:extLst>
          </p:cNvPr>
          <p:cNvCxnSpPr>
            <a:stCxn id="33" idx="3"/>
          </p:cNvCxnSpPr>
          <p:nvPr/>
        </p:nvCxnSpPr>
        <p:spPr>
          <a:xfrm flipV="1">
            <a:off x="5031220" y="3164255"/>
            <a:ext cx="603771" cy="1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AA3C64E9-A17B-4E4C-B4C4-BB73CA44A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49299"/>
              </p:ext>
            </p:extLst>
          </p:nvPr>
        </p:nvGraphicFramePr>
        <p:xfrm>
          <a:off x="1062576" y="1169562"/>
          <a:ext cx="7072932" cy="52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233">
                  <a:extLst>
                    <a:ext uri="{9D8B030D-6E8A-4147-A177-3AD203B41FA5}">
                      <a16:colId xmlns:a16="http://schemas.microsoft.com/office/drawing/2014/main" val="3630977711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3602055916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778314445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3325670391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단위 프로세스  </a:t>
                      </a: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ID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j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WAFLEX-USER- 15 ~ 21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프로세스명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회원가입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981936"/>
                  </a:ext>
                </a:extLst>
              </a:tr>
              <a:tr h="262519"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2021.04.07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 err="1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성원제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334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3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1534" y="72046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PROCESS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9F7621-CE11-46AB-A293-4B7FCCBC799E}"/>
              </a:ext>
            </a:extLst>
          </p:cNvPr>
          <p:cNvSpPr>
            <a:spLocks/>
          </p:cNvSpPr>
          <p:nvPr/>
        </p:nvSpPr>
        <p:spPr>
          <a:xfrm>
            <a:off x="284771" y="4080745"/>
            <a:ext cx="1224136" cy="51562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공지사항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게시판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9DBFDC-BC5B-43FE-9996-A14A2F5511E5}"/>
              </a:ext>
            </a:extLst>
          </p:cNvPr>
          <p:cNvSpPr>
            <a:spLocks/>
          </p:cNvSpPr>
          <p:nvPr/>
        </p:nvSpPr>
        <p:spPr>
          <a:xfrm>
            <a:off x="5871650" y="2492896"/>
            <a:ext cx="1224136" cy="515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글 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503EFE6-55CA-4420-8EDA-087209F30E12}"/>
              </a:ext>
            </a:extLst>
          </p:cNvPr>
          <p:cNvSpPr>
            <a:spLocks/>
          </p:cNvSpPr>
          <p:nvPr/>
        </p:nvSpPr>
        <p:spPr>
          <a:xfrm>
            <a:off x="3807084" y="2906446"/>
            <a:ext cx="1224136" cy="51562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상세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페이지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B518B3-2082-496E-AF1F-6B5294EB3A55}"/>
              </a:ext>
            </a:extLst>
          </p:cNvPr>
          <p:cNvSpPr>
            <a:spLocks/>
          </p:cNvSpPr>
          <p:nvPr/>
        </p:nvSpPr>
        <p:spPr>
          <a:xfrm>
            <a:off x="1948285" y="4080745"/>
            <a:ext cx="1224136" cy="515620"/>
          </a:xfrm>
          <a:prstGeom prst="rect">
            <a:avLst/>
          </a:prstGeom>
          <a:solidFill>
            <a:srgbClr val="72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글 목록 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2D7F61C-C87E-4C96-BAE2-FD0A6651746F}"/>
              </a:ext>
            </a:extLst>
          </p:cNvPr>
          <p:cNvSpPr>
            <a:spLocks/>
          </p:cNvSpPr>
          <p:nvPr/>
        </p:nvSpPr>
        <p:spPr>
          <a:xfrm>
            <a:off x="5847971" y="3461680"/>
            <a:ext cx="1224136" cy="515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글 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FAE8A9-99CF-49BB-AE35-4D1B10FFADDE}"/>
              </a:ext>
            </a:extLst>
          </p:cNvPr>
          <p:cNvSpPr>
            <a:spLocks/>
          </p:cNvSpPr>
          <p:nvPr/>
        </p:nvSpPr>
        <p:spPr>
          <a:xfrm>
            <a:off x="7579207" y="2492896"/>
            <a:ext cx="1224136" cy="515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수정 완료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393D81B-A6CB-491E-9EB5-2B4DF9850508}"/>
              </a:ext>
            </a:extLst>
          </p:cNvPr>
          <p:cNvSpPr>
            <a:spLocks/>
          </p:cNvSpPr>
          <p:nvPr/>
        </p:nvSpPr>
        <p:spPr>
          <a:xfrm>
            <a:off x="7579207" y="3461680"/>
            <a:ext cx="1224136" cy="515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삭제 완료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810E7C6-0003-4383-AF59-183BA4FDCB88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1508907" y="4338555"/>
            <a:ext cx="439378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7761E78-40DB-42B5-B359-B7F90E125E4E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>
            <a:off x="7095786" y="2750706"/>
            <a:ext cx="483421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AC1E4F-4D9D-4B7A-881F-44F2B9071EEF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>
            <a:off x="7072107" y="3719490"/>
            <a:ext cx="507100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5A91958-EDF9-4B4E-ACEC-25993F1A9113}"/>
              </a:ext>
            </a:extLst>
          </p:cNvPr>
          <p:cNvSpPr>
            <a:spLocks/>
          </p:cNvSpPr>
          <p:nvPr/>
        </p:nvSpPr>
        <p:spPr>
          <a:xfrm>
            <a:off x="3807084" y="5520905"/>
            <a:ext cx="1224136" cy="515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글 작성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19A9DD-1A05-4937-B7E5-7294F06A9981}"/>
              </a:ext>
            </a:extLst>
          </p:cNvPr>
          <p:cNvSpPr>
            <a:spLocks/>
          </p:cNvSpPr>
          <p:nvPr/>
        </p:nvSpPr>
        <p:spPr>
          <a:xfrm>
            <a:off x="5514641" y="5520905"/>
            <a:ext cx="1224136" cy="5156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작성 완료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AD7FB15-EC51-4920-A2CE-003FF84D2874}"/>
              </a:ext>
            </a:extLst>
          </p:cNvPr>
          <p:cNvCxnSpPr>
            <a:stCxn id="41" idx="3"/>
            <a:endCxn id="46" idx="1"/>
          </p:cNvCxnSpPr>
          <p:nvPr/>
        </p:nvCxnSpPr>
        <p:spPr>
          <a:xfrm>
            <a:off x="5031220" y="5778715"/>
            <a:ext cx="483421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7240C03D-CBB9-4ECD-90E5-084513F18DB1}"/>
              </a:ext>
            </a:extLst>
          </p:cNvPr>
          <p:cNvCxnSpPr>
            <a:stCxn id="33" idx="1"/>
            <a:endCxn id="41" idx="1"/>
          </p:cNvCxnSpPr>
          <p:nvPr/>
        </p:nvCxnSpPr>
        <p:spPr>
          <a:xfrm rot="10800000" flipV="1">
            <a:off x="3807084" y="3164255"/>
            <a:ext cx="12700" cy="2614459"/>
          </a:xfrm>
          <a:prstGeom prst="curvedConnector3">
            <a:avLst>
              <a:gd name="adj1" fmla="val 1800000"/>
            </a:avLst>
          </a:prstGeom>
          <a:ln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68C126-7A5F-43E2-88FC-B0839C893993}"/>
              </a:ext>
            </a:extLst>
          </p:cNvPr>
          <p:cNvCxnSpPr>
            <a:stCxn id="34" idx="3"/>
          </p:cNvCxnSpPr>
          <p:nvPr/>
        </p:nvCxnSpPr>
        <p:spPr>
          <a:xfrm>
            <a:off x="3172421" y="4338555"/>
            <a:ext cx="416340" cy="0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7E63996B-B11A-4FC8-B777-45CE2D93916B}"/>
              </a:ext>
            </a:extLst>
          </p:cNvPr>
          <p:cNvCxnSpPr>
            <a:stCxn id="32" idx="1"/>
            <a:endCxn id="35" idx="1"/>
          </p:cNvCxnSpPr>
          <p:nvPr/>
        </p:nvCxnSpPr>
        <p:spPr>
          <a:xfrm rot="10800000" flipV="1">
            <a:off x="5847972" y="2750706"/>
            <a:ext cx="23679" cy="968784"/>
          </a:xfrm>
          <a:prstGeom prst="curvedConnector3">
            <a:avLst>
              <a:gd name="adj1" fmla="val 1065412"/>
            </a:avLst>
          </a:prstGeom>
          <a:ln>
            <a:solidFill>
              <a:srgbClr val="72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7FB2817-E3FC-4D7D-915F-FAE2CC0B5E84}"/>
              </a:ext>
            </a:extLst>
          </p:cNvPr>
          <p:cNvCxnSpPr>
            <a:stCxn id="33" idx="3"/>
          </p:cNvCxnSpPr>
          <p:nvPr/>
        </p:nvCxnSpPr>
        <p:spPr>
          <a:xfrm flipV="1">
            <a:off x="5031220" y="3164255"/>
            <a:ext cx="603771" cy="1"/>
          </a:xfrm>
          <a:prstGeom prst="straightConnector1">
            <a:avLst/>
          </a:prstGeom>
          <a:ln>
            <a:solidFill>
              <a:srgbClr val="726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A0BA267B-D631-4231-911B-57BC08F57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49299"/>
              </p:ext>
            </p:extLst>
          </p:nvPr>
        </p:nvGraphicFramePr>
        <p:xfrm>
          <a:off x="1062576" y="1169562"/>
          <a:ext cx="7072932" cy="52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233">
                  <a:extLst>
                    <a:ext uri="{9D8B030D-6E8A-4147-A177-3AD203B41FA5}">
                      <a16:colId xmlns:a16="http://schemas.microsoft.com/office/drawing/2014/main" val="3630977711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3602055916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778314445"/>
                    </a:ext>
                  </a:extLst>
                </a:gridCol>
                <a:gridCol w="1768233">
                  <a:extLst>
                    <a:ext uri="{9D8B030D-6E8A-4147-A177-3AD203B41FA5}">
                      <a16:colId xmlns:a16="http://schemas.microsoft.com/office/drawing/2014/main" val="3325670391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단위 프로세스  </a:t>
                      </a: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j-cs"/>
                        </a:rPr>
                        <a:t>ID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j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WAFLEX-USER- 15 ~ 21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프로세스명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회원가입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981936"/>
                  </a:ext>
                </a:extLst>
              </a:tr>
              <a:tr h="262519"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작성일자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2021.04.07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00" dirty="0" err="1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성원제</a:t>
                      </a:r>
                      <a:endParaRPr lang="ko-KR" altLang="en-US" sz="1000" b="1" kern="1200" spc="-1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90170" marR="90170" marT="46990" marB="4699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334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2052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1464</TotalTime>
  <Words>578</Words>
  <Application>Microsoft Office PowerPoint</Application>
  <PresentationFormat>화면 슬라이드 쇼(4:3)</PresentationFormat>
  <Paragraphs>211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Wingdings</vt:lpstr>
      <vt:lpstr>나눔고딕 ExtraBold</vt:lpstr>
      <vt:lpstr>Corbel</vt:lpstr>
      <vt:lpstr>Wingdings 2</vt:lpstr>
      <vt:lpstr>맑은 고딕</vt:lpstr>
      <vt:lpstr>나눔고딕</vt:lpstr>
      <vt:lpstr>Arial</vt:lpstr>
      <vt:lpstr>New_Education03</vt:lpstr>
      <vt:lpstr>WAFLEX 프로세스 흐름도</vt:lpstr>
      <vt:lpstr>문서개정이력표 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PC12</cp:lastModifiedBy>
  <cp:revision>121</cp:revision>
  <dcterms:created xsi:type="dcterms:W3CDTF">2011-08-25T02:21:48Z</dcterms:created>
  <dcterms:modified xsi:type="dcterms:W3CDTF">2021-04-21T06:19:56Z</dcterms:modified>
</cp:coreProperties>
</file>