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8"/>
  </p:notesMasterIdLst>
  <p:sldIdLst>
    <p:sldId id="256" r:id="rId3"/>
    <p:sldId id="257" r:id="rId4"/>
    <p:sldId id="258" r:id="rId5"/>
    <p:sldId id="267" r:id="rId6"/>
    <p:sldId id="268" r:id="rId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3">
          <p15:clr>
            <a:srgbClr val="A4A3A4"/>
          </p15:clr>
        </p15:guide>
        <p15:guide id="2" orient="horz" pos="5888">
          <p15:clr>
            <a:srgbClr val="A4A3A4"/>
          </p15:clr>
        </p15:guide>
        <p15:guide id="3" orient="horz" pos="852">
          <p15:clr>
            <a:srgbClr val="A4A3A4"/>
          </p15:clr>
        </p15:guide>
        <p15:guide id="4" pos="2160">
          <p15:clr>
            <a:srgbClr val="A4A3A4"/>
          </p15:clr>
        </p15:guide>
        <p15:guide id="5" pos="391">
          <p15:clr>
            <a:srgbClr val="A4A3A4"/>
          </p15:clr>
        </p15:guide>
        <p15:guide id="6" pos="39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02048-BAC2-5221-39B8-2300DFEA942D}" v="473" dt="2021-02-02T09:41:15.531"/>
    <p1510:client id="{A385682D-9FDD-8529-66B8-9C82F8E1D27B}" v="2798" dt="2021-01-05T12:01:46.022"/>
    <p1510:client id="{E3A41855-5729-C867-24C8-9DDAB953459A}" v="4100" dt="2021-02-02T07:21:44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34" y="-1080"/>
      </p:cViewPr>
      <p:guideLst>
        <p:guide orient="horz" pos="443"/>
        <p:guide orient="horz" pos="5888"/>
        <p:guide orient="horz" pos="852"/>
        <p:guide pos="2160"/>
        <p:guide pos="391"/>
        <p:guide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29AE2-03EA-452A-9500-E4E29AE46F4F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08EC3-E3AE-4D59-AECD-C88174ED7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70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8350" y="2072682"/>
            <a:ext cx="5221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ko-KR" altLang="en-US" sz="3200" spc="30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44460" y="3800873"/>
            <a:ext cx="29690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ko-KR" altLang="en-US" sz="180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algn="ctr">
              <a:lnSpc>
                <a:spcPct val="150000"/>
              </a:lnSpc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620714" y="3008784"/>
            <a:ext cx="5616575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996952" y="9345612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0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ctr">
              <a:defRPr lang="ko-KR" altLang="en-US" sz="14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00809" y="1280592"/>
            <a:ext cx="3456384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5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>
              <a:defRPr lang="ko-KR" altLang="en-US" sz="14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9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345612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8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20714" y="707521"/>
            <a:ext cx="5616575" cy="1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07073" y="441896"/>
            <a:ext cx="1125234" cy="215444"/>
          </a:xfrm>
          <a:prstGeom prst="rect">
            <a:avLst/>
          </a:prstGeom>
          <a:noFill/>
        </p:spPr>
        <p:txBody>
          <a:bodyPr wrap="none" rIns="72000" rtlCol="0">
            <a:spAutoFit/>
          </a:bodyPr>
          <a:lstStyle/>
          <a:p>
            <a:pPr algn="r"/>
            <a:r>
              <a:rPr lang="ko-KR" altLang="en-US" sz="800" spc="0" dirty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rPr>
              <a:t>설계기능 다이어그램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25528" y="2072682"/>
            <a:ext cx="4406976" cy="584775"/>
          </a:xfrm>
        </p:spPr>
        <p:txBody>
          <a:bodyPr/>
          <a:lstStyle/>
          <a:p>
            <a:r>
              <a:rPr lang="ko-KR" altLang="en-US" dirty="0"/>
              <a:t>설계기능 다이어그램</a:t>
            </a:r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885846" y="3800874"/>
            <a:ext cx="1032654" cy="701731"/>
          </a:xfrm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WAFLEX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맑은 고딕"/>
                <a:ea typeface="맑은 고딕"/>
              </a:rPr>
              <a:t>버전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</a:rPr>
              <a:t> 1.1</a:t>
            </a:r>
            <a:endParaRPr lang="en-US" altLang="ko-KR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125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검 토 이 </a:t>
            </a:r>
            <a:r>
              <a:rPr lang="ko-KR" altLang="en-US" err="1">
                <a:latin typeface="+mj-ea"/>
                <a:ea typeface="+mj-ea"/>
              </a:rPr>
              <a:t>력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46773"/>
              </p:ext>
            </p:extLst>
          </p:nvPr>
        </p:nvGraphicFramePr>
        <p:xfrm>
          <a:off x="620713" y="1496617"/>
          <a:ext cx="5616575" cy="778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검토일자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PL</a:t>
                      </a:r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/>
                        <a:t>성원제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2021-04-21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err="1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성원제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2021-04-22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en-US" altLang="ko-KR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6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제 </a:t>
            </a:r>
            <a:r>
              <a:rPr lang="en-US" altLang="ko-KR">
                <a:latin typeface="+mj-ea"/>
                <a:ea typeface="+mj-ea"/>
              </a:rPr>
              <a:t>·</a:t>
            </a:r>
            <a:r>
              <a:rPr lang="ko-KR" altLang="en-US">
                <a:latin typeface="+mj-ea"/>
                <a:ea typeface="+mj-ea"/>
              </a:rPr>
              <a:t> 개 정  이 </a:t>
            </a:r>
            <a:r>
              <a:rPr lang="ko-KR" altLang="en-US" err="1">
                <a:latin typeface="+mj-ea"/>
                <a:ea typeface="+mj-ea"/>
              </a:rPr>
              <a:t>력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30768"/>
              </p:ext>
            </p:extLst>
          </p:nvPr>
        </p:nvGraphicFramePr>
        <p:xfrm>
          <a:off x="620712" y="1496617"/>
          <a:ext cx="5616600" cy="778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 페이지 및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2021.04.21</a:t>
                      </a:r>
                      <a:endParaRPr lang="en-US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주 프로그램 </a:t>
            </a:r>
            <a:r>
              <a:rPr lang="en-US" altLang="ko-KR" dirty="0">
                <a:latin typeface="+mj-ea"/>
                <a:ea typeface="+mj-ea"/>
              </a:rPr>
              <a:t>I D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84875"/>
              </p:ext>
            </p:extLst>
          </p:nvPr>
        </p:nvGraphicFramePr>
        <p:xfrm>
          <a:off x="620712" y="1496607"/>
          <a:ext cx="5616598" cy="706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effectLst/>
                          <a:latin typeface="굴림"/>
                        </a:rPr>
                        <a:t>Main</a:t>
                      </a:r>
                      <a:endParaRPr lang="ko-KR" alt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메인페이지를</a:t>
                      </a:r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관리하는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굴림"/>
                        </a:rPr>
                        <a:t>Login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기능을 관리하는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err="1">
                          <a:effectLst/>
                          <a:latin typeface="굴림"/>
                        </a:rPr>
                        <a:t>SearchInfo</a:t>
                      </a:r>
                      <a:endParaRPr lang="en-US" altLang="ko-KR" sz="800" b="0" i="0" u="none" strike="noStrike" dirty="0">
                        <a:effectLst/>
                        <a:latin typeface="굴림"/>
                      </a:endParaRPr>
                    </a:p>
                    <a:p>
                      <a:pPr lvl="0" algn="ctr">
                        <a:buNone/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아이디찾기</a:t>
                      </a:r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기능을 제어하는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비밀번호찾기</a:t>
                      </a:r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기능을 제어하는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err="1">
                          <a:effectLst/>
                          <a:latin typeface="굴림"/>
                        </a:rPr>
                        <a:t>SearchInfo</a:t>
                      </a:r>
                      <a:endParaRPr lang="en-US" altLang="ko-KR" sz="800" b="0" i="0" u="none" strike="noStrike" dirty="0">
                        <a:effectLst/>
                        <a:latin typeface="굴림"/>
                      </a:endParaRPr>
                    </a:p>
                    <a:p>
                      <a:pPr lvl="0" algn="ctr">
                        <a:buNone/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임시 비밀번호 이메일 전송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effectLst/>
                          <a:latin typeface="굴림"/>
                        </a:rPr>
                        <a:t>SignUp</a:t>
                      </a: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기능을 제어하는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중복 체크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effectLst/>
                          <a:latin typeface="굴림"/>
                        </a:rPr>
                        <a:t>Logout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/>
                        </a:rPr>
                        <a:t>로그아웃 기능을 제어하는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36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effectLst/>
                          <a:latin typeface="굴림"/>
                        </a:rPr>
                        <a:t>Mypage</a:t>
                      </a: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로그인된</a:t>
                      </a:r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회원의 마이페이지로 연결하는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회원이 구매한 아이템 목록을 출력하는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아이템의 사용 여부를 체크하는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아이템 사용 여부를 수정하는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회원의 플레이기록을 조회하는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회원의 포인트를 수정하는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회원정보수정 기능을 처리하는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기능을 처리하는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3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굴림"/>
                        </a:rPr>
                        <a:t>Notice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 게시글을 등록하는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 게시글을 수정하는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 게시글을 삭제하는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 게시글을 조회하는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 게시글 목록 조회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4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+mj-ea"/>
                <a:ea typeface="+mj-ea"/>
              </a:rPr>
              <a:t>클 </a:t>
            </a:r>
            <a:r>
              <a:rPr lang="ko-KR" altLang="en-US" err="1">
                <a:latin typeface="+mj-ea"/>
                <a:ea typeface="+mj-ea"/>
              </a:rPr>
              <a:t>래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ko-KR" altLang="en-US" err="1">
                <a:latin typeface="+mj-ea"/>
                <a:ea typeface="+mj-ea"/>
              </a:rPr>
              <a:t>스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I 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5114"/>
              </p:ext>
            </p:extLst>
          </p:nvPr>
        </p:nvGraphicFramePr>
        <p:xfrm>
          <a:off x="620712" y="1496607"/>
          <a:ext cx="5616600" cy="64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구분코드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3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800" b="0" i="0" u="none" strike="noStrike" dirty="0" err="1">
                          <a:effectLst/>
                          <a:latin typeface="굴림"/>
                        </a:rPr>
                        <a:t>qna</a:t>
                      </a:r>
                      <a:endParaRPr lang="ko-KR" alt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질문게시글을</a:t>
                      </a:r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등록하는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질문게시글을</a:t>
                      </a:r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수정하는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질문게시글을</a:t>
                      </a:r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삭제하는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질문게시글을</a:t>
                      </a:r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조회하는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질문게시글</a:t>
                      </a:r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목록 조회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3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dirty="0">
                          <a:effectLst/>
                          <a:latin typeface="굴림"/>
                        </a:rPr>
                        <a:t>Comment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댓글을 등록하는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댓글을 수정하는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댓글을 삭제하는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댓글 목록 조회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36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dirty="0">
                          <a:effectLst/>
                          <a:latin typeface="굴림"/>
                        </a:rPr>
                        <a:t>movie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영화 등록하는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영화 수정하는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영화 삭제하는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영화 조회하는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영화 검색하는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영화 구매하는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영화 목록 조회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3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800" b="0" i="0" u="none" strike="noStrike" dirty="0">
                          <a:effectLst/>
                          <a:latin typeface="굴림"/>
                        </a:rPr>
                        <a:t>users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회원게시판 수정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회원게시판 조회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3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en-US" sz="800" b="0" i="0" u="none" strike="noStrike" dirty="0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회원게시판 목록 조회 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3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246</Words>
  <Application>Microsoft Office PowerPoint</Application>
  <PresentationFormat>A4 용지(210x297mm)</PresentationFormat>
  <Paragraphs>101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Rix고딕 B</vt:lpstr>
      <vt:lpstr>굴림</vt:lpstr>
      <vt:lpstr>Arial</vt:lpstr>
      <vt:lpstr>맑은 고딕</vt:lpstr>
      <vt:lpstr>Office 테마</vt:lpstr>
      <vt:lpstr>1_Office 테마</vt:lpstr>
      <vt:lpstr>설계기능 다이어그램</vt:lpstr>
      <vt:lpstr>검 토 이 력</vt:lpstr>
      <vt:lpstr>제 · 개 정  이 력</vt:lpstr>
      <vt:lpstr>주 프로그램 I D</vt:lpstr>
      <vt:lpstr>클 래 스 I D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김호경</dc:creator>
  <cp:lastModifiedBy>PC12</cp:lastModifiedBy>
  <cp:revision>55</cp:revision>
  <dcterms:created xsi:type="dcterms:W3CDTF">2011-07-13T09:07:00Z</dcterms:created>
  <dcterms:modified xsi:type="dcterms:W3CDTF">2021-04-21T06:45:27Z</dcterms:modified>
</cp:coreProperties>
</file>