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ECDCA-3FF8-4F3B-B0A5-8E83BB131BC3}" v="9" dt="2021-04-08T00:09:5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예진" userId="36ede7e719645ef7" providerId="LiveId" clId="{38CECDCA-3FF8-4F3B-B0A5-8E83BB131BC3}"/>
    <pc:docChg chg="custSel addSld modSld">
      <pc:chgData name="정 예진" userId="36ede7e719645ef7" providerId="LiveId" clId="{38CECDCA-3FF8-4F3B-B0A5-8E83BB131BC3}" dt="2021-04-08T00:10:25.416" v="39" actId="14100"/>
      <pc:docMkLst>
        <pc:docMk/>
      </pc:docMkLst>
      <pc:sldChg chg="addSp delSp modSp new mod">
        <pc:chgData name="정 예진" userId="36ede7e719645ef7" providerId="LiveId" clId="{38CECDCA-3FF8-4F3B-B0A5-8E83BB131BC3}" dt="2021-04-08T00:07:34.521" v="11" actId="14100"/>
        <pc:sldMkLst>
          <pc:docMk/>
          <pc:sldMk cId="3909899106" sldId="257"/>
        </pc:sldMkLst>
        <pc:spChg chg="del">
          <ac:chgData name="정 예진" userId="36ede7e719645ef7" providerId="LiveId" clId="{38CECDCA-3FF8-4F3B-B0A5-8E83BB131BC3}" dt="2021-04-08T00:07:03.319" v="1" actId="478"/>
          <ac:spMkLst>
            <pc:docMk/>
            <pc:sldMk cId="3909899106" sldId="257"/>
            <ac:spMk id="2" creationId="{720EF69A-A499-4FC6-A5D2-E6D7F7F8B369}"/>
          </ac:spMkLst>
        </pc:spChg>
        <pc:spChg chg="del">
          <ac:chgData name="정 예진" userId="36ede7e719645ef7" providerId="LiveId" clId="{38CECDCA-3FF8-4F3B-B0A5-8E83BB131BC3}" dt="2021-04-08T00:07:03.319" v="1" actId="478"/>
          <ac:spMkLst>
            <pc:docMk/>
            <pc:sldMk cId="3909899106" sldId="257"/>
            <ac:spMk id="3" creationId="{6B770BD8-0E09-4A7E-B0F4-E34234008F9D}"/>
          </ac:spMkLst>
        </pc:spChg>
        <pc:picChg chg="add mod modCrop">
          <ac:chgData name="정 예진" userId="36ede7e719645ef7" providerId="LiveId" clId="{38CECDCA-3FF8-4F3B-B0A5-8E83BB131BC3}" dt="2021-04-08T00:07:34.521" v="11" actId="14100"/>
          <ac:picMkLst>
            <pc:docMk/>
            <pc:sldMk cId="3909899106" sldId="257"/>
            <ac:picMk id="4" creationId="{8AFF4DC1-FCF0-4976-89DE-6238DB87DDA3}"/>
          </ac:picMkLst>
        </pc:picChg>
      </pc:sldChg>
      <pc:sldChg chg="addSp modSp add mod">
        <pc:chgData name="정 예진" userId="36ede7e719645ef7" providerId="LiveId" clId="{38CECDCA-3FF8-4F3B-B0A5-8E83BB131BC3}" dt="2021-04-08T00:08:16.636" v="17" actId="14100"/>
        <pc:sldMkLst>
          <pc:docMk/>
          <pc:sldMk cId="1411613926" sldId="258"/>
        </pc:sldMkLst>
        <pc:picChg chg="add mod modCrop">
          <ac:chgData name="정 예진" userId="36ede7e719645ef7" providerId="LiveId" clId="{38CECDCA-3FF8-4F3B-B0A5-8E83BB131BC3}" dt="2021-04-08T00:08:16.636" v="17" actId="14100"/>
          <ac:picMkLst>
            <pc:docMk/>
            <pc:sldMk cId="1411613926" sldId="258"/>
            <ac:picMk id="2" creationId="{AF58235A-4CF9-4537-BE5E-C821704A10AD}"/>
          </ac:picMkLst>
        </pc:picChg>
      </pc:sldChg>
      <pc:sldChg chg="addSp modSp add mod">
        <pc:chgData name="정 예진" userId="36ede7e719645ef7" providerId="LiveId" clId="{38CECDCA-3FF8-4F3B-B0A5-8E83BB131BC3}" dt="2021-04-08T00:08:56.957" v="23" actId="14100"/>
        <pc:sldMkLst>
          <pc:docMk/>
          <pc:sldMk cId="4065132619" sldId="259"/>
        </pc:sldMkLst>
        <pc:picChg chg="add mod modCrop">
          <ac:chgData name="정 예진" userId="36ede7e719645ef7" providerId="LiveId" clId="{38CECDCA-3FF8-4F3B-B0A5-8E83BB131BC3}" dt="2021-04-08T00:08:56.957" v="23" actId="14100"/>
          <ac:picMkLst>
            <pc:docMk/>
            <pc:sldMk cId="4065132619" sldId="259"/>
            <ac:picMk id="2" creationId="{E04564F2-ADAD-4B43-A7FF-932ACFFF84AF}"/>
          </ac:picMkLst>
        </pc:picChg>
      </pc:sldChg>
      <pc:sldChg chg="addSp modSp add mod">
        <pc:chgData name="정 예진" userId="36ede7e719645ef7" providerId="LiveId" clId="{38CECDCA-3FF8-4F3B-B0A5-8E83BB131BC3}" dt="2021-04-08T00:09:39.630" v="31" actId="14100"/>
        <pc:sldMkLst>
          <pc:docMk/>
          <pc:sldMk cId="1256227825" sldId="260"/>
        </pc:sldMkLst>
        <pc:picChg chg="add mod modCrop">
          <ac:chgData name="정 예진" userId="36ede7e719645ef7" providerId="LiveId" clId="{38CECDCA-3FF8-4F3B-B0A5-8E83BB131BC3}" dt="2021-04-08T00:09:39.630" v="31" actId="14100"/>
          <ac:picMkLst>
            <pc:docMk/>
            <pc:sldMk cId="1256227825" sldId="260"/>
            <ac:picMk id="2" creationId="{DD894567-11E5-4A87-8BA8-980F090194A0}"/>
          </ac:picMkLst>
        </pc:picChg>
      </pc:sldChg>
      <pc:sldChg chg="addSp modSp add mod">
        <pc:chgData name="정 예진" userId="36ede7e719645ef7" providerId="LiveId" clId="{38CECDCA-3FF8-4F3B-B0A5-8E83BB131BC3}" dt="2021-04-08T00:10:25.416" v="39" actId="14100"/>
        <pc:sldMkLst>
          <pc:docMk/>
          <pc:sldMk cId="4164189481" sldId="261"/>
        </pc:sldMkLst>
        <pc:picChg chg="add mod modCrop">
          <ac:chgData name="정 예진" userId="36ede7e719645ef7" providerId="LiveId" clId="{38CECDCA-3FF8-4F3B-B0A5-8E83BB131BC3}" dt="2021-04-08T00:10:25.416" v="39" actId="14100"/>
          <ac:picMkLst>
            <pc:docMk/>
            <pc:sldMk cId="4164189481" sldId="261"/>
            <ac:picMk id="2" creationId="{5FB165DD-7798-4D16-9A71-7AB4A1F46F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8EFA-9C35-4B30-89C3-82A887324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A6580-D6FC-4D9A-9B4E-00482935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E965-9D85-4F53-917D-95A58902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62822-9CF5-4F39-8ACA-B874EFA0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F7090-06AB-4DDA-9F23-7719A9E2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4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F69ED-4E07-4438-913B-4BD5F17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D5BBE-12D3-44C6-A846-EEAB66DAA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746E-C505-4169-9DC6-27CFC8CA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43B6C-4930-4CEE-B5D3-CCD4F8A4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D167A-4D26-4E2C-B277-98428545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CE0A1-0F1F-46A6-AED2-88EB4CB8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0889A-4C11-4CFF-8FEC-480E54BC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6B3F1-360B-4E5B-B4E5-88B01CB2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7F809-4693-4AFE-914D-F3020A57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9DFE5-7E7F-4E87-A45B-80CD5E49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4625-2458-4C42-8A25-EBB101AE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4ECB2-0F80-445A-9648-A6A1BC20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76036-0854-4D0A-960D-B8F0777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1AB41-3770-4EEB-87CB-2D34AB50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D99A3-16F2-4CCD-B305-D6A3FF3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4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AD1F-F2D3-42FE-B9D6-33A0B187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0CC99-036D-40DE-A275-311D306C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3818-EC87-4D2A-A218-CA406E69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8283F-7824-4A52-BF4F-182DF2C8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06B75-3C7C-4763-8A1B-2876BFAC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C35C9-D584-45D7-999A-5103F3DD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7E251-AFA8-44C5-884E-68C367E5C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54B46-C20E-4299-B811-9CE7CE86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1CCAE-E5DE-466E-8FB6-3D4922CE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E76D1-EBAF-4C99-A68B-BC181A0F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12122-8CE2-4307-9E71-2E11A1AC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C7B7F-016A-4BB9-9A15-CDDDE483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FF06D-BDE9-4A91-879C-8AF99165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96DF1-D713-4AA5-976A-28AABD4F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45A54-BCAA-424F-83C2-66374470C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A251DB-161F-489A-BDF1-1F487B0A3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CDB0A3-98B9-4A28-860A-E0508935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5FD4C2-E567-49B1-BE31-AEB8B355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1A1189-C29C-4ADB-A76D-3445DFB8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6CC9-57B5-4BF6-B609-FF90A6FC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4EE5D-8D38-4A8B-95D1-5C6624E8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0108B-6E30-4D73-9B22-D49B82B2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5176E-CA2A-4059-9A38-800647E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9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8E757-A0A9-4BD6-BFFD-714A676E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6C2F8-FF42-4802-B812-4D7B99C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F27E4-4C2B-41AB-B17B-1C6CCDF4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0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6F029-82B3-4A5F-867F-A3E44396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5933D-D980-4370-9BAC-97B93564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3E4CA-C7A1-4A1F-A8D6-921D8569A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F37F6-F797-4629-83D2-D67A3E6D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DBF58-1F7D-4E34-A510-652827C3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ECCE6-A4C1-4695-834E-18C2E109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FEBD7-C20E-4944-9AF1-D0AE48C7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731FBC-EC48-4440-8C68-D7726861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0C9A0-471C-4401-843F-7AE86EBE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255F4-D0D9-4B5D-9D97-99BB1204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C0097-A05F-4898-A919-21A89E3C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EDF42-863A-4394-BBA9-1BC176E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63002-76C5-4EDC-8F26-BCD7133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4C669-1B79-453B-B8A8-574792A4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A0EE-BF39-42FA-928A-54AC766D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5489-1207-4DD4-BBBB-24ECB9D6E2A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B90DF-67D8-400C-9689-66361BDA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F845B-CE7F-4455-8832-38942F56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996E-AD01-49AE-9FDA-BC10F093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13B507-0F5C-4E53-89DF-4FA4A88C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" t="5095" r="135" b="580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F4DC1-FCF0-4976-89DE-6238DB87D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5" r="68" b="50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58235A-4CF9-4537-BE5E-C821704A1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5203" r="68" b="54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4564F2-ADAD-4B43-A7FF-932ACFFF8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5" r="136" b="53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3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894567-11E5-4A87-8BA8-980F09019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t="4955" r="93" b="5225"/>
          <a:stretch/>
        </p:blipFill>
        <p:spPr>
          <a:xfrm>
            <a:off x="0" y="-1"/>
            <a:ext cx="12192000" cy="69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B165DD-7798-4D16-9A71-7AB4A1F46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t="5316" r="149" b="50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예진</dc:creator>
  <cp:lastModifiedBy>정 예진</cp:lastModifiedBy>
  <cp:revision>1</cp:revision>
  <dcterms:created xsi:type="dcterms:W3CDTF">2021-04-08T00:04:53Z</dcterms:created>
  <dcterms:modified xsi:type="dcterms:W3CDTF">2021-04-08T00:10:26Z</dcterms:modified>
</cp:coreProperties>
</file>