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굴림"/>
              </a:rPr>
              <a:t>메모 서식을 편집하려면 클릭하십시오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93FDD01-0E7B-4283-AD1B-1E265F51BDE0}" type="slidenum">
              <a:rPr b="0" lang="en-US" sz="1400" spc="-1" strike="noStrike">
                <a:latin typeface="바탕"/>
              </a:rPr>
              <a:t>1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C345B76-41C2-4832-AFEE-477DD38CA1F3}" type="slidenum">
              <a:rPr b="0" lang="en-US" sz="1200" spc="-1" strike="noStrike">
                <a:latin typeface="바탕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E173FBF-B793-49F9-84B4-C2E208912FE3}" type="slidenum">
              <a:rPr b="0" lang="en-US" sz="1200" spc="-1" strike="noStrike">
                <a:latin typeface="바탕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228364-E1D1-4EDC-A98A-95D9C74E0A92}" type="slidenum">
              <a:rPr b="0" lang="en-US" sz="1200" spc="-1" strike="noStrike">
                <a:latin typeface="바탕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6135670-30D5-4403-B5C5-6FB86FED56AA}" type="slidenum">
              <a:rPr b="0" lang="en-US" sz="1200" spc="-1" strike="noStrike">
                <a:latin typeface="바탕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B2F8C11-67FD-49BD-ADE6-4177B545FD9F}" type="slidenum">
              <a:rPr b="0" lang="en-US" sz="1200" spc="-1" strike="noStrike">
                <a:latin typeface="바탕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0B9F85D-091C-4BA5-B31A-7CB57A4CA98B}" type="slidenum">
              <a:rPr b="0" lang="en-US" sz="1200" spc="-1" strike="noStrike">
                <a:latin typeface="바탕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D86C61F-7CD9-4655-B5A3-57E9C03B70E6}" type="slidenum">
              <a:rPr b="0" lang="en-US" sz="1200" spc="-1" strike="noStrike">
                <a:latin typeface="바탕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93A9E64-5492-49EC-89CE-97512D56780E}" type="slidenum">
              <a:rPr b="0" lang="en-US" sz="1200" spc="-1" strike="noStrike">
                <a:latin typeface="바탕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155B89A-C27F-4968-A3C5-DB8365DE831D}" type="slidenum">
              <a:rPr b="0" lang="en-US" sz="1200" spc="-1" strike="noStrike">
                <a:latin typeface="바탕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78CF89D-952B-4FF3-83FC-0259DB5B5F38}" type="slidenum">
              <a:rPr b="0" lang="en-US" sz="1200" spc="-1" strike="noStrike">
                <a:latin typeface="바탕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8065C5E-4498-432D-BE95-C8828D8E5C55}" type="slidenum">
              <a:rPr b="0" lang="en-US" sz="1200" spc="-1" strike="noStrike">
                <a:latin typeface="바탕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8B2E707-283F-458E-B5BC-505D4B46E463}" type="slidenum">
              <a:rPr b="0" lang="en-US" sz="1200" spc="-1" strike="noStrike">
                <a:latin typeface="바탕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C834701-D1AB-4475-98AB-7BDA9CC996E6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4/21/21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50C93C6-DD38-482D-98FD-12756D6C1227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9c9c">
            <a:alpha val="1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1" descr=""/>
          <p:cNvPicPr/>
          <p:nvPr/>
        </p:nvPicPr>
        <p:blipFill>
          <a:blip r:embed="rId1"/>
          <a:srcRect l="114" t="5601" r="-30" b="520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6a6a">
            <a:alpha val="1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2" descr=""/>
          <p:cNvPicPr/>
          <p:nvPr/>
        </p:nvPicPr>
        <p:blipFill>
          <a:blip r:embed="rId1"/>
          <a:srcRect l="0" t="5079" r="0" b="511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6a6a">
            <a:alpha val="1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2" descr=""/>
          <p:cNvPicPr/>
          <p:nvPr/>
        </p:nvPicPr>
        <p:blipFill>
          <a:blip r:embed="rId1"/>
          <a:srcRect l="0" t="5249" r="0" b="5376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6a6a">
            <a:alpha val="1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"/>
          <p:cNvGrpSpPr/>
          <p:nvPr/>
        </p:nvGrpSpPr>
        <p:grpSpPr>
          <a:xfrm>
            <a:off x="196920" y="148680"/>
            <a:ext cx="11797920" cy="6547680"/>
            <a:chOff x="196920" y="148680"/>
            <a:chExt cx="11797920" cy="6547680"/>
          </a:xfrm>
        </p:grpSpPr>
        <p:sp>
          <p:nvSpPr>
            <p:cNvPr id="59" name="CustomShape 2"/>
            <p:cNvSpPr/>
            <p:nvPr/>
          </p:nvSpPr>
          <p:spPr>
            <a:xfrm>
              <a:off x="196920" y="148680"/>
              <a:ext cx="11797920" cy="6524640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algn="t" blurRad="241300" dir="5400000" dist="698400" rotWithShape="0" sx="90000" sy="9000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0" name="Group 3"/>
            <p:cNvGrpSpPr/>
            <p:nvPr/>
          </p:nvGrpSpPr>
          <p:grpSpPr>
            <a:xfrm>
              <a:off x="5969880" y="340920"/>
              <a:ext cx="251640" cy="62280"/>
              <a:chOff x="5969880" y="340920"/>
              <a:chExt cx="251640" cy="62280"/>
            </a:xfrm>
          </p:grpSpPr>
          <p:sp>
            <p:nvSpPr>
              <p:cNvPr id="61" name="CustomShape 4"/>
              <p:cNvSpPr/>
              <p:nvPr/>
            </p:nvSpPr>
            <p:spPr>
              <a:xfrm>
                <a:off x="5969880" y="340920"/>
                <a:ext cx="251640" cy="176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CustomShape 5"/>
              <p:cNvSpPr/>
              <p:nvPr/>
            </p:nvSpPr>
            <p:spPr>
              <a:xfrm>
                <a:off x="5969880" y="385560"/>
                <a:ext cx="251640" cy="176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3" name="CustomShape 6"/>
            <p:cNvSpPr/>
            <p:nvPr/>
          </p:nvSpPr>
          <p:spPr>
            <a:xfrm>
              <a:off x="3136320" y="6651000"/>
              <a:ext cx="5919120" cy="45360"/>
            </a:xfrm>
            <a:prstGeom prst="rect">
              <a:avLst/>
            </a:prstGeom>
            <a:solidFill>
              <a:srgbClr val="f56a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4" name="그림 2" descr=""/>
          <p:cNvPicPr/>
          <p:nvPr/>
        </p:nvPicPr>
        <p:blipFill>
          <a:blip r:embed="rId1"/>
          <a:srcRect l="0" t="5235" r="0" b="523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6a6a">
            <a:alpha val="1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1" descr=""/>
          <p:cNvPicPr/>
          <p:nvPr/>
        </p:nvPicPr>
        <p:blipFill>
          <a:blip r:embed="rId1"/>
          <a:srcRect l="0" t="5076" r="0" b="511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9c9c">
            <a:alpha val="1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5" descr=""/>
          <p:cNvPicPr/>
          <p:nvPr/>
        </p:nvPicPr>
        <p:blipFill>
          <a:blip r:embed="rId1"/>
          <a:srcRect l="0" t="5076" r="0" b="520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6a6a">
            <a:alpha val="1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1" descr=""/>
          <p:cNvPicPr/>
          <p:nvPr/>
        </p:nvPicPr>
        <p:blipFill>
          <a:blip r:embed="rId1"/>
          <a:srcRect l="0" t="5218" r="0" b="512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6a6a">
            <a:alpha val="1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1" descr=""/>
          <p:cNvPicPr/>
          <p:nvPr/>
        </p:nvPicPr>
        <p:blipFill>
          <a:blip r:embed="rId1"/>
          <a:srcRect l="0" t="5024" r="0" b="502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6a6a">
            <a:alpha val="1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1" descr=""/>
          <p:cNvPicPr/>
          <p:nvPr/>
        </p:nvPicPr>
        <p:blipFill>
          <a:blip r:embed="rId1"/>
          <a:srcRect l="0" t="5076" r="0" b="520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6a6a">
            <a:alpha val="1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3" descr=""/>
          <p:cNvPicPr/>
          <p:nvPr/>
        </p:nvPicPr>
        <p:blipFill>
          <a:blip r:embed="rId1"/>
          <a:srcRect l="0" t="5161" r="0" b="503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6a6a">
            <a:alpha val="1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2" descr=""/>
          <p:cNvPicPr/>
          <p:nvPr/>
        </p:nvPicPr>
        <p:blipFill>
          <a:blip r:embed="rId1"/>
          <a:srcRect l="-18" t="5076" r="180" b="529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6a6a">
            <a:alpha val="1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1" descr=""/>
          <p:cNvPicPr/>
          <p:nvPr/>
        </p:nvPicPr>
        <p:blipFill>
          <a:blip r:embed="rId1"/>
          <a:srcRect l="35" t="5246" r="-35" b="503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6a6a">
            <a:alpha val="1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1" descr=""/>
          <p:cNvPicPr/>
          <p:nvPr/>
        </p:nvPicPr>
        <p:blipFill>
          <a:blip r:embed="rId1"/>
          <a:srcRect l="0" t="4991" r="0" b="529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6a6a">
            <a:alpha val="1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1" descr=""/>
          <p:cNvPicPr/>
          <p:nvPr/>
        </p:nvPicPr>
        <p:blipFill>
          <a:blip r:embed="rId1"/>
          <a:srcRect l="0" t="5421" r="0" b="511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Application>Trio_Office/6.2.8.2$Windows_x86 LibreOffice_project/</Application>
  <Words>12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2020-10-07T02:47:54Z</dcterms:created>
  <dc:creator>조현석</dc:creator>
  <dc:description/>
  <dc:language>ko-KR</dc:language>
  <cp:lastModifiedBy/>
  <dcterms:modified xsi:type="dcterms:W3CDTF">2021-04-21T19:07:56Z</dcterms:modified>
  <cp:revision>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