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8" r:id="rId1"/>
    <p:sldMasterId id="2147483739" r:id="rId2"/>
  </p:sldMasterIdLst>
  <p:notesMasterIdLst>
    <p:notesMasterId r:id="rId3"/>
  </p:notesMasterIdLst>
  <p:sldIdLst>
    <p:sldId id="256" r:id="rId4"/>
    <p:sldId id="369" r:id="rId5"/>
    <p:sldId id="370" r:id="rId6"/>
    <p:sldId id="297" r:id="rId7"/>
    <p:sldId id="290" r:id="rId8"/>
    <p:sldId id="368" r:id="rId9"/>
    <p:sldId id="3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50" y="96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CFB12A8-22D3-47FE-8D8C-C12F2D90925B}" type="datetime1">
              <a:rPr lang="ko-KR" altLang="en-US"/>
              <a:pPr lvl="0">
                <a:defRPr/>
              </a:pPr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ABD26E3-48EE-4D03-9210-E57C75E40D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ABD26E3-48EE-4D03-9210-E57C75E40D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ABD26E3-48EE-4D03-9210-E57C75E40D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01F56-6DA8-4CE7-A8BC-DD91CD35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A64BDC-F251-4C46-913F-E7818ADE3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AD3B6-270C-4CD9-B976-59C67A63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07C5F-7499-42E0-9FED-4A0B73DC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78020-3ECD-45BB-B8D7-38A29A0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7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B9D-8357-43B8-A173-47D4B8D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757C-754A-4256-9135-618FD8A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2D46-8F38-48EF-8A2D-E557D39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09C1E-43F2-4092-9C8A-8807170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A6EB-AB0C-4803-A73A-2DEADE1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1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C035D-0DD7-45CD-ABA0-93AE274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83B62-2DF3-4896-B486-65418B47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7C7E3-BD72-43F5-9ECB-3C6AFD3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666CF-F513-4C7B-A9EF-B406732E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E72D-DC6B-4FBA-8E37-F21F0F62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2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FF35-7159-449E-B3BA-4C0F8FA8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FCC84-4AC5-4529-9500-857259B4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F9A4D-B70D-477C-88A7-7F01826C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BC248-9303-457C-BA37-4D0954AF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C2B05-9AA1-42CE-AE72-D73D692D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3A118D-1B35-4390-A850-8724CD3B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3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2A20A-BA99-470F-A5B7-59A74D12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3321D-98C0-4B85-8AC0-474FF018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A32DD-8E86-4122-8018-B89ADCFB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4A530-2FEB-4727-A594-B56B34A2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21F983-B12F-4138-AFE6-A2D5A92F5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E77E87-51D5-4406-AB4E-2BE3776C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591DE-F778-474A-B485-561ECD7B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6178A0-1399-4F34-AF67-F9D2F01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84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B416-15B4-4065-A6CF-F3E9C160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0DCBE-2681-4FAB-BA82-65AE759E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94682C-86A1-4949-BFA0-A97A7C78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D4071-9461-489D-9F8E-342062D6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42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A3250-1EAB-4C46-9FB1-3BF9CCCE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7D4FA-3AE4-4539-8A30-72DF1A1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BCB5E-75E3-4D44-938D-FAB27E0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65DBE-394A-48A1-928A-2ACFA227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1C258-A27F-426F-8710-3B607960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CE948-AF75-41B3-AB4E-8C5D79AA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29F36-939E-48DD-A7DB-D35E4283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09E8A-1023-4A21-B6AA-CA764F1F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38542-3533-4511-B60B-B72F70E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7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CB6BA-D21B-41A2-B1B5-F382C5D7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D4A9C-58BB-4F6B-8F9A-C1A53ECF6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7D4A4-1E3C-4694-9A2C-6F81931F4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92507-027B-4FBF-8682-365BABF1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81FDB-2DEC-4D3B-809E-460B14F6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54DB8-36A9-4322-A448-5E8E1769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65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5460-DE88-400E-8B9A-19E80DC2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679DD-1CA5-4B0B-93AD-F6E4D8F7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DE818-2DB7-45D8-885E-C57C1C76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F604A-79C8-4B0F-969B-127FF5D0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595E7-16E8-41E4-9C7E-4A28A0BC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56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9DDBB-B01F-41B0-BD20-02BD7F5A9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83CFA-1630-4D12-984F-8BE02508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B8347-7709-47CA-8FB1-8E470465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1DAA7-6D14-4494-87B0-FE0327C1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8F50A-8666-4008-BCCC-F04EFCB7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F2E365-DFA0-4EB5-84C1-31AD3072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DC516-C932-48C0-B4F8-263F0601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4FC0A-4CF0-4FEB-8AA0-AEE01E09F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FB84-6409-4CEA-8E61-B887B2131CB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7129A-16FE-43D5-BD70-09DD85169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52904-5F71-41CE-85F5-ADC50EA9B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855407"/>
            <a:ext cx="10363198" cy="21090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5400">
                <a:latin typeface="Rix열정도"/>
                <a:ea typeface="Rix열정도"/>
              </a:rPr>
              <a:t>백수탈출</a:t>
            </a:r>
            <a:endParaRPr lang="ko-KR" altLang="en-US" sz="5400">
              <a:latin typeface="Rix열정도"/>
              <a:ea typeface="Rix열정도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5480" y="3429000"/>
            <a:ext cx="8534399" cy="1752600"/>
          </a:xfrm>
        </p:spPr>
        <p:txBody>
          <a:bodyPr/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latin typeface="Y 너만을 비춤체"/>
                <a:ea typeface="Y 너만을 비춤체"/>
              </a:rPr>
              <a:t>삼조</a:t>
            </a:r>
            <a:endParaRPr lang="ko-KR" altLang="en-US" b="0" i="0" u="none" strike="noStrike">
              <a:latin typeface="Y 너만을 비춤체"/>
              <a:ea typeface="Y 너만을 비춤체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latin typeface="Y 너만을 비춤체"/>
                <a:ea typeface="Y 너만을 비춤체"/>
              </a:rPr>
              <a:t>구나은</a:t>
            </a:r>
            <a:r>
              <a:rPr lang="EN-US" b="0" i="0" u="none" strike="noStrike">
                <a:latin typeface="Y 너만을 비춤체"/>
                <a:ea typeface="Y 너만을 비춤체"/>
              </a:rPr>
              <a:t>, </a:t>
            </a:r>
            <a:r>
              <a:rPr b="0" i="0" u="none" strike="noStrike">
                <a:latin typeface="Y 너만을 비춤체"/>
                <a:ea typeface="Y 너만을 비춤체"/>
              </a:rPr>
              <a:t>이미라</a:t>
            </a:r>
            <a:r>
              <a:rPr lang="EN-US" b="0" i="0" u="none" strike="noStrike">
                <a:latin typeface="Y 너만을 비춤체"/>
                <a:ea typeface="Y 너만을 비춤체"/>
              </a:rPr>
              <a:t>, </a:t>
            </a:r>
            <a:r>
              <a:rPr b="0" i="0" u="none" strike="noStrike">
                <a:latin typeface="Y 너만을 비춤체"/>
                <a:ea typeface="Y 너만을 비춤체"/>
              </a:rPr>
              <a:t>하윤주</a:t>
            </a:r>
            <a:r>
              <a:rPr lang="EN-US" b="0" i="0" u="none" strike="noStrike">
                <a:latin typeface="Y 너만을 비춤체"/>
                <a:ea typeface="Y 너만을 비춤체"/>
              </a:rPr>
              <a:t>, </a:t>
            </a:r>
            <a:r>
              <a:rPr b="0" i="0" u="none" strike="noStrike">
                <a:latin typeface="Y 너만을 비춤체"/>
                <a:ea typeface="Y 너만을 비춤체"/>
              </a:rPr>
              <a:t>홍유리 </a:t>
            </a:r>
            <a:endParaRPr b="0" i="0" u="none" strike="noStrike">
              <a:latin typeface="Y 너만을 비춤체"/>
              <a:ea typeface="Y 너만을 비춤체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rgbClr val="28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스퀘어_ac"/>
              <a:ea typeface="나눔스퀘어_ac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729" y="4072398"/>
            <a:ext cx="3350961" cy="3350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5486705" y="2937294"/>
            <a:ext cx="298267" cy="491706"/>
          </a:xfrm>
          <a:prstGeom prst="parallelogram">
            <a:avLst>
              <a:gd name="adj" fmla="val 539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스퀘어_ac"/>
              <a:ea typeface="나눔스퀘어_ac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7928011" y="2937294"/>
            <a:ext cx="298267" cy="491706"/>
          </a:xfrm>
          <a:prstGeom prst="parallelogram">
            <a:avLst>
              <a:gd name="adj" fmla="val 539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스퀘어_ac"/>
              <a:ea typeface="나눔스퀘어_ac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009686" y="2937294"/>
            <a:ext cx="298267" cy="491706"/>
          </a:xfrm>
          <a:prstGeom prst="parallelogram">
            <a:avLst>
              <a:gd name="adj" fmla="val 539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스퀘어_ac"/>
              <a:ea typeface="나눔스퀘어_ac"/>
            </a:endParaRPr>
          </a:p>
        </p:txBody>
      </p:sp>
      <p:sp>
        <p:nvSpPr>
          <p:cNvPr id="9" name="제목 개체 틀 1"/>
          <p:cNvSpPr txBox="1"/>
          <p:nvPr/>
        </p:nvSpPr>
        <p:spPr>
          <a:xfrm>
            <a:off x="1109010" y="1308570"/>
            <a:ext cx="98196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ko-KR" sz="3200" spc="600">
                <a:solidFill>
                  <a:prstClr val="black"/>
                </a:solidFill>
                <a:latin typeface="Y 너만을 비춤체"/>
                <a:ea typeface="Y 너만을 비춤체"/>
              </a:rPr>
              <a:t>CONTENTS</a:t>
            </a:r>
            <a:endParaRPr lang="ko-KR" altLang="en-US" sz="3200" spc="6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10" name="제목 개체 틀 1"/>
          <p:cNvSpPr txBox="1"/>
          <p:nvPr/>
        </p:nvSpPr>
        <p:spPr>
          <a:xfrm>
            <a:off x="3097962" y="3006472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>
                <a:ln w="9525">
                  <a:solidFill>
                    <a:srgbClr val="28cdc8"/>
                  </a:solidFill>
                </a:ln>
                <a:noFill/>
                <a:latin typeface="Y 너만을 비춤체"/>
                <a:ea typeface="Y 너만을 비춤체"/>
              </a:rPr>
              <a:t>01</a:t>
            </a:r>
            <a:endParaRPr lang="ko-KR" altLang="en-US" sz="3200">
              <a:ln w="9525">
                <a:solidFill>
                  <a:srgbClr val="28cdc8"/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1" name="제목 개체 틀 1"/>
          <p:cNvSpPr txBox="1"/>
          <p:nvPr/>
        </p:nvSpPr>
        <p:spPr>
          <a:xfrm>
            <a:off x="2581033" y="3647587"/>
            <a:ext cx="1630392" cy="29576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>
                <a:solidFill>
                  <a:srgbClr val="28cdc8"/>
                </a:solidFill>
                <a:latin typeface="Y 너만을 비춤체"/>
                <a:ea typeface="Y 너만을 비춤체"/>
              </a:rPr>
              <a:t>백수탈출</a:t>
            </a:r>
            <a:endParaRPr lang="ko-KR" altLang="en-US" sz="2000">
              <a:solidFill>
                <a:srgbClr val="28cdc8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468983" y="4139095"/>
            <a:ext cx="1630392" cy="232880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>
                <a:solidFill>
                  <a:prstClr val="black"/>
                </a:solidFill>
                <a:latin typeface="Y 너만을 비춤체"/>
                <a:ea typeface="Y 너만을 비춤체"/>
              </a:rPr>
              <a:t>백수들의 취직준비</a:t>
            </a:r>
            <a:endParaRPr lang="ko-KR" altLang="en-US" sz="12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211425" y="2560455"/>
            <a:ext cx="810914" cy="257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 txBox="1"/>
          <p:nvPr/>
        </p:nvSpPr>
        <p:spPr>
          <a:xfrm>
            <a:off x="5539268" y="3006472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>
                <a:ln w="9525">
                  <a:solidFill>
                    <a:srgbClr val="28cdc8"/>
                  </a:solidFill>
                </a:ln>
                <a:noFill/>
                <a:latin typeface="Y 너만을 비춤체"/>
                <a:ea typeface="Y 너만을 비춤체"/>
              </a:rPr>
              <a:t>02</a:t>
            </a:r>
            <a:endParaRPr lang="ko-KR" altLang="en-US" sz="3200">
              <a:ln w="9525">
                <a:solidFill>
                  <a:srgbClr val="28cdc8"/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652731" y="2560455"/>
            <a:ext cx="810914" cy="257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개체 틀 1"/>
          <p:cNvSpPr txBox="1"/>
          <p:nvPr/>
        </p:nvSpPr>
        <p:spPr>
          <a:xfrm>
            <a:off x="7980574" y="3006472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>
                <a:ln w="9525">
                  <a:solidFill>
                    <a:srgbClr val="28cdc8"/>
                  </a:solidFill>
                </a:ln>
                <a:noFill/>
                <a:latin typeface="Y 너만을 비춤체"/>
                <a:ea typeface="Y 너만을 비춤체"/>
              </a:rPr>
              <a:t>03</a:t>
            </a:r>
            <a:endParaRPr lang="ko-KR" altLang="en-US" sz="3200">
              <a:ln w="9525">
                <a:solidFill>
                  <a:srgbClr val="28cdc8"/>
                </a:solidFill>
              </a:ln>
              <a:noFill/>
              <a:latin typeface="Y 너만을 비춤체"/>
              <a:ea typeface="Y 너만을 비춤체"/>
            </a:endParaRPr>
          </a:p>
        </p:txBody>
      </p:sp>
      <p:sp>
        <p:nvSpPr>
          <p:cNvPr id="19" name="제목 개체 틀 1"/>
          <p:cNvSpPr txBox="1"/>
          <p:nvPr/>
        </p:nvSpPr>
        <p:spPr>
          <a:xfrm>
            <a:off x="4969776" y="3692441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>
                <a:solidFill>
                  <a:srgbClr val="28cdc8"/>
                </a:solidFill>
                <a:latin typeface="Y 너만을 비춤체"/>
                <a:ea typeface="Y 너만을 비춤체"/>
              </a:rPr>
              <a:t>주기능</a:t>
            </a:r>
            <a:endParaRPr lang="ko-KR" altLang="en-US" sz="2000">
              <a:solidFill>
                <a:srgbClr val="28cdc8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0" name="제목 개체 틀 1"/>
          <p:cNvSpPr txBox="1"/>
          <p:nvPr/>
        </p:nvSpPr>
        <p:spPr>
          <a:xfrm>
            <a:off x="5022339" y="4141528"/>
            <a:ext cx="1630392" cy="23044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>
                <a:solidFill>
                  <a:prstClr val="black"/>
                </a:solidFill>
                <a:latin typeface="Y 너만을 비춤체"/>
                <a:ea typeface="Y 너만을 비춤체"/>
              </a:rPr>
              <a:t>백수탈출의 기능</a:t>
            </a:r>
            <a:endParaRPr lang="ko-KR" altLang="en-US" sz="12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3" name="제목 개체 틀 1"/>
          <p:cNvSpPr txBox="1"/>
          <p:nvPr/>
        </p:nvSpPr>
        <p:spPr>
          <a:xfrm>
            <a:off x="7463645" y="3692441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>
                <a:solidFill>
                  <a:srgbClr val="28cdc8"/>
                </a:solidFill>
                <a:latin typeface="Y 너만을 비춤체"/>
                <a:ea typeface="Y 너만을 비춤체"/>
              </a:rPr>
              <a:t>세부기능</a:t>
            </a:r>
            <a:endParaRPr lang="ko-KR" altLang="en-US" sz="2000">
              <a:solidFill>
                <a:srgbClr val="28cdc8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28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스퀘어_ac"/>
              <a:ea typeface="나눔스퀘어_ac"/>
            </a:endParaRPr>
          </a:p>
        </p:txBody>
      </p:sp>
      <p:sp>
        <p:nvSpPr>
          <p:cNvPr id="27" name="제목 개체 틀 1"/>
          <p:cNvSpPr txBox="1"/>
          <p:nvPr/>
        </p:nvSpPr>
        <p:spPr>
          <a:xfrm>
            <a:off x="7463645" y="4141527"/>
            <a:ext cx="1630392" cy="230448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>
                <a:solidFill>
                  <a:prstClr val="black"/>
                </a:solidFill>
                <a:latin typeface="Y 너만을 비춤체"/>
                <a:ea typeface="Y 너만을 비춤체"/>
              </a:rPr>
              <a:t>백수탈출의 세부기능</a:t>
            </a:r>
            <a:endParaRPr lang="ko-KR" altLang="en-US" sz="12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래픽 7"/>
          <p:cNvSpPr/>
          <p:nvPr/>
        </p:nvSpPr>
        <p:spPr>
          <a:xfrm>
            <a:off x="2742210" y="1"/>
            <a:ext cx="9449790" cy="6860956"/>
          </a:xfrm>
          <a:custGeom>
            <a:avLst/>
            <a:gdLst>
              <a:gd name="connsiteX0" fmla="*/ 9449791 w 9449790"/>
              <a:gd name="connsiteY0" fmla="*/ 0 h 6860956"/>
              <a:gd name="connsiteX1" fmla="*/ 3647920 w 9449790"/>
              <a:gd name="connsiteY1" fmla="*/ 0 h 6860956"/>
              <a:gd name="connsiteX2" fmla="*/ 0 w 9449790"/>
              <a:gd name="connsiteY2" fmla="*/ 6860957 h 6860956"/>
              <a:gd name="connsiteX3" fmla="*/ 5801602 w 9449790"/>
              <a:gd name="connsiteY3" fmla="*/ 6860957 h 68609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9790" h="6860956">
                <a:moveTo>
                  <a:pt x="9449791" y="0"/>
                </a:moveTo>
                <a:lnTo>
                  <a:pt x="3647920" y="0"/>
                </a:lnTo>
                <a:lnTo>
                  <a:pt x="0" y="6860957"/>
                </a:lnTo>
                <a:lnTo>
                  <a:pt x="5801602" y="6860957"/>
                </a:lnTo>
                <a:close/>
              </a:path>
            </a:pathLst>
          </a:custGeom>
          <a:solidFill>
            <a:srgbClr val="28cdc8"/>
          </a:solidFill>
          <a:ln w="26893" cap="flat">
            <a:noFill/>
            <a:prstDash val="solid"/>
            <a:miter/>
          </a:ln>
          <a:effectLst/>
        </p:spPr>
        <p:txBody>
          <a:bodyPr anchor="ctr"/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  <a:latin typeface="나눔스퀘어_ac"/>
              <a:ea typeface="나눔스퀘어_a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004" y="1768564"/>
            <a:ext cx="423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prstClr val="black"/>
                </a:solidFill>
                <a:latin typeface="Y 너만을 비춤체"/>
                <a:ea typeface="Y 너만을 비춤체"/>
              </a:rPr>
              <a:t>“</a:t>
            </a:r>
            <a:endParaRPr lang="en-US" altLang="ko-KR" sz="3600">
              <a:solidFill>
                <a:prstClr val="black"/>
              </a:solidFill>
              <a:latin typeface="Y 너만을 비춤체"/>
              <a:ea typeface="Y 너만을 비춤체"/>
            </a:endParaRPr>
          </a:p>
          <a:p>
            <a:pPr lvl="0">
              <a:defRPr/>
            </a:pPr>
            <a:endParaRPr lang="ko-KR" altLang="en-US" sz="36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011" y="3429000"/>
            <a:ext cx="3554470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600">
                <a:solidFill>
                  <a:prstClr val="black">
                    <a:lumMod val="50000"/>
                    <a:lumOff val="50000"/>
                  </a:prstClr>
                </a:solidFill>
                <a:latin typeface="Y 너만을 비춤체"/>
                <a:ea typeface="Y 너만을 비춤체"/>
              </a:rPr>
              <a:t>백수들의 구직생활</a:t>
            </a:r>
            <a:endParaRPr lang="ko-KR" altLang="en-US" sz="1600">
              <a:solidFill>
                <a:prstClr val="black">
                  <a:lumMod val="50000"/>
                  <a:lumOff val="50000"/>
                </a:prstClr>
              </a:solidFill>
              <a:latin typeface="Y 너만을 비춤체"/>
              <a:ea typeface="Y 너만을 비춤체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1361" y="6292792"/>
            <a:ext cx="2372739" cy="36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 spc="-100">
                <a:solidFill>
                  <a:prstClr val="black"/>
                </a:solidFill>
                <a:latin typeface="Y 너만을 비춤체"/>
                <a:ea typeface="Y 너만을 비춤체"/>
              </a:rPr>
              <a:t>백수탈출</a:t>
            </a:r>
            <a:endParaRPr lang="ko-KR" altLang="en-US" sz="1400" spc="-1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27" name="제목 개체 틀 1"/>
          <p:cNvSpPr txBox="1"/>
          <p:nvPr/>
        </p:nvSpPr>
        <p:spPr>
          <a:xfrm>
            <a:off x="1471518" y="2501067"/>
            <a:ext cx="2918773" cy="804108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lvl="0">
              <a:defRPr/>
            </a:pPr>
            <a:r>
              <a:rPr lang="ko-KR" altLang="en-US" sz="5300">
                <a:latin typeface="Y 너만을 비춤체"/>
                <a:ea typeface="Y 너만을 비춤체"/>
              </a:rPr>
              <a:t>백수탈출</a:t>
            </a:r>
            <a:endParaRPr lang="ko-KR" altLang="en-US" sz="5300">
              <a:latin typeface="Y 너만을 비춤체"/>
              <a:ea typeface="Y 너만을 비춤체"/>
            </a:endParaRPr>
          </a:p>
        </p:txBody>
      </p:sp>
      <p:sp>
        <p:nvSpPr>
          <p:cNvPr id="34" name="텍스트 개체 틀 27"/>
          <p:cNvSpPr txBox="1"/>
          <p:nvPr/>
        </p:nvSpPr>
        <p:spPr>
          <a:xfrm>
            <a:off x="5429482" y="2477568"/>
            <a:ext cx="2293840" cy="29972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tx1"/>
                </a:solidFill>
                <a:latin typeface="Rix열정도"/>
                <a:ea typeface="Rix열정도"/>
              </a:rPr>
              <a:t> </a:t>
            </a:r>
            <a:endParaRPr lang="ko-KR" altLang="en-US" sz="2200">
              <a:solidFill>
                <a:schemeClr val="tx1"/>
              </a:solidFill>
              <a:latin typeface="Rix열정도"/>
              <a:ea typeface="Rix열정도"/>
            </a:endParaRPr>
          </a:p>
        </p:txBody>
      </p:sp>
      <p:sp>
        <p:nvSpPr>
          <p:cNvPr id="36" name="텍스트 개체 틀 27"/>
          <p:cNvSpPr txBox="1"/>
          <p:nvPr/>
        </p:nvSpPr>
        <p:spPr>
          <a:xfrm>
            <a:off x="5173265" y="3068967"/>
            <a:ext cx="2293840" cy="3600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2400">
                <a:latin typeface="Y 너만을 비춤체"/>
                <a:ea typeface="Y 너만을 비춤체"/>
              </a:rPr>
              <a:t>“</a:t>
            </a:r>
            <a:r>
              <a:rPr lang="ko-KR" altLang="en-US" sz="2400">
                <a:latin typeface="Y 너만을 비춤체"/>
                <a:ea typeface="Y 너만을 비춤체"/>
              </a:rPr>
              <a:t>구직 관리</a:t>
            </a:r>
            <a:r>
              <a:rPr lang="en-US" altLang="ko-KR" sz="2400">
                <a:latin typeface="Y 너만을 비춤체"/>
                <a:ea typeface="Y 너만을 비춤체"/>
              </a:rPr>
              <a:t>”</a:t>
            </a:r>
            <a:r>
              <a:rPr lang="ko-KR" altLang="en-US" sz="2400">
                <a:latin typeface="Y 너만을 비춤체"/>
                <a:ea typeface="Y 너만을 비춤체"/>
              </a:rPr>
              <a:t> </a:t>
            </a:r>
            <a:endParaRPr lang="ko-KR" altLang="en-US" sz="2400">
              <a:latin typeface="Y 너만을 비춤체"/>
              <a:ea typeface="Y 너만을 비춤체"/>
            </a:endParaRPr>
          </a:p>
        </p:txBody>
      </p:sp>
      <p:sp>
        <p:nvSpPr>
          <p:cNvPr id="44" name="텍스트 개체 틀 27"/>
          <p:cNvSpPr txBox="1"/>
          <p:nvPr/>
        </p:nvSpPr>
        <p:spPr>
          <a:xfrm>
            <a:off x="7467105" y="3068967"/>
            <a:ext cx="2293840" cy="3600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2400">
                <a:latin typeface="Y 너만을 비춤체"/>
                <a:ea typeface="Y 너만을 비춤체"/>
              </a:rPr>
              <a:t>“</a:t>
            </a:r>
            <a:r>
              <a:rPr lang="ko-KR" altLang="en-US" sz="2400">
                <a:latin typeface="Y 너만을 비춤체"/>
                <a:ea typeface="Y 너만을 비춤체"/>
              </a:rPr>
              <a:t>일정 관리</a:t>
            </a:r>
            <a:r>
              <a:rPr lang="en-US" altLang="ko-KR" sz="2400">
                <a:latin typeface="Y 너만을 비춤체"/>
                <a:ea typeface="Y 너만을 비춤체"/>
              </a:rPr>
              <a:t>”</a:t>
            </a:r>
            <a:r>
              <a:rPr lang="ko-KR" altLang="en-US" sz="2400">
                <a:latin typeface="Y 너만을 비춤체"/>
                <a:ea typeface="Y 너만을 비춤체"/>
              </a:rPr>
              <a:t> </a:t>
            </a:r>
            <a:endParaRPr lang="ko-KR" altLang="en-US" sz="2400"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 rot="0">
            <a:off x="4430514" y="1728838"/>
            <a:ext cx="2520723" cy="2520722"/>
            <a:chOff x="4711477" y="2037144"/>
            <a:chExt cx="2141652" cy="2141651"/>
          </a:xfrm>
        </p:grpSpPr>
        <p:sp>
          <p:nvSpPr>
            <p:cNvPr id="122" name="타원 121"/>
            <p:cNvSpPr/>
            <p:nvPr/>
          </p:nvSpPr>
          <p:spPr>
            <a:xfrm>
              <a:off x="4711477" y="2037144"/>
              <a:ext cx="2141652" cy="214165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" name="텍스트 개체 틀 27"/>
            <p:cNvSpPr txBox="1"/>
            <p:nvPr/>
          </p:nvSpPr>
          <p:spPr>
            <a:xfrm>
              <a:off x="4915513" y="3077001"/>
              <a:ext cx="1733571" cy="21040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b="0" kern="1200">
                  <a:solidFill>
                    <a:schemeClr val="bg1"/>
                  </a:solidFill>
                  <a:latin typeface="YtestOTF Bold"/>
                  <a:ea typeface="YtestOTF Bold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>
                  <a:latin typeface="Y 너만을 비춤체"/>
                  <a:ea typeface="Y 너만을 비춤체"/>
                </a:rPr>
                <a:t>면접연습봇</a:t>
              </a:r>
              <a:endParaRPr lang="ko-KR" altLang="en-US" sz="1800">
                <a:latin typeface="Y 너만을 비춤체"/>
                <a:ea typeface="Y 너만을 비춤체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 rot="0">
            <a:off x="6690895" y="1714759"/>
            <a:ext cx="2520723" cy="2520722"/>
            <a:chOff x="4711477" y="2037144"/>
            <a:chExt cx="2141652" cy="2141651"/>
          </a:xfrm>
        </p:grpSpPr>
        <p:sp>
          <p:nvSpPr>
            <p:cNvPr id="126" name="타원 125"/>
            <p:cNvSpPr/>
            <p:nvPr/>
          </p:nvSpPr>
          <p:spPr>
            <a:xfrm>
              <a:off x="4711477" y="2037144"/>
              <a:ext cx="2141652" cy="214165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텍스트 개체 틀 27"/>
            <p:cNvSpPr txBox="1"/>
            <p:nvPr/>
          </p:nvSpPr>
          <p:spPr>
            <a:xfrm>
              <a:off x="4915512" y="3056593"/>
              <a:ext cx="1733572" cy="21046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b="0" kern="1200">
                  <a:solidFill>
                    <a:schemeClr val="bg1"/>
                  </a:solidFill>
                  <a:latin typeface="YtestOTF Bold"/>
                  <a:ea typeface="YtestOTF Bold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ko-KR" altLang="en-US" sz="1800">
                  <a:latin typeface="Y 너만을 비춤체"/>
                  <a:ea typeface="Y 너만을 비춤체"/>
                </a:rPr>
                <a:t>취준생활</a:t>
              </a:r>
              <a:endParaRPr lang="ko-KR" altLang="en-US" sz="1800">
                <a:latin typeface="Y 너만을 비춤체"/>
                <a:ea typeface="Y 너만을 비춤체"/>
              </a:endParaRPr>
            </a:p>
          </p:txBody>
        </p:sp>
      </p:grpSp>
      <p:sp>
        <p:nvSpPr>
          <p:cNvPr id="128" name="텍스트 개체 틀 27"/>
          <p:cNvSpPr txBox="1"/>
          <p:nvPr/>
        </p:nvSpPr>
        <p:spPr>
          <a:xfrm>
            <a:off x="9321751" y="4867275"/>
            <a:ext cx="1898248" cy="6476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1" kern="1200" spc="-100" baseline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관리자 문의</a:t>
            </a:r>
            <a:endParaRPr lang="ko-KR" altLang="en-US" sz="100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회원정보 관리</a:t>
            </a:r>
            <a:endParaRPr lang="ko-KR" altLang="en-US" sz="100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회원탈퇴</a:t>
            </a:r>
            <a:endParaRPr lang="en-US" altLang="ko-KR" sz="1000" b="0" spc="0">
              <a:solidFill>
                <a:schemeClr val="tx1"/>
              </a:solidFill>
              <a:latin typeface="Rix열정도"/>
              <a:ea typeface="Rix열정도"/>
            </a:endParaRPr>
          </a:p>
        </p:txBody>
      </p:sp>
      <p:grpSp>
        <p:nvGrpSpPr>
          <p:cNvPr id="129" name="그룹 128"/>
          <p:cNvGrpSpPr/>
          <p:nvPr/>
        </p:nvGrpSpPr>
        <p:grpSpPr>
          <a:xfrm rot="0">
            <a:off x="8951276" y="1728838"/>
            <a:ext cx="2520723" cy="2520722"/>
            <a:chOff x="4711477" y="2037144"/>
            <a:chExt cx="2141652" cy="2141651"/>
          </a:xfrm>
        </p:grpSpPr>
        <p:sp>
          <p:nvSpPr>
            <p:cNvPr id="130" name="타원 129"/>
            <p:cNvSpPr/>
            <p:nvPr/>
          </p:nvSpPr>
          <p:spPr>
            <a:xfrm>
              <a:off x="4711477" y="2037144"/>
              <a:ext cx="2141652" cy="214165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" name="텍스트 개체 틀 27"/>
            <p:cNvSpPr txBox="1"/>
            <p:nvPr/>
          </p:nvSpPr>
          <p:spPr>
            <a:xfrm>
              <a:off x="4915513" y="3052724"/>
              <a:ext cx="1733571" cy="21433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b="0" kern="1200">
                  <a:solidFill>
                    <a:schemeClr val="bg1"/>
                  </a:solidFill>
                  <a:latin typeface="YtestOTF Bold"/>
                  <a:ea typeface="YtestOTF Bold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800">
                <a:latin typeface="Y 너만을 비춤체"/>
                <a:ea typeface="Y 너만을 비춤체"/>
              </a:endParaRPr>
            </a:p>
          </p:txBody>
        </p:sp>
      </p:grpSp>
      <p:sp>
        <p:nvSpPr>
          <p:cNvPr id="19" name="텍스트 개체 틀 27"/>
          <p:cNvSpPr txBox="1"/>
          <p:nvPr/>
        </p:nvSpPr>
        <p:spPr>
          <a:xfrm>
            <a:off x="4741751" y="4829175"/>
            <a:ext cx="1898248" cy="6762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1" kern="1200" spc="-100" baseline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50" b="0" spc="0">
                <a:solidFill>
                  <a:schemeClr val="tx1"/>
                </a:solidFill>
                <a:latin typeface="Rix열정도"/>
                <a:ea typeface="Rix열정도"/>
              </a:rPr>
              <a:t>음성인식봇</a:t>
            </a:r>
            <a:endParaRPr lang="ko-KR" altLang="en-US" sz="105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50" b="0" spc="0">
                <a:solidFill>
                  <a:schemeClr val="tx1"/>
                </a:solidFill>
                <a:latin typeface="Rix열정도"/>
                <a:ea typeface="Rix열정도"/>
              </a:rPr>
              <a:t>면접 연습</a:t>
            </a:r>
            <a:endParaRPr lang="ko-KR" altLang="en-US" sz="105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50" b="0" spc="0">
                <a:solidFill>
                  <a:schemeClr val="tx1"/>
                </a:solidFill>
                <a:latin typeface="Rix열정도"/>
                <a:ea typeface="Rix열정도"/>
              </a:rPr>
              <a:t>답변 저장</a:t>
            </a:r>
            <a:endParaRPr lang="en-US" altLang="ko-KR" sz="1050" b="0" spc="0">
              <a:solidFill>
                <a:schemeClr val="tx1"/>
              </a:solidFill>
              <a:latin typeface="Rix열정도"/>
              <a:ea typeface="Rix열정도"/>
            </a:endParaRPr>
          </a:p>
        </p:txBody>
      </p:sp>
      <p:sp>
        <p:nvSpPr>
          <p:cNvPr id="124" name="텍스트 개체 틀 27"/>
          <p:cNvSpPr txBox="1"/>
          <p:nvPr/>
        </p:nvSpPr>
        <p:spPr>
          <a:xfrm>
            <a:off x="7002132" y="4686300"/>
            <a:ext cx="1898248" cy="8667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1" kern="1200" spc="-100" baseline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일정</a:t>
            </a:r>
            <a:r>
              <a:rPr lang="en-US" altLang="ko-KR" sz="1000" b="0" spc="0">
                <a:solidFill>
                  <a:schemeClr val="tx1"/>
                </a:solidFill>
                <a:latin typeface="Rix열정도"/>
                <a:ea typeface="Rix열정도"/>
              </a:rPr>
              <a:t>, </a:t>
            </a: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메모 관리</a:t>
            </a:r>
            <a:endParaRPr lang="ko-KR" altLang="en-US" sz="100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디데이 지정</a:t>
            </a:r>
            <a:endParaRPr lang="ko-KR" altLang="en-US" sz="100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채용공고 확인</a:t>
            </a:r>
            <a:endParaRPr lang="ko-KR" altLang="en-US" sz="1000" b="0" spc="0">
              <a:solidFill>
                <a:schemeClr val="tx1"/>
              </a:solidFill>
              <a:latin typeface="Rix열정도"/>
              <a:ea typeface="Rix열정도"/>
            </a:endParaRPr>
          </a:p>
          <a:p>
            <a:pPr marL="0" indent="0" algn="ctr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000" b="0" spc="0">
                <a:solidFill>
                  <a:schemeClr val="tx1"/>
                </a:solidFill>
                <a:latin typeface="Rix열정도"/>
                <a:ea typeface="Rix열정도"/>
              </a:rPr>
              <a:t>면접 연습 기록</a:t>
            </a:r>
            <a:endParaRPr lang="ko-KR" altLang="en-US" sz="1000" b="0" spc="0">
              <a:solidFill>
                <a:schemeClr val="tx1"/>
              </a:solidFill>
              <a:latin typeface="Rix열정도"/>
              <a:ea typeface="Rix열정도"/>
            </a:endParaRPr>
          </a:p>
        </p:txBody>
      </p:sp>
      <p:sp>
        <p:nvSpPr>
          <p:cNvPr id="151" name="그래픽 139"/>
          <p:cNvSpPr/>
          <p:nvPr/>
        </p:nvSpPr>
        <p:spPr>
          <a:xfrm>
            <a:off x="4718871" y="4577027"/>
            <a:ext cx="1944505" cy="52703"/>
          </a:xfrm>
          <a:custGeom>
            <a:avLst/>
            <a:gdLst>
              <a:gd name="connsiteX0" fmla="*/ 1944506 w 1944505"/>
              <a:gd name="connsiteY0" fmla="*/ 0 h 52703"/>
              <a:gd name="connsiteX1" fmla="*/ 1916689 w 1944505"/>
              <a:gd name="connsiteY1" fmla="*/ 52704 h 52703"/>
              <a:gd name="connsiteX2" fmla="*/ 0 w 1944505"/>
              <a:gd name="connsiteY2" fmla="*/ 52704 h 52703"/>
              <a:gd name="connsiteX3" fmla="*/ 27831 w 1944505"/>
              <a:gd name="connsiteY3" fmla="*/ 0 h 52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505" h="52703">
                <a:moveTo>
                  <a:pt x="1944506" y="0"/>
                </a:moveTo>
                <a:lnTo>
                  <a:pt x="1916689" y="52704"/>
                </a:lnTo>
                <a:lnTo>
                  <a:pt x="0" y="52704"/>
                </a:lnTo>
                <a:lnTo>
                  <a:pt x="27831" y="0"/>
                </a:lnTo>
                <a:close/>
              </a:path>
            </a:pathLst>
          </a:custGeom>
          <a:solidFill>
            <a:srgbClr val="28cdc8"/>
          </a:solidFill>
          <a:ln w="1444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2" name="그래픽 141"/>
          <p:cNvSpPr/>
          <p:nvPr/>
        </p:nvSpPr>
        <p:spPr>
          <a:xfrm>
            <a:off x="6979252" y="4577027"/>
            <a:ext cx="1944505" cy="52703"/>
          </a:xfrm>
          <a:custGeom>
            <a:avLst/>
            <a:gdLst>
              <a:gd name="connsiteX0" fmla="*/ 1944506 w 1944505"/>
              <a:gd name="connsiteY0" fmla="*/ 0 h 52703"/>
              <a:gd name="connsiteX1" fmla="*/ 1916689 w 1944505"/>
              <a:gd name="connsiteY1" fmla="*/ 52704 h 52703"/>
              <a:gd name="connsiteX2" fmla="*/ 0 w 1944505"/>
              <a:gd name="connsiteY2" fmla="*/ 52704 h 52703"/>
              <a:gd name="connsiteX3" fmla="*/ 27831 w 1944505"/>
              <a:gd name="connsiteY3" fmla="*/ 0 h 52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505" h="52703">
                <a:moveTo>
                  <a:pt x="1944506" y="0"/>
                </a:moveTo>
                <a:lnTo>
                  <a:pt x="1916689" y="52704"/>
                </a:lnTo>
                <a:lnTo>
                  <a:pt x="0" y="52704"/>
                </a:lnTo>
                <a:lnTo>
                  <a:pt x="27831" y="0"/>
                </a:lnTo>
                <a:close/>
              </a:path>
            </a:pathLst>
          </a:custGeom>
          <a:solidFill>
            <a:srgbClr val="28cdc8"/>
          </a:solidFill>
          <a:ln w="1444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3" name="그래픽 142"/>
          <p:cNvSpPr/>
          <p:nvPr/>
        </p:nvSpPr>
        <p:spPr>
          <a:xfrm>
            <a:off x="9239633" y="4577027"/>
            <a:ext cx="1944505" cy="52703"/>
          </a:xfrm>
          <a:custGeom>
            <a:avLst/>
            <a:gdLst>
              <a:gd name="connsiteX0" fmla="*/ 1944506 w 1944505"/>
              <a:gd name="connsiteY0" fmla="*/ 0 h 52703"/>
              <a:gd name="connsiteX1" fmla="*/ 1916689 w 1944505"/>
              <a:gd name="connsiteY1" fmla="*/ 52704 h 52703"/>
              <a:gd name="connsiteX2" fmla="*/ 0 w 1944505"/>
              <a:gd name="connsiteY2" fmla="*/ 52704 h 52703"/>
              <a:gd name="connsiteX3" fmla="*/ 27831 w 1944505"/>
              <a:gd name="connsiteY3" fmla="*/ 0 h 52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505" h="52703">
                <a:moveTo>
                  <a:pt x="1944506" y="0"/>
                </a:moveTo>
                <a:lnTo>
                  <a:pt x="1916689" y="52704"/>
                </a:lnTo>
                <a:lnTo>
                  <a:pt x="0" y="52704"/>
                </a:lnTo>
                <a:lnTo>
                  <a:pt x="27831" y="0"/>
                </a:lnTo>
                <a:close/>
              </a:path>
            </a:pathLst>
          </a:custGeom>
          <a:solidFill>
            <a:srgbClr val="28cdc8"/>
          </a:solidFill>
          <a:ln w="1444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4" name="그래픽 145"/>
          <p:cNvSpPr/>
          <p:nvPr/>
        </p:nvSpPr>
        <p:spPr>
          <a:xfrm>
            <a:off x="9239633" y="5658620"/>
            <a:ext cx="1944505" cy="52703"/>
          </a:xfrm>
          <a:custGeom>
            <a:avLst/>
            <a:gdLst>
              <a:gd name="connsiteX0" fmla="*/ 1944506 w 1944505"/>
              <a:gd name="connsiteY0" fmla="*/ 0 h 52703"/>
              <a:gd name="connsiteX1" fmla="*/ 1916689 w 1944505"/>
              <a:gd name="connsiteY1" fmla="*/ 52704 h 52703"/>
              <a:gd name="connsiteX2" fmla="*/ 0 w 1944505"/>
              <a:gd name="connsiteY2" fmla="*/ 52704 h 52703"/>
              <a:gd name="connsiteX3" fmla="*/ 27831 w 1944505"/>
              <a:gd name="connsiteY3" fmla="*/ 0 h 52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505" h="52703">
                <a:moveTo>
                  <a:pt x="1944506" y="0"/>
                </a:moveTo>
                <a:lnTo>
                  <a:pt x="1916689" y="52704"/>
                </a:lnTo>
                <a:lnTo>
                  <a:pt x="0" y="52704"/>
                </a:lnTo>
                <a:lnTo>
                  <a:pt x="27831" y="0"/>
                </a:lnTo>
                <a:close/>
              </a:path>
            </a:pathLst>
          </a:custGeom>
          <a:solidFill>
            <a:srgbClr val="28cdc8"/>
          </a:solidFill>
          <a:ln w="1444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5" name="그래픽 144"/>
          <p:cNvSpPr/>
          <p:nvPr/>
        </p:nvSpPr>
        <p:spPr>
          <a:xfrm>
            <a:off x="6979252" y="5658620"/>
            <a:ext cx="1944505" cy="52703"/>
          </a:xfrm>
          <a:custGeom>
            <a:avLst/>
            <a:gdLst>
              <a:gd name="connsiteX0" fmla="*/ 1944506 w 1944505"/>
              <a:gd name="connsiteY0" fmla="*/ 0 h 52703"/>
              <a:gd name="connsiteX1" fmla="*/ 1916689 w 1944505"/>
              <a:gd name="connsiteY1" fmla="*/ 52704 h 52703"/>
              <a:gd name="connsiteX2" fmla="*/ 0 w 1944505"/>
              <a:gd name="connsiteY2" fmla="*/ 52704 h 52703"/>
              <a:gd name="connsiteX3" fmla="*/ 27831 w 1944505"/>
              <a:gd name="connsiteY3" fmla="*/ 0 h 52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505" h="52703">
                <a:moveTo>
                  <a:pt x="1944506" y="0"/>
                </a:moveTo>
                <a:lnTo>
                  <a:pt x="1916689" y="52704"/>
                </a:lnTo>
                <a:lnTo>
                  <a:pt x="0" y="52704"/>
                </a:lnTo>
                <a:lnTo>
                  <a:pt x="27831" y="0"/>
                </a:lnTo>
                <a:close/>
              </a:path>
            </a:pathLst>
          </a:custGeom>
          <a:solidFill>
            <a:srgbClr val="28cdc8"/>
          </a:solidFill>
          <a:ln w="1444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6" name="그래픽 143"/>
          <p:cNvSpPr/>
          <p:nvPr/>
        </p:nvSpPr>
        <p:spPr>
          <a:xfrm>
            <a:off x="4718871" y="5658620"/>
            <a:ext cx="1944505" cy="52703"/>
          </a:xfrm>
          <a:custGeom>
            <a:avLst/>
            <a:gdLst>
              <a:gd name="connsiteX0" fmla="*/ 1944506 w 1944505"/>
              <a:gd name="connsiteY0" fmla="*/ 0 h 52703"/>
              <a:gd name="connsiteX1" fmla="*/ 1916689 w 1944505"/>
              <a:gd name="connsiteY1" fmla="*/ 52704 h 52703"/>
              <a:gd name="connsiteX2" fmla="*/ 0 w 1944505"/>
              <a:gd name="connsiteY2" fmla="*/ 52704 h 52703"/>
              <a:gd name="connsiteX3" fmla="*/ 27831 w 1944505"/>
              <a:gd name="connsiteY3" fmla="*/ 0 h 52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505" h="52703">
                <a:moveTo>
                  <a:pt x="1944506" y="0"/>
                </a:moveTo>
                <a:lnTo>
                  <a:pt x="1916689" y="52704"/>
                </a:lnTo>
                <a:lnTo>
                  <a:pt x="0" y="52704"/>
                </a:lnTo>
                <a:lnTo>
                  <a:pt x="27831" y="0"/>
                </a:lnTo>
                <a:close/>
              </a:path>
            </a:pathLst>
          </a:custGeom>
          <a:solidFill>
            <a:srgbClr val="28cdc8"/>
          </a:solidFill>
          <a:ln w="1444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제목 개체 틀 1"/>
          <p:cNvSpPr txBox="1"/>
          <p:nvPr/>
        </p:nvSpPr>
        <p:spPr>
          <a:xfrm>
            <a:off x="624355" y="716625"/>
            <a:ext cx="4065360" cy="1255050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 너만을 비춤체OTF"/>
                <a:ea typeface="Y 너만을 비춤체OTF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600">
                <a:solidFill>
                  <a:prstClr val="black"/>
                </a:solidFill>
                <a:latin typeface="Y 너만을 비춤체"/>
                <a:ea typeface="Y 너만을 비춤체"/>
              </a:rPr>
              <a:t>백수탈출의 </a:t>
            </a:r>
            <a:endParaRPr lang="ko-KR" altLang="en-US" sz="4600">
              <a:solidFill>
                <a:prstClr val="black"/>
              </a:solidFill>
              <a:latin typeface="Y 너만을 비춤체"/>
              <a:ea typeface="Y 너만을 비춤체"/>
            </a:endParaRPr>
          </a:p>
          <a:p>
            <a:pPr lvl="0">
              <a:defRPr/>
            </a:pPr>
            <a:r>
              <a:rPr lang="ko-KR" altLang="en-US" sz="4600">
                <a:solidFill>
                  <a:prstClr val="black"/>
                </a:solidFill>
                <a:latin typeface="Y 너만을 비춤체"/>
                <a:ea typeface="Y 너만을 비춤체"/>
              </a:rPr>
              <a:t>주기능</a:t>
            </a:r>
            <a:endParaRPr lang="ko-KR" altLang="en-US" sz="4600">
              <a:solidFill>
                <a:prstClr val="black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157" name="텍스트 개체 틀 27"/>
          <p:cNvSpPr txBox="1"/>
          <p:nvPr/>
        </p:nvSpPr>
        <p:spPr>
          <a:xfrm>
            <a:off x="9211058" y="2903438"/>
            <a:ext cx="2040414" cy="2477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800">
                <a:solidFill>
                  <a:schemeClr val="lt1"/>
                </a:solidFill>
                <a:latin typeface="Y 너만을 비춤체"/>
                <a:ea typeface="Y 너만을 비춤체"/>
              </a:rPr>
              <a:t>탈출</a:t>
            </a:r>
            <a:endParaRPr lang="ko-KR" altLang="en-US" sz="1800">
              <a:solidFill>
                <a:schemeClr val="lt1"/>
              </a:solidFill>
              <a:latin typeface="Y 너만을 비춤체"/>
              <a:ea typeface="Y 너만을 비춤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 txBox="1"/>
          <p:nvPr/>
        </p:nvSpPr>
        <p:spPr>
          <a:xfrm>
            <a:off x="634276" y="720000"/>
            <a:ext cx="4263480" cy="1251675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 너만을 비춤체OTF"/>
                <a:ea typeface="Y 너만을 비춤체OTF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600">
                <a:latin typeface="Y 너만을 비춤체"/>
                <a:ea typeface="Y 너만을 비춤체"/>
              </a:rPr>
              <a:t>백수탈출의 </a:t>
            </a:r>
            <a:endParaRPr lang="ko-KR" altLang="en-US" sz="4600">
              <a:latin typeface="Y 너만을 비춤체"/>
              <a:ea typeface="Y 너만을 비춤체"/>
            </a:endParaRPr>
          </a:p>
          <a:p>
            <a:pPr lvl="0">
              <a:defRPr/>
            </a:pPr>
            <a:r>
              <a:rPr lang="ko-KR" altLang="en-US" sz="4600">
                <a:latin typeface="Y 너만을 비춤체"/>
                <a:ea typeface="Y 너만을 비춤체"/>
              </a:rPr>
              <a:t>세부기능</a:t>
            </a:r>
            <a:endParaRPr lang="ko-KR" altLang="en-US" sz="4600">
              <a:latin typeface="Y 너만을 비춤체"/>
              <a:ea typeface="Y 너만을 비춤체"/>
            </a:endParaRPr>
          </a:p>
        </p:txBody>
      </p:sp>
      <p:graphicFrame>
        <p:nvGraphicFramePr>
          <p:cNvPr id="9" name="표 5"/>
          <p:cNvGraphicFramePr>
            <a:graphicFrameLocks noGrp="1"/>
          </p:cNvGraphicFramePr>
          <p:nvPr/>
        </p:nvGraphicFramePr>
        <p:xfrm>
          <a:off x="5243332" y="719998"/>
          <a:ext cx="6228667" cy="5321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248"/>
                <a:gridCol w="4330419"/>
              </a:tblGrid>
              <a:tr h="1064397">
                <a:tc>
                  <a:txBody>
                    <a:bodyPr vert="horz" lIns="108000" tIns="0" rIns="0" bIns="0" anchor="ctr" anchorCtr="0"/>
                    <a:p>
                      <a:pPr algn="l" latinLnBrk="1">
                        <a:defRPr/>
                      </a:pPr>
                      <a:r>
                        <a:rPr lang="ko-KR" altLang="en-US" sz="2800">
                          <a:solidFill>
                            <a:srgbClr val="28cdc8"/>
                          </a:solidFill>
                          <a:latin typeface="Y 너만을 비춤체"/>
                          <a:ea typeface="Y 너만을 비춤체"/>
                        </a:rPr>
                        <a:t>면접연습</a:t>
                      </a:r>
                      <a:endParaRPr lang="ko-KR" altLang="en-US" sz="2800">
                        <a:solidFill>
                          <a:srgbClr val="28cdc8"/>
                        </a:solidFill>
                        <a:latin typeface="Y 너만을 비춤체"/>
                        <a:ea typeface="Y 너만을 비춤체"/>
                      </a:endParaRPr>
                    </a:p>
                  </a:txBody>
                  <a:tcPr marL="108000" marR="0" marT="0" marB="0" anchor="ctr">
                    <a:lnL w="571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0" tIns="0" rIns="7200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Y 너만을 비춤체"/>
                        <a:ea typeface="Y 너만을 비춤체"/>
                      </a:endParaRP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Y 너만을 비춤체"/>
                          <a:ea typeface="Y 너만을 비춤체"/>
                        </a:rPr>
                        <a:t>랜덤 면접 질문에 음성으로 답변 연습하기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Y 너만을 비춤체"/>
                        <a:ea typeface="Y 너만을 비춤체"/>
                      </a:endParaRPr>
                    </a:p>
                    <a:p>
                      <a:pPr>
                        <a:defRPr/>
                      </a:pPr>
                      <a:endParaRPr lang="ko-KR" altLang="en-US" sz="1400">
                        <a:latin typeface="Y 너만을 비춤체"/>
                        <a:ea typeface="Y 너만을 비춤체"/>
                      </a:endParaRPr>
                    </a:p>
                  </a:txBody>
                  <a:tcPr marL="0" marR="72000" marT="0" marB="0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64397">
                <a:tc>
                  <a:txBody>
                    <a:bodyPr vert="horz" lIns="108000" tIns="0" rIns="0" bIns="0" anchor="ctr" anchorCtr="0"/>
                    <a:p>
                      <a:pPr algn="l" latinLnBrk="1">
                        <a:defRPr/>
                      </a:pPr>
                      <a:r>
                        <a:rPr lang="ko-KR" altLang="en-US" sz="2800">
                          <a:solidFill>
                            <a:srgbClr val="28cdc8"/>
                          </a:solidFill>
                          <a:latin typeface="Y 너만을 비춤체"/>
                          <a:ea typeface="Y 너만을 비춤체"/>
                        </a:rPr>
                        <a:t>일정관리</a:t>
                      </a:r>
                      <a:endParaRPr lang="ko-KR" altLang="en-US" sz="2800">
                        <a:solidFill>
                          <a:srgbClr val="28cdc8"/>
                        </a:solidFill>
                        <a:latin typeface="Y 너만을 비춤체"/>
                        <a:ea typeface="Y 너만을 비춤체"/>
                      </a:endParaRPr>
                    </a:p>
                  </a:txBody>
                  <a:tcPr marL="108000" marR="0" marT="0" marB="0" anchor="ctr">
                    <a:lnL w="571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0" tIns="0" rIns="72000" bIns="0" anchor="ctr" anchorCtr="0"/>
                    <a:p>
                      <a:pPr algn="r">
                        <a:defRPr/>
                      </a:pPr>
                      <a:r>
                        <a:rPr lang="ko-KR" altLang="en-US" sz="1400">
                          <a:latin typeface="Y 너만을 비춤체"/>
                          <a:ea typeface="Y 너만을 비춤체"/>
                        </a:rPr>
                        <a:t>달력에서 특정 날짜를 선택하여 일정 추가하기</a:t>
                      </a:r>
                      <a:endParaRPr lang="ko-KR" altLang="en-US" sz="1400">
                        <a:latin typeface="Y 너만을 비춤체"/>
                        <a:ea typeface="Y 너만을 비춤체"/>
                      </a:endParaRPr>
                    </a:p>
                  </a:txBody>
                  <a:tcPr marL="0" marR="72000" marT="0" marB="0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64397">
                <a:tc>
                  <a:txBody>
                    <a:bodyPr vert="horz" lIns="108000" tIns="0" rIns="0" bIns="0" anchor="ctr" anchorCtr="0"/>
                    <a:p>
                      <a:pPr algn="l" latinLnBrk="1">
                        <a:defRPr/>
                      </a:pPr>
                      <a:r>
                        <a:rPr lang="en-US" altLang="ko-KR" sz="2800">
                          <a:solidFill>
                            <a:srgbClr val="28cdc8"/>
                          </a:solidFill>
                          <a:latin typeface="Y 너만을 비춤체"/>
                          <a:ea typeface="Y 너만을 비춤체"/>
                        </a:rPr>
                        <a:t>D-Day</a:t>
                      </a:r>
                      <a:endParaRPr lang="ko-KR" altLang="en-US" sz="2800">
                        <a:solidFill>
                          <a:srgbClr val="28cdc8"/>
                        </a:solidFill>
                        <a:latin typeface="Y 너만을 비춤체"/>
                        <a:ea typeface="Y 너만을 비춤체"/>
                      </a:endParaRPr>
                    </a:p>
                  </a:txBody>
                  <a:tcPr marL="108000" marR="0" marT="0" marB="0" anchor="ctr">
                    <a:lnL w="571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0" tIns="0" rIns="72000" bIns="0" anchor="ctr" anchorCtr="0"/>
                    <a:p>
                      <a:pPr algn="r">
                        <a:defRPr/>
                      </a:pPr>
                      <a:r>
                        <a:rPr lang="ko-KR" altLang="en-US" sz="1400">
                          <a:latin typeface="Y 너만을 비춤체"/>
                          <a:ea typeface="Y 너만을 비춤체"/>
                        </a:rPr>
                        <a:t>일정의 디데이를 지정하여 메인에서 확인  </a:t>
                      </a:r>
                      <a:endParaRPr lang="ko-KR" altLang="en-US" sz="1400">
                        <a:latin typeface="Y 너만을 비춤체"/>
                        <a:ea typeface="Y 너만을 비춤체"/>
                      </a:endParaRPr>
                    </a:p>
                  </a:txBody>
                  <a:tcPr marL="0" marR="72000" marT="0" marB="0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64397">
                <a:tc>
                  <a:txBody>
                    <a:bodyPr vert="horz" lIns="108000" tIns="0" rIns="0" bIns="0" anchor="ctr" anchorCtr="0"/>
                    <a:p>
                      <a:pPr algn="l" latinLnBrk="1">
                        <a:defRPr/>
                      </a:pPr>
                      <a:r>
                        <a:rPr lang="ko-KR" altLang="en-US" sz="2800">
                          <a:solidFill>
                            <a:srgbClr val="28cdc8"/>
                          </a:solidFill>
                          <a:latin typeface="Y 너만을 비춤체"/>
                          <a:ea typeface="Y 너만을 비춤체"/>
                        </a:rPr>
                        <a:t>북마크</a:t>
                      </a:r>
                      <a:endParaRPr lang="ko-KR" altLang="en-US" sz="2800">
                        <a:solidFill>
                          <a:srgbClr val="28cdc8"/>
                        </a:solidFill>
                        <a:latin typeface="Y 너만을 비춤체"/>
                        <a:ea typeface="Y 너만을 비춤체"/>
                      </a:endParaRPr>
                    </a:p>
                  </a:txBody>
                  <a:tcPr marL="108000" marR="0" marT="0" marB="0" anchor="ctr">
                    <a:lnL w="571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0" tIns="0" rIns="72000" bIns="0" anchor="ctr" anchorCtr="0"/>
                    <a:p>
                      <a:pPr algn="r">
                        <a:defRPr/>
                      </a:pPr>
                      <a:r>
                        <a:rPr lang="ko-KR" altLang="en-US" sz="1400">
                          <a:latin typeface="Y 너만을 비춤체"/>
                          <a:ea typeface="Y 너만을 비춤체"/>
                        </a:rPr>
                        <a:t>채용정보 북마크하고 모아보기 </a:t>
                      </a:r>
                      <a:r>
                        <a:rPr lang="en-US" altLang="ko-KR" sz="1400">
                          <a:latin typeface="Y 너만을 비춤체"/>
                          <a:ea typeface="Y 너만을 비춤체"/>
                        </a:rPr>
                        <a:t>&amp;</a:t>
                      </a:r>
                      <a:r>
                        <a:rPr lang="ko-KR" altLang="en-US" sz="1400">
                          <a:latin typeface="Y 너만을 비춤체"/>
                          <a:ea typeface="Y 너만을 비춤체"/>
                        </a:rPr>
                        <a:t> 북마크 해제</a:t>
                      </a:r>
                      <a:endParaRPr lang="ko-KR" altLang="en-US" sz="1400">
                        <a:latin typeface="Y 너만을 비춤체"/>
                        <a:ea typeface="Y 너만을 비춤체"/>
                      </a:endParaRPr>
                    </a:p>
                  </a:txBody>
                  <a:tcPr marL="0" marR="72000" marT="0" marB="0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64397">
                <a:tc>
                  <a:txBody>
                    <a:bodyPr vert="horz" lIns="108000" tIns="0" rIns="0" bIns="0" anchor="ctr" anchorCtr="0"/>
                    <a:p>
                      <a:pPr algn="l" latinLnBrk="1">
                        <a:defRPr/>
                      </a:pPr>
                      <a:r>
                        <a:rPr lang="ko-KR" altLang="en-US" sz="2800">
                          <a:solidFill>
                            <a:srgbClr val="28cdc8"/>
                          </a:solidFill>
                          <a:latin typeface="Y 너만을 비춤체"/>
                          <a:ea typeface="Y 너만을 비춤체"/>
                        </a:rPr>
                        <a:t>메인구성</a:t>
                      </a:r>
                      <a:endParaRPr lang="ko-KR" altLang="en-US" sz="2800">
                        <a:solidFill>
                          <a:srgbClr val="28cdc8"/>
                        </a:solidFill>
                        <a:latin typeface="Y 너만을 비춤체"/>
                        <a:ea typeface="Y 너만을 비춤체"/>
                      </a:endParaRPr>
                    </a:p>
                  </a:txBody>
                  <a:tcPr marL="108000" marR="0" marT="0" marB="0" anchor="ctr">
                    <a:lnL w="571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0" tIns="0" rIns="72000" bIns="0" anchor="ctr" anchorCtr="0"/>
                    <a:p>
                      <a:pPr algn="r">
                        <a:defRPr/>
                      </a:pPr>
                      <a:r>
                        <a:rPr lang="ko-KR" altLang="en-US" sz="1400">
                          <a:latin typeface="Y 너만을 비춤체"/>
                          <a:ea typeface="Y 너만을 비춤체"/>
                        </a:rPr>
                        <a:t>메인에 뉴스와 채용정보 배너 표시  </a:t>
                      </a:r>
                      <a:endParaRPr lang="ko-KR" altLang="en-US" sz="1400">
                        <a:effectLst/>
                        <a:uLnTx/>
                        <a:uFillTx/>
                        <a:latin typeface="Y 너만을 비춤체"/>
                        <a:ea typeface="Y 너만을 비춤체"/>
                      </a:endParaRPr>
                    </a:p>
                  </a:txBody>
                  <a:tcPr marL="0" marR="72000" marT="0" marB="0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2975039" y="2221553"/>
            <a:ext cx="6213475" cy="1762350"/>
            <a:chOff x="5658759" y="4027440"/>
            <a:chExt cx="6213475" cy="1762350"/>
          </a:xfrm>
        </p:grpSpPr>
        <p:sp>
          <p:nvSpPr>
            <p:cNvPr id="8" name="제목 개체 틀 1"/>
            <p:cNvSpPr txBox="1"/>
            <p:nvPr/>
          </p:nvSpPr>
          <p:spPr>
            <a:xfrm>
              <a:off x="5658759" y="5112682"/>
              <a:ext cx="6213475" cy="677108"/>
            </a:xfrm>
            <a:prstGeom prst="rect">
              <a:avLst/>
            </a:prstGeom>
            <a:noFill/>
          </p:spPr>
          <p:txBody>
            <a:bodyPr vert="horz" wrap="square" lIns="0" tIns="0" rIns="0" bIns="0" anchor="t" anchorCtr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YtestOTF Bold"/>
                  <a:ea typeface="YtestOTF Bold"/>
                  <a:cs typeface="+mj-cs"/>
                </a:defRPr>
              </a:lvl1pPr>
            </a:lstStyle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4400" b="0" i="0" u="none" strike="noStrike" kern="1200" cap="none" spc="0" normalizeH="0" baseline="0">
                  <a:solidFill>
                    <a:prstClr val="white">
                      <a:alpha val="10000"/>
                    </a:prstClr>
                  </a:solidFill>
                  <a:effectLst/>
                  <a:uLnTx/>
                  <a:uFillTx/>
                  <a:latin typeface="Y 너만을 비춤체"/>
                  <a:ea typeface="Y 너만을 비춤체"/>
                  <a:cs typeface="+mj-cs"/>
                </a:rPr>
                <a:t>하윤주 홍유리</a:t>
              </a:r>
              <a:endParaRPr kumimoji="0" lang="ko-KR" altLang="en-US" sz="4400" b="0" i="0" u="none" strike="noStrike" kern="1200" cap="none" spc="0" normalizeH="0" baseline="0">
                <a:solidFill>
                  <a:prstClr val="white">
                    <a:alpha val="10000"/>
                  </a:prstClr>
                </a:solidFill>
                <a:effectLst/>
                <a:uLnTx/>
                <a:uFillTx/>
                <a:latin typeface="Y 너만을 비춤체"/>
                <a:ea typeface="Y 너만을 비춤체"/>
                <a:cs typeface="+mj-cs"/>
              </a:endParaRPr>
            </a:p>
          </p:txBody>
        </p:sp>
        <p:sp>
          <p:nvSpPr>
            <p:cNvPr id="9" name="제목 개체 틀 1"/>
            <p:cNvSpPr txBox="1"/>
            <p:nvPr/>
          </p:nvSpPr>
          <p:spPr>
            <a:xfrm>
              <a:off x="5658759" y="4027440"/>
              <a:ext cx="6213475" cy="677108"/>
            </a:xfrm>
            <a:prstGeom prst="rect">
              <a:avLst/>
            </a:prstGeom>
            <a:noFill/>
          </p:spPr>
          <p:txBody>
            <a:bodyPr vert="horz" wrap="square" lIns="0" tIns="0" rIns="0" bIns="0" anchor="t" anchorCtr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YtestOTF Bold"/>
                  <a:ea typeface="YtestOTF Bold"/>
                  <a:cs typeface="+mj-cs"/>
                </a:defRPr>
              </a:lvl1pPr>
            </a:lstStyle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>
                  <a:solidFill>
                    <a:prstClr val="white">
                      <a:alpha val="10000"/>
                    </a:prstClr>
                  </a:solidFill>
                  <a:latin typeface="Y 너만을 비춤체"/>
                  <a:ea typeface="Y 너만을 비춤체"/>
                </a:rPr>
                <a:t>이미라 구나은 </a:t>
              </a:r>
              <a:endParaRPr kumimoji="0" lang="ko-KR" altLang="en-US" sz="4400" b="0" i="0" u="none" strike="noStrike" kern="1200" cap="none" spc="0" normalizeH="0" baseline="0">
                <a:solidFill>
                  <a:prstClr val="white">
                    <a:alpha val="10000"/>
                  </a:prstClr>
                </a:solidFill>
                <a:effectLst/>
                <a:uLnTx/>
                <a:uFillTx/>
                <a:latin typeface="Y 너만을 비춤체"/>
                <a:ea typeface="Y 너만을 비춤체"/>
                <a:cs typeface="+mj-cs"/>
              </a:endParaRPr>
            </a:p>
          </p:txBody>
        </p:sp>
      </p:grpSp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_ac"/>
              <a:ea typeface="나눔스퀘어_ac"/>
              <a:cs typeface="+mn-cs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115488" y="2783575"/>
            <a:ext cx="7961024" cy="677108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Y 너만을 비춤체"/>
                <a:ea typeface="Y 너만을 비춤체"/>
                <a:cs typeface="+mj-cs"/>
              </a:rPr>
              <a:t>감사합니다</a:t>
            </a:r>
            <a:endParaRPr kumimoji="0" lang="en-US" altLang="ko-KR" sz="4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Y 너만을 비춤체"/>
              <a:ea typeface="Y 너만을 비춤체"/>
              <a:cs typeface="+mj-cs"/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_ac"/>
              <a:ea typeface="나눔스퀘어_ac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9782" y="773402"/>
            <a:ext cx="3568110" cy="303262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rcRect r="71050"/>
          <a:stretch>
            <a:fillRect/>
          </a:stretch>
        </p:blipFill>
        <p:spPr>
          <a:xfrm>
            <a:off x="0" y="177512"/>
            <a:ext cx="2672495" cy="646401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45309" y="3606718"/>
            <a:ext cx="3524111" cy="29882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743785" y="-254215"/>
            <a:ext cx="2448215" cy="1325563"/>
          </a:xfrm>
        </p:spPr>
        <p:txBody>
          <a:bodyPr/>
          <a:lstStyle/>
          <a:p>
            <a:pPr>
              <a:defRPr/>
            </a:pPr>
            <a:r>
              <a:rPr lang="ko-KR" altLang="en-US" sz="4000">
                <a:solidFill>
                  <a:schemeClr val="accent1"/>
                </a:solidFill>
                <a:latin typeface="Y 너만을 비춤체"/>
                <a:ea typeface="Y 너만을 비춤체"/>
              </a:rPr>
              <a:t>화면구성</a:t>
            </a:r>
            <a:endParaRPr lang="ko-KR" altLang="en-US" sz="4000">
              <a:solidFill>
                <a:schemeClr val="accent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72495" y="1024825"/>
            <a:ext cx="3596925" cy="2628111"/>
          </a:xfrm>
          <a:prstGeom prst="rect">
            <a:avLst/>
          </a:prstGeom>
        </p:spPr>
      </p:pic>
      <p:sp>
        <p:nvSpPr>
          <p:cNvPr id="6" name="제목 1"/>
          <p:cNvSpPr/>
          <p:nvPr/>
        </p:nvSpPr>
        <p:spPr>
          <a:xfrm>
            <a:off x="3189272" y="3652936"/>
            <a:ext cx="1019464" cy="59589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Y 너만을 비춤체"/>
                <a:ea typeface="Y 너만을 비춤체"/>
              </a:rPr>
              <a:t>일정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accent1"/>
              </a:solidFill>
              <a:latin typeface="Y 너만을 비춤체"/>
              <a:ea typeface="Y 너만을 비춤체"/>
            </a:endParaRPr>
          </a:p>
        </p:txBody>
      </p:sp>
      <p:sp>
        <p:nvSpPr>
          <p:cNvPr id="10" name="제목 1"/>
          <p:cNvSpPr/>
          <p:nvPr/>
        </p:nvSpPr>
        <p:spPr>
          <a:xfrm>
            <a:off x="3189272" y="428935"/>
            <a:ext cx="1019464" cy="59589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Y 너만을 비춤체"/>
                <a:ea typeface="Y 너만을 비춤체"/>
              </a:rPr>
              <a:t>메인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accent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30886" y="3950881"/>
            <a:ext cx="4197612" cy="2690641"/>
          </a:xfrm>
          <a:prstGeom prst="rect">
            <a:avLst/>
          </a:prstGeom>
        </p:spPr>
      </p:pic>
      <p:sp>
        <p:nvSpPr>
          <p:cNvPr id="12" name="제목 1"/>
          <p:cNvSpPr/>
          <p:nvPr/>
        </p:nvSpPr>
        <p:spPr>
          <a:xfrm>
            <a:off x="7399782" y="3652936"/>
            <a:ext cx="1351397" cy="59589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Y 너만을 비춤체"/>
                <a:ea typeface="Y 너만을 비춤체"/>
              </a:rPr>
              <a:t>나의 답변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accent1"/>
              </a:solidFill>
              <a:latin typeface="Y 너만을 비춤체"/>
              <a:ea typeface="Y 너만을 비춤체"/>
            </a:endParaRPr>
          </a:p>
        </p:txBody>
      </p:sp>
      <p:cxnSp>
        <p:nvCxnSpPr>
          <p:cNvPr id="14" name=""/>
          <p:cNvCxnSpPr/>
          <p:nvPr/>
        </p:nvCxnSpPr>
        <p:spPr>
          <a:xfrm flipV="1">
            <a:off x="465336" y="4017556"/>
            <a:ext cx="704453" cy="1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flipV="1">
            <a:off x="465336" y="4394191"/>
            <a:ext cx="704453" cy="1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flipV="1">
            <a:off x="465336" y="4766460"/>
            <a:ext cx="704453" cy="1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04718" y="823254"/>
            <a:ext cx="3358237" cy="2932915"/>
          </a:xfrm>
          <a:prstGeom prst="rect">
            <a:avLst/>
          </a:prstGeom>
        </p:spPr>
      </p:pic>
      <p:sp>
        <p:nvSpPr>
          <p:cNvPr id="8" name="제목 1"/>
          <p:cNvSpPr/>
          <p:nvPr/>
        </p:nvSpPr>
        <p:spPr>
          <a:xfrm>
            <a:off x="7399782" y="475457"/>
            <a:ext cx="1019464" cy="59589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Y 너만을 비춤체"/>
                <a:ea typeface="Y 너만을 비춤체"/>
              </a:rPr>
              <a:t>면접봇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accent1"/>
              </a:solidFill>
              <a:latin typeface="Y 너만을 비춤체"/>
              <a:ea typeface="Y 너만을 비춤체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45309" y="3606718"/>
            <a:ext cx="3524110" cy="3034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KT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dc8"/>
      </a:accent1>
      <a:accent2>
        <a:srgbClr val="2963ff"/>
      </a:accent2>
      <a:accent3>
        <a:srgbClr val="9970ff"/>
      </a:accent3>
      <a:accent4>
        <a:srgbClr val="ff875e"/>
      </a:accent4>
      <a:accent5>
        <a:srgbClr val="ffe65a"/>
      </a:accent5>
      <a:accent6>
        <a:srgbClr val="000000"/>
      </a:accent6>
      <a:hlink>
        <a:srgbClr val="28cdc8"/>
      </a:hlink>
      <a:folHlink>
        <a:srgbClr val="9970ff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</ep:Words>
  <ep:PresentationFormat>와이드스크린</ep:PresentationFormat>
  <ep:Paragraphs>41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ep:HeadingPairs>
  <ep:TitlesOfParts>
    <vt:vector size="9" baseType="lpstr">
      <vt:lpstr>한컴오피스</vt:lpstr>
      <vt:lpstr>Office 테마</vt:lpstr>
      <vt:lpstr>백수탈출</vt:lpstr>
      <vt:lpstr>슬라이드 2</vt:lpstr>
      <vt:lpstr>슬라이드 3</vt:lpstr>
      <vt:lpstr>슬라이드 4</vt:lpstr>
      <vt:lpstr>슬라이드 5</vt:lpstr>
      <vt:lpstr>슬라이드 6</vt:lpstr>
      <vt:lpstr>화면구성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2021-04-05T12:11:11.000</dcterms:created>
  <dc:creator>PC22</dc:creator>
  <cp:lastModifiedBy>PC22</cp:lastModifiedBy>
  <dcterms:modified xsi:type="dcterms:W3CDTF">2021-04-08T04:56:52.884</dcterms:modified>
  <cp:revision>120</cp:revision>
  <dc:title>직딩(Thing)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