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056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F99BDE-F7A8-4D74-8113-895D7AC9AF8A}">
  <a:tblStyle styleId="{19F99BDE-F7A8-4D74-8113-895D7AC9AF8A}" styleName="Table_0">
    <a:wholeTbl>
      <a:tcTxStyle b="off" i="off">
        <a:font>
          <a:latin typeface="나눔고딕"/>
          <a:ea typeface="나눔고딕"/>
          <a:cs typeface="나눔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22B62B9D-8C77-4242-A9B7-868962FBD5B3}" styleName="Table_1">
    <a:wholeTbl>
      <a:tcTxStyle b="off" i="off">
        <a:font>
          <a:latin typeface="나눔고딕"/>
          <a:ea typeface="나눔고딕"/>
          <a:cs typeface="나눔고딕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d53419a02_0_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cd53419a02_0_0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d53419a02_0_0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d53419a02_0_267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cd53419a02_0_267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cd53419a02_0_267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d53419a02_0_85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cd53419a02_0_85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d53419a02_0_21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cd53419a02_0_212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cd53419a02_0_212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6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:notes"/>
          <p:cNvSpPr txBox="1"/>
          <p:nvPr>
            <p:ph idx="12" type="sldNum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d53419a02_0_188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cd53419a02_0_188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cd53419a02_0_188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d53419a02_0_23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cd53419a02_0_233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cd53419a02_0_233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d53419a02_0_22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cd53419a02_0_223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cd53419a02_0_223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d53419a02_0_25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cd53419a02_0_250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cd53419a02_0_250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d53419a02_0_20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cd53419a02_0_202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cd53419a02_0_202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8:notes"/>
          <p:cNvSpPr/>
          <p:nvPr>
            <p:ph idx="2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 txBox="1"/>
          <p:nvPr>
            <p:ph idx="12" type="sldNum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d53419a02_0_128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cd53419a02_0_128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cd53419a02_0_128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d53419a02_0_16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cd53419a02_0_163:notes"/>
          <p:cNvSpPr txBox="1"/>
          <p:nvPr>
            <p:ph idx="1" type="body"/>
          </p:nvPr>
        </p:nvSpPr>
        <p:spPr>
          <a:xfrm>
            <a:off x="681038" y="4721225"/>
            <a:ext cx="54435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cd53419a02_0_163:notes"/>
          <p:cNvSpPr txBox="1"/>
          <p:nvPr>
            <p:ph idx="12" type="sldNum"/>
          </p:nvPr>
        </p:nvSpPr>
        <p:spPr>
          <a:xfrm>
            <a:off x="3854450" y="9440863"/>
            <a:ext cx="294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hangeul.naver.com/fon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정의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rgbClr val="7167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nhn\바탕 화면\naver_w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4368" y="6381328"/>
            <a:ext cx="864890" cy="16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395536" y="6452092"/>
            <a:ext cx="3024336" cy="289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b="0" i="0" lang="ko-KR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설치하기</a:t>
            </a:r>
            <a:endParaRPr b="0" i="0" sz="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rgbClr val="7167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">
  <p:cSld name="내지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cap="flat" cmpd="sng" w="88900">
            <a:solidFill>
              <a:srgbClr val="7167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167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텍스트">
  <p:cSld name="표지_텍스트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rgbClr val="7167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nhn\바탕 화면\naver_w.png"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4368" y="6262290"/>
            <a:ext cx="864890" cy="16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16767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16767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16767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16767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16767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16767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16767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16767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_텍스트">
  <p:cSld name="간지_텍스트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rgbClr val="7167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nhn\바탕 화면\naver_w.png"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84368" y="6262290"/>
            <a:ext cx="864890" cy="16082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_텍스트">
  <p:cSld name="내지_텍스트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  <a:defRPr b="1" sz="3000">
                <a:solidFill>
                  <a:srgbClr val="71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cap="flat" cmpd="sng" w="88900">
            <a:solidFill>
              <a:srgbClr val="7167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167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페이지 번호">
  <p:cSld name="페이지 번호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화면">
  <p:cSld name="빈화면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1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7167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1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16767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71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16767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71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16767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1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16767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1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331277" y="6337895"/>
            <a:ext cx="47320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900" u="none" cap="none" strike="noStrike">
                <a:solidFill>
                  <a:srgbClr val="7167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167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8761D"/>
                </a:solidFill>
              </a:rPr>
              <a:t>백수탈출 프로세스 흐름도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ko-KR" sz="1500"/>
              <a:t>삼조</a:t>
            </a:r>
            <a:endParaRPr sz="15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ko-KR" sz="1500"/>
              <a:t>2021.04.20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/>
          <p:nvPr/>
        </p:nvSpPr>
        <p:spPr>
          <a:xfrm>
            <a:off x="1018333" y="341575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ko-KR" sz="1000">
                <a:solidFill>
                  <a:schemeClr val="lt1"/>
                </a:solidFill>
              </a:rPr>
              <a:t>채용공고</a:t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리스트</a:t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6606775" y="333565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ko-KR" sz="1000">
                <a:solidFill>
                  <a:schemeClr val="lt1"/>
                </a:solidFill>
              </a:rPr>
              <a:t>리스트 확인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4794720" y="3424082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ko-KR" sz="1000">
                <a:solidFill>
                  <a:schemeClr val="lt1"/>
                </a:solidFill>
              </a:rPr>
              <a:t>공고 스크랩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2681847" y="341575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2-1. </a:t>
            </a:r>
            <a:r>
              <a:rPr b="1" lang="ko-KR" sz="1000">
                <a:solidFill>
                  <a:schemeClr val="lt1"/>
                </a:solidFill>
              </a:rPr>
              <a:t>공고목록 </a:t>
            </a: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6606771" y="3986163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ko-KR" sz="1000">
                <a:solidFill>
                  <a:schemeClr val="lt1"/>
                </a:solidFill>
              </a:rPr>
              <a:t>스크랩</a:t>
            </a: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삭제</a:t>
            </a:r>
            <a:endParaRPr/>
          </a:p>
        </p:txBody>
      </p:sp>
      <p:cxnSp>
        <p:nvCxnSpPr>
          <p:cNvPr id="287" name="Google Shape;287;p20"/>
          <p:cNvCxnSpPr>
            <a:stCxn id="282" idx="3"/>
            <a:endCxn id="285" idx="1"/>
          </p:cNvCxnSpPr>
          <p:nvPr/>
        </p:nvCxnSpPr>
        <p:spPr>
          <a:xfrm>
            <a:off x="2171533" y="3587654"/>
            <a:ext cx="5103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20"/>
          <p:cNvCxnSpPr>
            <a:stCxn id="285" idx="3"/>
          </p:cNvCxnSpPr>
          <p:nvPr/>
        </p:nvCxnSpPr>
        <p:spPr>
          <a:xfrm>
            <a:off x="3835047" y="3587654"/>
            <a:ext cx="9405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20"/>
          <p:cNvSpPr/>
          <p:nvPr/>
        </p:nvSpPr>
        <p:spPr>
          <a:xfrm>
            <a:off x="2681846" y="5098413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2-2. </a:t>
            </a:r>
            <a:r>
              <a:rPr b="1" lang="ko-KR" sz="1000">
                <a:solidFill>
                  <a:schemeClr val="lt1"/>
                </a:solidFill>
              </a:rPr>
              <a:t>공고 페이지 이동</a:t>
            </a:r>
            <a:endParaRPr/>
          </a:p>
        </p:txBody>
      </p:sp>
      <p:cxnSp>
        <p:nvCxnSpPr>
          <p:cNvPr id="290" name="Google Shape;290;p20"/>
          <p:cNvCxnSpPr>
            <a:stCxn id="285" idx="2"/>
            <a:endCxn id="289" idx="0"/>
          </p:cNvCxnSpPr>
          <p:nvPr/>
        </p:nvCxnSpPr>
        <p:spPr>
          <a:xfrm>
            <a:off x="3258447" y="3759554"/>
            <a:ext cx="0" cy="13389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" name="Google Shape;291;p20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293" name="Google Shape;293;p20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-USER-18~20,</a:t>
                      </a:r>
                      <a:endParaRPr b="1" sz="1000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~ 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채용공고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4" name="Google Shape;294;p20"/>
          <p:cNvCxnSpPr>
            <a:stCxn id="284" idx="3"/>
            <a:endCxn id="283" idx="1"/>
          </p:cNvCxnSpPr>
          <p:nvPr/>
        </p:nvCxnSpPr>
        <p:spPr>
          <a:xfrm flipH="1" rot="10800000">
            <a:off x="5947920" y="3507482"/>
            <a:ext cx="658800" cy="88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0"/>
          <p:cNvCxnSpPr>
            <a:stCxn id="284" idx="3"/>
            <a:endCxn id="286" idx="1"/>
          </p:cNvCxnSpPr>
          <p:nvPr/>
        </p:nvCxnSpPr>
        <p:spPr>
          <a:xfrm>
            <a:off x="5947920" y="3595982"/>
            <a:ext cx="658800" cy="562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1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sp>
        <p:nvSpPr>
          <p:cNvPr id="302" name="Google Shape;302;p21"/>
          <p:cNvSpPr txBox="1"/>
          <p:nvPr/>
        </p:nvSpPr>
        <p:spPr>
          <a:xfrm>
            <a:off x="7031286" y="116632"/>
            <a:ext cx="1645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47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" name="Google Shape;303;p21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-USER-9 ~ 14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21"/>
          <p:cNvSpPr/>
          <p:nvPr/>
        </p:nvSpPr>
        <p:spPr>
          <a:xfrm>
            <a:off x="2100559" y="3975488"/>
            <a:ext cx="1433400" cy="417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ko-KR" sz="1100">
                <a:solidFill>
                  <a:schemeClr val="lt1"/>
                </a:solidFill>
              </a:rPr>
              <a:t>마이페이지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4725261" y="4474924"/>
            <a:ext cx="1484700" cy="280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2. 탈퇴하기</a:t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4725261" y="4044199"/>
            <a:ext cx="1484700" cy="280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2. 개인정보 수정</a:t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4699536" y="3613474"/>
            <a:ext cx="1484700" cy="280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2. 개인정보 조회</a:t>
            </a:r>
            <a:endParaRPr/>
          </a:p>
        </p:txBody>
      </p:sp>
      <p:cxnSp>
        <p:nvCxnSpPr>
          <p:cNvPr id="308" name="Google Shape;308;p21"/>
          <p:cNvCxnSpPr>
            <a:stCxn id="304" idx="3"/>
            <a:endCxn id="306" idx="1"/>
          </p:cNvCxnSpPr>
          <p:nvPr/>
        </p:nvCxnSpPr>
        <p:spPr>
          <a:xfrm>
            <a:off x="3533959" y="4184288"/>
            <a:ext cx="11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1"/>
          <p:cNvCxnSpPr/>
          <p:nvPr/>
        </p:nvCxnSpPr>
        <p:spPr>
          <a:xfrm>
            <a:off x="4116825" y="3762800"/>
            <a:ext cx="0" cy="8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1"/>
          <p:cNvCxnSpPr>
            <a:endCxn id="307" idx="1"/>
          </p:cNvCxnSpPr>
          <p:nvPr/>
        </p:nvCxnSpPr>
        <p:spPr>
          <a:xfrm flipH="1" rot="10800000">
            <a:off x="4137036" y="3753574"/>
            <a:ext cx="562500" cy="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1"/>
          <p:cNvCxnSpPr>
            <a:endCxn id="305" idx="1"/>
          </p:cNvCxnSpPr>
          <p:nvPr/>
        </p:nvCxnSpPr>
        <p:spPr>
          <a:xfrm>
            <a:off x="4116861" y="4561924"/>
            <a:ext cx="6084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1"/>
          <p:cNvSpPr/>
          <p:nvPr/>
        </p:nvSpPr>
        <p:spPr>
          <a:xfrm>
            <a:off x="6253010" y="3975510"/>
            <a:ext cx="1713300" cy="4599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6339981" y="4090034"/>
            <a:ext cx="174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빈칸 존재 시 경고창 출력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/>
          <p:nvPr/>
        </p:nvSpPr>
        <p:spPr>
          <a:xfrm>
            <a:off x="2956415" y="3429011"/>
            <a:ext cx="1622100" cy="605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ko-KR" sz="1000">
                <a:solidFill>
                  <a:schemeClr val="lt1"/>
                </a:solidFill>
              </a:rPr>
              <a:t>메인화면 디데이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5332020" y="3429011"/>
            <a:ext cx="1622100" cy="605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ko-KR" sz="1000">
                <a:solidFill>
                  <a:schemeClr val="lt1"/>
                </a:solidFill>
              </a:rPr>
              <a:t> 디데이 조회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2"/>
          <p:cNvCxnSpPr>
            <a:stCxn id="319" idx="3"/>
            <a:endCxn id="320" idx="1"/>
          </p:cNvCxnSpPr>
          <p:nvPr/>
        </p:nvCxnSpPr>
        <p:spPr>
          <a:xfrm>
            <a:off x="4578515" y="3731561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2" name="Google Shape;322;p22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324" name="Google Shape;324;p22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-USER-9 ~ 14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디데이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/>
          <p:nvPr/>
        </p:nvSpPr>
        <p:spPr>
          <a:xfrm>
            <a:off x="1319940" y="3189811"/>
            <a:ext cx="1621991" cy="60514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1.관리자 로그인 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3695545" y="3189811"/>
            <a:ext cx="1621991" cy="60514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회원 정보 조회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23"/>
          <p:cNvCxnSpPr>
            <a:stCxn id="330" idx="3"/>
            <a:endCxn id="331" idx="1"/>
          </p:cNvCxnSpPr>
          <p:nvPr/>
        </p:nvCxnSpPr>
        <p:spPr>
          <a:xfrm>
            <a:off x="2941931" y="3492381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p23"/>
          <p:cNvSpPr/>
          <p:nvPr/>
        </p:nvSpPr>
        <p:spPr>
          <a:xfrm>
            <a:off x="3695545" y="4657219"/>
            <a:ext cx="1621991" cy="60514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회원 정보 수정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6012160" y="4657152"/>
            <a:ext cx="1621991" cy="60514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ko-KR" sz="1000">
                <a:solidFill>
                  <a:schemeClr val="lt1"/>
                </a:solidFill>
              </a:rPr>
              <a:t>권한 수정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23"/>
          <p:cNvCxnSpPr>
            <a:endCxn id="333" idx="1"/>
          </p:cNvCxnSpPr>
          <p:nvPr/>
        </p:nvCxnSpPr>
        <p:spPr>
          <a:xfrm flipH="1" rot="-5400000">
            <a:off x="2716045" y="3980289"/>
            <a:ext cx="1467300" cy="491700"/>
          </a:xfrm>
          <a:prstGeom prst="bentConnector2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23"/>
          <p:cNvCxnSpPr>
            <a:stCxn id="333" idx="3"/>
            <a:endCxn id="334" idx="1"/>
          </p:cNvCxnSpPr>
          <p:nvPr/>
        </p:nvCxnSpPr>
        <p:spPr>
          <a:xfrm>
            <a:off x="5317536" y="4959789"/>
            <a:ext cx="6945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p23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3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339" name="Google Shape;339;p23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BS-ADMIN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-9 ~ 14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회원관리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/>
          <p:nvPr/>
        </p:nvSpPr>
        <p:spPr>
          <a:xfrm>
            <a:off x="2956415" y="3429011"/>
            <a:ext cx="1622100" cy="605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ko-KR" sz="1000">
                <a:solidFill>
                  <a:schemeClr val="lt1"/>
                </a:solidFill>
              </a:rPr>
              <a:t>맞춤법 검사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5332020" y="3429011"/>
            <a:ext cx="1622100" cy="605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000">
                <a:solidFill>
                  <a:schemeClr val="lt1"/>
                </a:solidFill>
              </a:rPr>
              <a:t>맞춤법 검사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24"/>
          <p:cNvCxnSpPr>
            <a:stCxn id="345" idx="3"/>
            <a:endCxn id="346" idx="1"/>
          </p:cNvCxnSpPr>
          <p:nvPr/>
        </p:nvCxnSpPr>
        <p:spPr>
          <a:xfrm>
            <a:off x="4578515" y="3731561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p24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-USER-9 ~ 14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맞춤법 검사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/>
          <p:nvPr/>
        </p:nvSpPr>
        <p:spPr>
          <a:xfrm>
            <a:off x="2573090" y="3387936"/>
            <a:ext cx="1622100" cy="605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ko-KR" sz="1000">
                <a:solidFill>
                  <a:schemeClr val="lt1"/>
                </a:solidFill>
              </a:rPr>
              <a:t>일정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4948800" y="3539280"/>
            <a:ext cx="1622100" cy="302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000">
                <a:solidFill>
                  <a:schemeClr val="lt1"/>
                </a:solidFill>
              </a:rPr>
              <a:t>일정등록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25"/>
          <p:cNvCxnSpPr>
            <a:stCxn id="356" idx="3"/>
            <a:endCxn id="357" idx="1"/>
          </p:cNvCxnSpPr>
          <p:nvPr/>
        </p:nvCxnSpPr>
        <p:spPr>
          <a:xfrm>
            <a:off x="4195190" y="3690486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9" name="Google Shape;359;p25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5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361" name="Google Shape;361;p25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-USER-9 ~ 14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일정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2" name="Google Shape;362;p25"/>
          <p:cNvSpPr/>
          <p:nvPr/>
        </p:nvSpPr>
        <p:spPr>
          <a:xfrm>
            <a:off x="4948800" y="3993030"/>
            <a:ext cx="1622100" cy="302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000">
                <a:solidFill>
                  <a:schemeClr val="lt1"/>
                </a:solidFill>
              </a:rPr>
              <a:t>일정수정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4948800" y="3085530"/>
            <a:ext cx="1622100" cy="302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000">
                <a:solidFill>
                  <a:schemeClr val="lt1"/>
                </a:solidFill>
              </a:rPr>
              <a:t>일정조회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4948800" y="4446780"/>
            <a:ext cx="1622100" cy="302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000">
                <a:solidFill>
                  <a:schemeClr val="lt1"/>
                </a:solidFill>
              </a:rPr>
              <a:t>일정삭제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25"/>
          <p:cNvCxnSpPr/>
          <p:nvPr/>
        </p:nvCxnSpPr>
        <p:spPr>
          <a:xfrm>
            <a:off x="4575375" y="3213400"/>
            <a:ext cx="0" cy="13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5"/>
          <p:cNvCxnSpPr>
            <a:endCxn id="363" idx="1"/>
          </p:cNvCxnSpPr>
          <p:nvPr/>
        </p:nvCxnSpPr>
        <p:spPr>
          <a:xfrm>
            <a:off x="4585500" y="3213330"/>
            <a:ext cx="3633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5"/>
          <p:cNvCxnSpPr>
            <a:endCxn id="362" idx="1"/>
          </p:cNvCxnSpPr>
          <p:nvPr/>
        </p:nvCxnSpPr>
        <p:spPr>
          <a:xfrm flipH="1" rot="10800000">
            <a:off x="4585500" y="4144230"/>
            <a:ext cx="3633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5"/>
          <p:cNvCxnSpPr>
            <a:endCxn id="364" idx="1"/>
          </p:cNvCxnSpPr>
          <p:nvPr/>
        </p:nvCxnSpPr>
        <p:spPr>
          <a:xfrm>
            <a:off x="4554900" y="4578780"/>
            <a:ext cx="393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/>
          <p:nvPr/>
        </p:nvSpPr>
        <p:spPr>
          <a:xfrm>
            <a:off x="2956415" y="3429011"/>
            <a:ext cx="1622100" cy="605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ko-KR" sz="1000">
                <a:solidFill>
                  <a:schemeClr val="lt1"/>
                </a:solidFill>
              </a:rPr>
              <a:t>메인화면 뉴스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5332020" y="3429011"/>
            <a:ext cx="1622100" cy="605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ko-KR" sz="1000">
                <a:solidFill>
                  <a:schemeClr val="lt1"/>
                </a:solidFill>
              </a:rPr>
              <a:t> 분야별 뉴스 출력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26"/>
          <p:cNvCxnSpPr>
            <a:stCxn id="374" idx="3"/>
            <a:endCxn id="375" idx="1"/>
          </p:cNvCxnSpPr>
          <p:nvPr/>
        </p:nvCxnSpPr>
        <p:spPr>
          <a:xfrm>
            <a:off x="4578515" y="3731561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7" name="Google Shape;377;p26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6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379" name="Google Shape;379;p26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-USER-9 ~ 14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뉴스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>
            <a:off x="2573090" y="3387936"/>
            <a:ext cx="1622100" cy="605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ko-KR" sz="1000">
                <a:solidFill>
                  <a:schemeClr val="lt1"/>
                </a:solidFill>
              </a:rPr>
              <a:t>메모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4948800" y="3539280"/>
            <a:ext cx="1622100" cy="302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000">
                <a:solidFill>
                  <a:schemeClr val="lt1"/>
                </a:solidFill>
              </a:rPr>
              <a:t>메모</a:t>
            </a:r>
            <a:r>
              <a:rPr b="1" lang="ko-KR" sz="1000">
                <a:solidFill>
                  <a:schemeClr val="lt1"/>
                </a:solidFill>
              </a:rPr>
              <a:t>등록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7"/>
          <p:cNvCxnSpPr>
            <a:stCxn id="385" idx="3"/>
            <a:endCxn id="386" idx="1"/>
          </p:cNvCxnSpPr>
          <p:nvPr/>
        </p:nvCxnSpPr>
        <p:spPr>
          <a:xfrm>
            <a:off x="4195190" y="3690486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" name="Google Shape;388;p27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390" name="Google Shape;390;p27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-USER-9 ~ 14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메모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1" name="Google Shape;391;p27"/>
          <p:cNvSpPr/>
          <p:nvPr/>
        </p:nvSpPr>
        <p:spPr>
          <a:xfrm>
            <a:off x="4948800" y="3993030"/>
            <a:ext cx="1622100" cy="302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000">
                <a:solidFill>
                  <a:schemeClr val="lt1"/>
                </a:solidFill>
              </a:rPr>
              <a:t>메모체크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4948800" y="3085530"/>
            <a:ext cx="1622100" cy="302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000">
                <a:solidFill>
                  <a:schemeClr val="lt1"/>
                </a:solidFill>
              </a:rPr>
              <a:t>메모</a:t>
            </a:r>
            <a:r>
              <a:rPr b="1" lang="ko-KR" sz="1000">
                <a:solidFill>
                  <a:schemeClr val="lt1"/>
                </a:solidFill>
              </a:rPr>
              <a:t>조회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4948800" y="4446780"/>
            <a:ext cx="1622100" cy="302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000">
                <a:solidFill>
                  <a:schemeClr val="lt1"/>
                </a:solidFill>
              </a:rPr>
              <a:t>메모</a:t>
            </a:r>
            <a:r>
              <a:rPr b="1" lang="ko-KR" sz="1000">
                <a:solidFill>
                  <a:schemeClr val="lt1"/>
                </a:solidFill>
              </a:rPr>
              <a:t>삭제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27"/>
          <p:cNvCxnSpPr/>
          <p:nvPr/>
        </p:nvCxnSpPr>
        <p:spPr>
          <a:xfrm>
            <a:off x="4575375" y="3213400"/>
            <a:ext cx="0" cy="13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7"/>
          <p:cNvCxnSpPr>
            <a:endCxn id="392" idx="1"/>
          </p:cNvCxnSpPr>
          <p:nvPr/>
        </p:nvCxnSpPr>
        <p:spPr>
          <a:xfrm>
            <a:off x="4585500" y="3213330"/>
            <a:ext cx="3633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27"/>
          <p:cNvCxnSpPr>
            <a:endCxn id="391" idx="1"/>
          </p:cNvCxnSpPr>
          <p:nvPr/>
        </p:nvCxnSpPr>
        <p:spPr>
          <a:xfrm flipH="1" rot="10800000">
            <a:off x="4585500" y="4144230"/>
            <a:ext cx="3633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27"/>
          <p:cNvCxnSpPr>
            <a:endCxn id="393" idx="1"/>
          </p:cNvCxnSpPr>
          <p:nvPr/>
        </p:nvCxnSpPr>
        <p:spPr>
          <a:xfrm>
            <a:off x="4554900" y="4578780"/>
            <a:ext cx="393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/>
          <p:nvPr/>
        </p:nvSpPr>
        <p:spPr>
          <a:xfrm>
            <a:off x="2956415" y="3429011"/>
            <a:ext cx="1622100" cy="605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ko-KR" sz="1000">
                <a:solidFill>
                  <a:schemeClr val="lt1"/>
                </a:solidFill>
              </a:rPr>
              <a:t>연봉 계산기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5332020" y="3429011"/>
            <a:ext cx="1622100" cy="605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 sz="1000">
                <a:solidFill>
                  <a:schemeClr val="lt1"/>
                </a:solidFill>
              </a:rPr>
              <a:t>연봉 계산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28"/>
          <p:cNvCxnSpPr>
            <a:stCxn id="403" idx="3"/>
            <a:endCxn id="404" idx="1"/>
          </p:cNvCxnSpPr>
          <p:nvPr/>
        </p:nvCxnSpPr>
        <p:spPr>
          <a:xfrm>
            <a:off x="4578515" y="3731561"/>
            <a:ext cx="7536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6" name="Google Shape;406;p28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8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408" name="Google Shape;408;p28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-USER-9 ~ 14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연봉 계산기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type="ctrTitle"/>
          </p:nvPr>
        </p:nvSpPr>
        <p:spPr>
          <a:xfrm>
            <a:off x="400000" y="620689"/>
            <a:ext cx="5108104" cy="936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40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2"/>
          <p:cNvGraphicFramePr/>
          <p:nvPr/>
        </p:nvGraphicFramePr>
        <p:xfrm>
          <a:off x="522287" y="1196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{19F99BDE-F7A8-4D74-8113-895D7AC9AF8A}</a:tableStyleId>
              </a:tblPr>
              <a:tblGrid>
                <a:gridCol w="1630200"/>
                <a:gridCol w="1630825"/>
                <a:gridCol w="1630825"/>
                <a:gridCol w="1630825"/>
                <a:gridCol w="1631475"/>
              </a:tblGrid>
              <a:tr h="43682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45818E"/>
                          </a:solidFill>
                        </a:rPr>
                        <a:t>문서개정이력표</a:t>
                      </a:r>
                      <a:endParaRPr b="1" sz="18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 hMerge="1"/>
                <a:tc hMerge="1"/>
                <a:tc hMerge="1"/>
                <a:tc hMerge="1"/>
              </a:tr>
              <a:tr h="396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45818E"/>
                          </a:solidFill>
                        </a:rPr>
                        <a:t>문서명</a:t>
                      </a:r>
                      <a:endParaRPr b="1" sz="18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45818E"/>
                          </a:solidFill>
                        </a:rPr>
                        <a:t>프로세스 흐름도</a:t>
                      </a:r>
                      <a:endParaRPr b="1" sz="18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 hMerge="1"/>
                <a:tc hMerge="1"/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45818E"/>
                          </a:solidFill>
                        </a:rPr>
                        <a:t>버전</a:t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45818E"/>
                          </a:solidFill>
                        </a:rPr>
                        <a:t>날짜</a:t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45818E"/>
                          </a:solidFill>
                        </a:rPr>
                        <a:t>내용</a:t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45818E"/>
                          </a:solidFill>
                        </a:rPr>
                        <a:t>작성자</a:t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45818E"/>
                          </a:solidFill>
                        </a:rPr>
                        <a:t>승인자</a:t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45818E"/>
                          </a:solidFill>
                        </a:rPr>
                        <a:t>2021.0</a:t>
                      </a:r>
                      <a:r>
                        <a:rPr b="1" lang="ko-KR" sz="1000">
                          <a:solidFill>
                            <a:srgbClr val="45818E"/>
                          </a:solidFill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45818E"/>
                          </a:solidFill>
                        </a:rPr>
                        <a:t>.</a:t>
                      </a:r>
                      <a:r>
                        <a:rPr b="1" lang="ko-KR" sz="1000">
                          <a:solidFill>
                            <a:srgbClr val="45818E"/>
                          </a:solidFill>
                        </a:rPr>
                        <a:t>20</a:t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45818E"/>
                          </a:solidFill>
                        </a:rPr>
                        <a:t>최초 제정 및 내용 작성</a:t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>
                          <a:solidFill>
                            <a:srgbClr val="45818E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구나은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45818E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73817" y="2614946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75693" y="3892718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76047" y="5350777"/>
            <a:ext cx="1400927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778214" y="2614946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780091" y="3907494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766714" y="5345059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7339483" y="2600547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064541" y="2614946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62456" y="2688070"/>
            <a:ext cx="1433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로그인 화면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923365" y="2609316"/>
            <a:ext cx="12494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아이디/비밀번호 입력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343998" y="2682625"/>
            <a:ext cx="10111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로그인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7579693" y="2666408"/>
            <a:ext cx="10111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메인화면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90598" y="3961752"/>
            <a:ext cx="16885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2.아이디 찾기 선택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2814389" y="3991546"/>
            <a:ext cx="14332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아이디 찾기 화면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5047652" y="5336290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5093613" y="3926865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7339483" y="3922513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7301737" y="5356327"/>
            <a:ext cx="1433276" cy="417649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112416" y="3984559"/>
            <a:ext cx="14332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이메일 입력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7372838" y="4012578"/>
            <a:ext cx="15253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아이디출력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74360" y="5422003"/>
            <a:ext cx="14332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비밀번호 찾기 선택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875015" y="5353828"/>
            <a:ext cx="13792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비밀번호 찾기 화면 출력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321660" y="5361129"/>
            <a:ext cx="141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아이디</a:t>
            </a:r>
            <a:r>
              <a:rPr lang="ko-KR" sz="1000">
                <a:solidFill>
                  <a:schemeClr val="lt1"/>
                </a:solidFill>
              </a:rPr>
              <a:t> </a:t>
            </a: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409451" y="5365046"/>
            <a:ext cx="12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ko-KR" sz="1000">
                <a:solidFill>
                  <a:schemeClr val="lt1"/>
                </a:solidFill>
              </a:rPr>
              <a:t>이메일로 임시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</a:rPr>
              <a:t>비밀번호 전송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90" name="Google Shape;90;p13"/>
          <p:cNvCxnSpPr>
            <a:endCxn id="69" idx="1"/>
          </p:cNvCxnSpPr>
          <p:nvPr/>
        </p:nvCxnSpPr>
        <p:spPr>
          <a:xfrm>
            <a:off x="1837114" y="2816571"/>
            <a:ext cx="941100" cy="72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13"/>
          <p:cNvCxnSpPr>
            <a:stCxn id="69" idx="3"/>
            <a:endCxn id="73" idx="1"/>
          </p:cNvCxnSpPr>
          <p:nvPr/>
        </p:nvCxnSpPr>
        <p:spPr>
          <a:xfrm>
            <a:off x="4211490" y="2823771"/>
            <a:ext cx="8532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13"/>
          <p:cNvCxnSpPr>
            <a:stCxn id="73" idx="3"/>
            <a:endCxn id="72" idx="1"/>
          </p:cNvCxnSpPr>
          <p:nvPr/>
        </p:nvCxnSpPr>
        <p:spPr>
          <a:xfrm flipH="1" rot="10800000">
            <a:off x="6497817" y="2809371"/>
            <a:ext cx="841800" cy="144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13"/>
          <p:cNvCxnSpPr>
            <a:endCxn id="79" idx="1"/>
          </p:cNvCxnSpPr>
          <p:nvPr/>
        </p:nvCxnSpPr>
        <p:spPr>
          <a:xfrm>
            <a:off x="1794989" y="4114657"/>
            <a:ext cx="10194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13"/>
          <p:cNvCxnSpPr>
            <a:stCxn id="79" idx="3"/>
            <a:endCxn id="84" idx="1"/>
          </p:cNvCxnSpPr>
          <p:nvPr/>
        </p:nvCxnSpPr>
        <p:spPr>
          <a:xfrm flipH="1" rot="10800000">
            <a:off x="4247664" y="4107757"/>
            <a:ext cx="864900" cy="69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3"/>
          <p:cNvCxnSpPr>
            <a:stCxn id="84" idx="3"/>
            <a:endCxn id="85" idx="1"/>
          </p:cNvCxnSpPr>
          <p:nvPr/>
        </p:nvCxnSpPr>
        <p:spPr>
          <a:xfrm>
            <a:off x="6545691" y="4107669"/>
            <a:ext cx="827100" cy="279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13"/>
          <p:cNvCxnSpPr/>
          <p:nvPr/>
        </p:nvCxnSpPr>
        <p:spPr>
          <a:xfrm>
            <a:off x="1772171" y="5529343"/>
            <a:ext cx="945583" cy="15771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13"/>
          <p:cNvCxnSpPr>
            <a:stCxn id="87" idx="3"/>
            <a:endCxn id="80" idx="1"/>
          </p:cNvCxnSpPr>
          <p:nvPr/>
        </p:nvCxnSpPr>
        <p:spPr>
          <a:xfrm flipH="1" rot="10800000">
            <a:off x="4254252" y="5545183"/>
            <a:ext cx="793500" cy="87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3"/>
          <p:cNvCxnSpPr>
            <a:endCxn id="83" idx="1"/>
          </p:cNvCxnSpPr>
          <p:nvPr/>
        </p:nvCxnSpPr>
        <p:spPr>
          <a:xfrm>
            <a:off x="6473737" y="5542951"/>
            <a:ext cx="828000" cy="222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3"/>
          <p:cNvCxnSpPr/>
          <p:nvPr/>
        </p:nvCxnSpPr>
        <p:spPr>
          <a:xfrm flipH="1" rot="-5400000">
            <a:off x="-993870" y="4173920"/>
            <a:ext cx="2714400" cy="14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NHN로고-흰색.png"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6095" y="6503379"/>
            <a:ext cx="958340" cy="23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>
            <p:ph type="ctrTitle"/>
          </p:nvPr>
        </p:nvSpPr>
        <p:spPr>
          <a:xfrm>
            <a:off x="401534" y="72046"/>
            <a:ext cx="6552728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sz="30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HN로고-흰색.png"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6095" y="6503379"/>
            <a:ext cx="958340" cy="23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7031286" y="116632"/>
            <a:ext cx="164517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47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13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 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3"/>
          <p:cNvSpPr/>
          <p:nvPr/>
        </p:nvSpPr>
        <p:spPr>
          <a:xfrm>
            <a:off x="5372081" y="3254972"/>
            <a:ext cx="1568139" cy="483764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5404584" y="3306394"/>
            <a:ext cx="16732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아이디/비밀번호 오류 시 경고장 출력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5372081" y="4610948"/>
            <a:ext cx="1568139" cy="483764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5436096" y="4651560"/>
            <a:ext cx="16732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입력정보 오류 시 경고창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sp>
        <p:nvSpPr>
          <p:cNvPr id="115" name="Google Shape;115;p14"/>
          <p:cNvSpPr txBox="1"/>
          <p:nvPr/>
        </p:nvSpPr>
        <p:spPr>
          <a:xfrm>
            <a:off x="7031286" y="116632"/>
            <a:ext cx="1645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47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868791" y="2768179"/>
            <a:ext cx="1381500" cy="368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868791" y="3863812"/>
            <a:ext cx="1381500" cy="368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3023630" y="3657308"/>
            <a:ext cx="1381500" cy="368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4946226" y="2522649"/>
            <a:ext cx="1080000" cy="245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946226" y="3056274"/>
            <a:ext cx="1080000" cy="245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4946226" y="3574378"/>
            <a:ext cx="1080000" cy="245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4936364" y="4113943"/>
            <a:ext cx="1080000" cy="245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4946226" y="4686413"/>
            <a:ext cx="1080000" cy="245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4946226" y="5258883"/>
            <a:ext cx="1080000" cy="2454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3181255" y="6248756"/>
            <a:ext cx="1270200" cy="360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7328488" y="3665612"/>
            <a:ext cx="1270200" cy="360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4"/>
          <p:cNvCxnSpPr>
            <a:stCxn id="116" idx="2"/>
            <a:endCxn id="117" idx="0"/>
          </p:cNvCxnSpPr>
          <p:nvPr/>
        </p:nvCxnSpPr>
        <p:spPr>
          <a:xfrm>
            <a:off x="1559541" y="3136579"/>
            <a:ext cx="0" cy="7272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4"/>
          <p:cNvCxnSpPr>
            <a:endCxn id="118" idx="1"/>
          </p:cNvCxnSpPr>
          <p:nvPr/>
        </p:nvCxnSpPr>
        <p:spPr>
          <a:xfrm flipH="1" rot="10800000">
            <a:off x="2247530" y="3841508"/>
            <a:ext cx="776100" cy="1929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4"/>
          <p:cNvCxnSpPr>
            <a:stCxn id="119" idx="1"/>
            <a:endCxn id="124" idx="1"/>
          </p:cNvCxnSpPr>
          <p:nvPr/>
        </p:nvCxnSpPr>
        <p:spPr>
          <a:xfrm>
            <a:off x="4946226" y="2645349"/>
            <a:ext cx="600" cy="2736300"/>
          </a:xfrm>
          <a:prstGeom prst="curvedConnector3">
            <a:avLst>
              <a:gd fmla="val -35983333" name="adj1"/>
            </a:avLst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4"/>
          <p:cNvCxnSpPr>
            <a:stCxn id="119" idx="3"/>
            <a:endCxn id="124" idx="3"/>
          </p:cNvCxnSpPr>
          <p:nvPr/>
        </p:nvCxnSpPr>
        <p:spPr>
          <a:xfrm>
            <a:off x="6026226" y="2645349"/>
            <a:ext cx="600" cy="2736300"/>
          </a:xfrm>
          <a:prstGeom prst="curvedConnector3">
            <a:avLst>
              <a:gd fmla="val 38100000" name="adj1"/>
            </a:avLst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4"/>
          <p:cNvCxnSpPr>
            <a:endCxn id="126" idx="1"/>
          </p:cNvCxnSpPr>
          <p:nvPr/>
        </p:nvCxnSpPr>
        <p:spPr>
          <a:xfrm>
            <a:off x="6242488" y="3841412"/>
            <a:ext cx="1086000" cy="42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14"/>
          <p:cNvCxnSpPr>
            <a:stCxn id="125" idx="3"/>
            <a:endCxn id="126" idx="2"/>
          </p:cNvCxnSpPr>
          <p:nvPr/>
        </p:nvCxnSpPr>
        <p:spPr>
          <a:xfrm flipH="1" rot="10800000">
            <a:off x="4451455" y="4025756"/>
            <a:ext cx="3512100" cy="2403000"/>
          </a:xfrm>
          <a:prstGeom prst="curvedConnector2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14"/>
          <p:cNvCxnSpPr>
            <a:stCxn id="118" idx="3"/>
          </p:cNvCxnSpPr>
          <p:nvPr/>
        </p:nvCxnSpPr>
        <p:spPr>
          <a:xfrm>
            <a:off x="4405130" y="3841508"/>
            <a:ext cx="3318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14"/>
          <p:cNvSpPr txBox="1"/>
          <p:nvPr/>
        </p:nvSpPr>
        <p:spPr>
          <a:xfrm>
            <a:off x="1001719" y="2803839"/>
            <a:ext cx="1572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메인페이지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083833" y="3902149"/>
            <a:ext cx="143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회원가입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3269025" y="3689103"/>
            <a:ext cx="140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일반가입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3365432" y="6279001"/>
            <a:ext cx="149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SNS 가입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4946073" y="2542500"/>
            <a:ext cx="1381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4.아이디 입력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4924368" y="3532923"/>
            <a:ext cx="188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4.이름 입력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4946814" y="3039161"/>
            <a:ext cx="188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4.비밀번호 입력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7492893" y="3706376"/>
            <a:ext cx="188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가입 완료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6398688" y="2607610"/>
            <a:ext cx="1575300" cy="355800"/>
          </a:xfrm>
          <a:prstGeom prst="wedgeRectCallout">
            <a:avLst>
              <a:gd fmla="val -72673" name="adj1"/>
              <a:gd fmla="val -983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413297" y="2585562"/>
            <a:ext cx="16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아이디 존재 시 경고창 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4675060" y="1939910"/>
            <a:ext cx="1713300" cy="4599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762031" y="2054434"/>
            <a:ext cx="174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빈칸 존재 시 경고창 출력</a:t>
            </a:r>
            <a:endParaRPr/>
          </a:p>
        </p:txBody>
      </p:sp>
      <p:cxnSp>
        <p:nvCxnSpPr>
          <p:cNvPr id="146" name="Google Shape;146;p14"/>
          <p:cNvCxnSpPr>
            <a:endCxn id="125" idx="1"/>
          </p:cNvCxnSpPr>
          <p:nvPr/>
        </p:nvCxnSpPr>
        <p:spPr>
          <a:xfrm flipH="1" rot="-5400000">
            <a:off x="1638655" y="4886156"/>
            <a:ext cx="2478000" cy="607200"/>
          </a:xfrm>
          <a:prstGeom prst="curvedConnector2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7" name="Google Shape;147;p14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BS-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USER-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~ 14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14"/>
          <p:cNvSpPr txBox="1"/>
          <p:nvPr/>
        </p:nvSpPr>
        <p:spPr>
          <a:xfrm>
            <a:off x="4924368" y="4109673"/>
            <a:ext cx="188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ko-KR" sz="1100">
                <a:solidFill>
                  <a:schemeClr val="lt1"/>
                </a:solidFill>
              </a:rPr>
              <a:t>이메일</a:t>
            </a: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입력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4946818" y="4678311"/>
            <a:ext cx="188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ko-KR" sz="1100">
                <a:solidFill>
                  <a:schemeClr val="lt1"/>
                </a:solidFill>
              </a:rPr>
              <a:t>희망직종</a:t>
            </a: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입력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4946818" y="5246936"/>
            <a:ext cx="1884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ko-KR" sz="1100">
                <a:solidFill>
                  <a:schemeClr val="lt1"/>
                </a:solidFill>
              </a:rPr>
              <a:t>디데이</a:t>
            </a: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입력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6376538" y="4173910"/>
            <a:ext cx="1575300" cy="355800"/>
          </a:xfrm>
          <a:prstGeom prst="wedgeRectCallout">
            <a:avLst>
              <a:gd fmla="val -72673" name="adj1"/>
              <a:gd fmla="val -983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6391147" y="4151862"/>
            <a:ext cx="16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이메일</a:t>
            </a: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존재 시 경고창 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15"/>
          <p:cNvCxnSpPr/>
          <p:nvPr/>
        </p:nvCxnSpPr>
        <p:spPr>
          <a:xfrm>
            <a:off x="5794463" y="4277900"/>
            <a:ext cx="676200" cy="312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15"/>
          <p:cNvSpPr/>
          <p:nvPr/>
        </p:nvSpPr>
        <p:spPr>
          <a:xfrm>
            <a:off x="1170009" y="3366488"/>
            <a:ext cx="1433400" cy="417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ko-KR" sz="1100">
                <a:solidFill>
                  <a:schemeClr val="lt1"/>
                </a:solidFill>
              </a:rPr>
              <a:t>면접연습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2031583" y="4072134"/>
            <a:ext cx="1433400" cy="417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lt1"/>
                </a:solidFill>
              </a:rPr>
              <a:t>2. 면접질문 출력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4216384" y="4044119"/>
            <a:ext cx="1578000" cy="4935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3. 마이크 눌러서 응답</a:t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679486" y="3791449"/>
            <a:ext cx="1484700" cy="280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ko-KR" sz="1000">
                <a:solidFill>
                  <a:schemeClr val="lt1"/>
                </a:solidFill>
              </a:rPr>
              <a:t>답변저장</a:t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6685334" y="4510225"/>
            <a:ext cx="1484700" cy="280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ko-KR" sz="1000">
                <a:solidFill>
                  <a:schemeClr val="lt1"/>
                </a:solidFill>
              </a:rPr>
              <a:t>다른 질문 듣기</a:t>
            </a:r>
            <a:endParaRPr/>
          </a:p>
        </p:txBody>
      </p:sp>
      <p:cxnSp>
        <p:nvCxnSpPr>
          <p:cNvPr id="163" name="Google Shape;163;p15"/>
          <p:cNvCxnSpPr>
            <a:endCxn id="159" idx="1"/>
          </p:cNvCxnSpPr>
          <p:nvPr/>
        </p:nvCxnSpPr>
        <p:spPr>
          <a:xfrm flipH="1" rot="-5400000">
            <a:off x="1570183" y="3819534"/>
            <a:ext cx="496800" cy="426000"/>
          </a:xfrm>
          <a:prstGeom prst="curvedConnector2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15"/>
          <p:cNvCxnSpPr>
            <a:endCxn id="160" idx="1"/>
          </p:cNvCxnSpPr>
          <p:nvPr/>
        </p:nvCxnSpPr>
        <p:spPr>
          <a:xfrm>
            <a:off x="3464884" y="4280969"/>
            <a:ext cx="751500" cy="99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15"/>
          <p:cNvCxnSpPr>
            <a:stCxn id="161" idx="1"/>
            <a:endCxn id="162" idx="1"/>
          </p:cNvCxnSpPr>
          <p:nvPr/>
        </p:nvCxnSpPr>
        <p:spPr>
          <a:xfrm>
            <a:off x="6679486" y="3931549"/>
            <a:ext cx="5700" cy="718800"/>
          </a:xfrm>
          <a:prstGeom prst="bentConnector3">
            <a:avLst>
              <a:gd fmla="val -4177632" name="adj1"/>
            </a:avLst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5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sp>
        <p:nvSpPr>
          <p:cNvPr id="168" name="Google Shape;168;p15"/>
          <p:cNvSpPr txBox="1"/>
          <p:nvPr/>
        </p:nvSpPr>
        <p:spPr>
          <a:xfrm>
            <a:off x="7031286" y="116632"/>
            <a:ext cx="1645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47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15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15~16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면접연습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sp>
        <p:nvSpPr>
          <p:cNvPr id="176" name="Google Shape;176;p16"/>
          <p:cNvSpPr txBox="1"/>
          <p:nvPr/>
        </p:nvSpPr>
        <p:spPr>
          <a:xfrm>
            <a:off x="7031286" y="116632"/>
            <a:ext cx="1645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3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47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16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17~19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나의답변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16"/>
          <p:cNvSpPr/>
          <p:nvPr/>
        </p:nvSpPr>
        <p:spPr>
          <a:xfrm>
            <a:off x="2100559" y="3975488"/>
            <a:ext cx="1433400" cy="4176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ko-KR" sz="1100">
                <a:solidFill>
                  <a:schemeClr val="lt1"/>
                </a:solidFill>
              </a:rPr>
              <a:t>나의 답변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4725261" y="4474924"/>
            <a:ext cx="1484700" cy="280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2. 나의 답변 삭제</a:t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4725261" y="4044199"/>
            <a:ext cx="1484700" cy="280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2. 나의 답변 수정</a:t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4699536" y="3613474"/>
            <a:ext cx="1484700" cy="280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2. 나의 답변 조회</a:t>
            </a:r>
            <a:endParaRPr/>
          </a:p>
        </p:txBody>
      </p:sp>
      <p:cxnSp>
        <p:nvCxnSpPr>
          <p:cNvPr id="182" name="Google Shape;182;p16"/>
          <p:cNvCxnSpPr>
            <a:stCxn id="178" idx="3"/>
            <a:endCxn id="180" idx="1"/>
          </p:cNvCxnSpPr>
          <p:nvPr/>
        </p:nvCxnSpPr>
        <p:spPr>
          <a:xfrm>
            <a:off x="3533959" y="4184288"/>
            <a:ext cx="11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6"/>
          <p:cNvCxnSpPr/>
          <p:nvPr/>
        </p:nvCxnSpPr>
        <p:spPr>
          <a:xfrm flipH="1">
            <a:off x="4116750" y="3722325"/>
            <a:ext cx="10200" cy="14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>
            <a:endCxn id="181" idx="1"/>
          </p:cNvCxnSpPr>
          <p:nvPr/>
        </p:nvCxnSpPr>
        <p:spPr>
          <a:xfrm>
            <a:off x="4086336" y="3753574"/>
            <a:ext cx="6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>
            <a:endCxn id="179" idx="1"/>
          </p:cNvCxnSpPr>
          <p:nvPr/>
        </p:nvCxnSpPr>
        <p:spPr>
          <a:xfrm>
            <a:off x="4116861" y="4602424"/>
            <a:ext cx="608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6"/>
          <p:cNvSpPr/>
          <p:nvPr/>
        </p:nvSpPr>
        <p:spPr>
          <a:xfrm>
            <a:off x="6263110" y="4921860"/>
            <a:ext cx="1713300" cy="4599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엑셀로 다운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4725261" y="5011699"/>
            <a:ext cx="1484700" cy="2802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2. 나의 답변 다운</a:t>
            </a:r>
            <a:endParaRPr/>
          </a:p>
        </p:txBody>
      </p:sp>
      <p:cxnSp>
        <p:nvCxnSpPr>
          <p:cNvPr id="188" name="Google Shape;188;p16"/>
          <p:cNvCxnSpPr/>
          <p:nvPr/>
        </p:nvCxnSpPr>
        <p:spPr>
          <a:xfrm>
            <a:off x="4116825" y="5145500"/>
            <a:ext cx="608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241458" y="339525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ko-KR" sz="1000">
                <a:solidFill>
                  <a:schemeClr val="lt1"/>
                </a:solidFill>
              </a:rPr>
              <a:t>건의사항</a:t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리스트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6028100" y="207290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글 수정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3988557" y="2484395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페이지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1904972" y="339525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2-1. 글 목록 조회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6004421" y="3041688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글 삭제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7735657" y="207290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000">
                <a:solidFill>
                  <a:schemeClr val="lt1"/>
                </a:solidFill>
              </a:rPr>
              <a:t>5. 건의사항 리스트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7735657" y="3041688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000">
                <a:solidFill>
                  <a:schemeClr val="lt1"/>
                </a:solidFill>
              </a:rPr>
              <a:t>5. 건의사항 리스트</a:t>
            </a:r>
            <a:endParaRPr/>
          </a:p>
        </p:txBody>
      </p:sp>
      <p:cxnSp>
        <p:nvCxnSpPr>
          <p:cNvPr id="201" name="Google Shape;201;p17"/>
          <p:cNvCxnSpPr>
            <a:stCxn id="194" idx="3"/>
            <a:endCxn id="197" idx="1"/>
          </p:cNvCxnSpPr>
          <p:nvPr/>
        </p:nvCxnSpPr>
        <p:spPr>
          <a:xfrm>
            <a:off x="1394658" y="3567154"/>
            <a:ext cx="5103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7"/>
          <p:cNvCxnSpPr>
            <a:stCxn id="195" idx="3"/>
            <a:endCxn id="199" idx="1"/>
          </p:cNvCxnSpPr>
          <p:nvPr/>
        </p:nvCxnSpPr>
        <p:spPr>
          <a:xfrm>
            <a:off x="7181300" y="2244804"/>
            <a:ext cx="5544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17"/>
          <p:cNvCxnSpPr>
            <a:stCxn id="198" idx="3"/>
            <a:endCxn id="200" idx="1"/>
          </p:cNvCxnSpPr>
          <p:nvPr/>
        </p:nvCxnSpPr>
        <p:spPr>
          <a:xfrm>
            <a:off x="7157621" y="3213588"/>
            <a:ext cx="5781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17"/>
          <p:cNvSpPr/>
          <p:nvPr/>
        </p:nvSpPr>
        <p:spPr>
          <a:xfrm>
            <a:off x="6041906" y="5195307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글 작성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7749463" y="5195307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ko-KR" sz="1000">
                <a:solidFill>
                  <a:schemeClr val="lt1"/>
                </a:solidFill>
              </a:rPr>
              <a:t>건의사항 리스트</a:t>
            </a:r>
            <a:endParaRPr/>
          </a:p>
        </p:txBody>
      </p:sp>
      <p:cxnSp>
        <p:nvCxnSpPr>
          <p:cNvPr id="206" name="Google Shape;206;p17"/>
          <p:cNvCxnSpPr>
            <a:stCxn id="204" idx="3"/>
            <a:endCxn id="205" idx="1"/>
          </p:cNvCxnSpPr>
          <p:nvPr/>
        </p:nvCxnSpPr>
        <p:spPr>
          <a:xfrm>
            <a:off x="7195106" y="5367207"/>
            <a:ext cx="5544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p17"/>
          <p:cNvCxnSpPr>
            <a:stCxn id="197" idx="3"/>
          </p:cNvCxnSpPr>
          <p:nvPr/>
        </p:nvCxnSpPr>
        <p:spPr>
          <a:xfrm>
            <a:off x="3058172" y="3567154"/>
            <a:ext cx="9405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p17"/>
          <p:cNvSpPr/>
          <p:nvPr/>
        </p:nvSpPr>
        <p:spPr>
          <a:xfrm>
            <a:off x="1904971" y="5077913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2-2. 글 검색</a:t>
            </a:r>
            <a:endParaRPr/>
          </a:p>
        </p:txBody>
      </p:sp>
      <p:cxnSp>
        <p:nvCxnSpPr>
          <p:cNvPr id="209" name="Google Shape;209;p17"/>
          <p:cNvCxnSpPr>
            <a:stCxn id="208" idx="2"/>
          </p:cNvCxnSpPr>
          <p:nvPr/>
        </p:nvCxnSpPr>
        <p:spPr>
          <a:xfrm flipH="1" rot="-5400000">
            <a:off x="2816371" y="5086913"/>
            <a:ext cx="324000" cy="993600"/>
          </a:xfrm>
          <a:prstGeom prst="bentConnector2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17"/>
          <p:cNvSpPr/>
          <p:nvPr/>
        </p:nvSpPr>
        <p:spPr>
          <a:xfrm>
            <a:off x="3525267" y="5023359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3520636" y="5421809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3520636" y="5813983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3520635" y="6215100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제목+내용</a:t>
            </a:r>
            <a:endParaRPr/>
          </a:p>
        </p:txBody>
      </p:sp>
      <p:cxnSp>
        <p:nvCxnSpPr>
          <p:cNvPr id="214" name="Google Shape;214;p17"/>
          <p:cNvCxnSpPr>
            <a:stCxn id="197" idx="2"/>
            <a:endCxn id="208" idx="0"/>
          </p:cNvCxnSpPr>
          <p:nvPr/>
        </p:nvCxnSpPr>
        <p:spPr>
          <a:xfrm>
            <a:off x="2481572" y="3739054"/>
            <a:ext cx="0" cy="13389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17"/>
          <p:cNvCxnSpPr>
            <a:stCxn id="196" idx="3"/>
          </p:cNvCxnSpPr>
          <p:nvPr/>
        </p:nvCxnSpPr>
        <p:spPr>
          <a:xfrm>
            <a:off x="5141757" y="2656295"/>
            <a:ext cx="6093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17"/>
          <p:cNvSpPr/>
          <p:nvPr/>
        </p:nvSpPr>
        <p:spPr>
          <a:xfrm>
            <a:off x="4691554" y="3504189"/>
            <a:ext cx="9135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댓글 조회</a:t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4691554" y="3899786"/>
            <a:ext cx="9135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댓글 수정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691554" y="4295383"/>
            <a:ext cx="9135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댓글 삭제</a:t>
            </a:r>
            <a:endParaRPr/>
          </a:p>
        </p:txBody>
      </p:sp>
      <p:cxnSp>
        <p:nvCxnSpPr>
          <p:cNvPr id="219" name="Google Shape;219;p17"/>
          <p:cNvCxnSpPr>
            <a:endCxn id="217" idx="1"/>
          </p:cNvCxnSpPr>
          <p:nvPr/>
        </p:nvCxnSpPr>
        <p:spPr>
          <a:xfrm flipH="1" rot="-5400000">
            <a:off x="3720604" y="3100736"/>
            <a:ext cx="1248300" cy="693600"/>
          </a:xfrm>
          <a:prstGeom prst="bentConnector2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17"/>
          <p:cNvCxnSpPr>
            <a:stCxn id="195" idx="1"/>
            <a:endCxn id="204" idx="1"/>
          </p:cNvCxnSpPr>
          <p:nvPr/>
        </p:nvCxnSpPr>
        <p:spPr>
          <a:xfrm>
            <a:off x="6028100" y="2244804"/>
            <a:ext cx="13800" cy="3122400"/>
          </a:xfrm>
          <a:prstGeom prst="bentConnector3">
            <a:avLst>
              <a:gd fmla="val -1656522" name="adj1"/>
            </a:avLst>
          </a:prstGeom>
          <a:noFill/>
          <a:ln cap="flat" cmpd="sng" w="9525">
            <a:solidFill>
              <a:srgbClr val="72686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1" name="Google Shape;221;p17"/>
          <p:cNvCxnSpPr/>
          <p:nvPr/>
        </p:nvCxnSpPr>
        <p:spPr>
          <a:xfrm>
            <a:off x="5788349" y="3213636"/>
            <a:ext cx="2535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17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224" name="Google Shape;224;p17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-USER-9 ~ 14,</a:t>
                      </a:r>
                      <a:endParaRPr b="1" sz="1000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BS-ADMIN-4 ~ 7</a:t>
                      </a:r>
                      <a:endParaRPr b="1" sz="1000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건의사항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/>
          <p:nvPr/>
        </p:nvSpPr>
        <p:spPr>
          <a:xfrm>
            <a:off x="1018333" y="341575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ko-KR" sz="1000">
                <a:solidFill>
                  <a:schemeClr val="lt1"/>
                </a:solidFill>
              </a:rPr>
              <a:t>공지사항</a:t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리스트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6804975" y="209340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글 수정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4794720" y="3424082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페이지</a:t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2681847" y="341575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2-1. 글 목록 조회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6781296" y="3062188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글 삭제</a:t>
            </a:r>
            <a:endParaRPr/>
          </a:p>
        </p:txBody>
      </p:sp>
      <p:cxnSp>
        <p:nvCxnSpPr>
          <p:cNvPr id="235" name="Google Shape;235;p18"/>
          <p:cNvCxnSpPr>
            <a:stCxn id="230" idx="3"/>
            <a:endCxn id="233" idx="1"/>
          </p:cNvCxnSpPr>
          <p:nvPr/>
        </p:nvCxnSpPr>
        <p:spPr>
          <a:xfrm>
            <a:off x="2171533" y="3587654"/>
            <a:ext cx="5103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18"/>
          <p:cNvSpPr/>
          <p:nvPr/>
        </p:nvSpPr>
        <p:spPr>
          <a:xfrm>
            <a:off x="6818781" y="5215807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글 작성</a:t>
            </a:r>
            <a:endParaRPr/>
          </a:p>
        </p:txBody>
      </p:sp>
      <p:cxnSp>
        <p:nvCxnSpPr>
          <p:cNvPr id="237" name="Google Shape;237;p18"/>
          <p:cNvCxnSpPr>
            <a:stCxn id="233" idx="3"/>
          </p:cNvCxnSpPr>
          <p:nvPr/>
        </p:nvCxnSpPr>
        <p:spPr>
          <a:xfrm>
            <a:off x="3835047" y="3587654"/>
            <a:ext cx="9405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18"/>
          <p:cNvSpPr/>
          <p:nvPr/>
        </p:nvSpPr>
        <p:spPr>
          <a:xfrm>
            <a:off x="2681846" y="5098413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2-2. 글 검색</a:t>
            </a:r>
            <a:endParaRPr/>
          </a:p>
        </p:txBody>
      </p:sp>
      <p:cxnSp>
        <p:nvCxnSpPr>
          <p:cNvPr id="239" name="Google Shape;239;p18"/>
          <p:cNvCxnSpPr>
            <a:stCxn id="238" idx="2"/>
          </p:cNvCxnSpPr>
          <p:nvPr/>
        </p:nvCxnSpPr>
        <p:spPr>
          <a:xfrm flipH="1" rot="-5400000">
            <a:off x="3593246" y="5107413"/>
            <a:ext cx="324000" cy="993600"/>
          </a:xfrm>
          <a:prstGeom prst="bentConnector2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18"/>
          <p:cNvSpPr/>
          <p:nvPr/>
        </p:nvSpPr>
        <p:spPr>
          <a:xfrm>
            <a:off x="4302142" y="5043859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297511" y="5442309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297511" y="5834483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297510" y="6235600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제목+내용</a:t>
            </a:r>
            <a:endParaRPr/>
          </a:p>
        </p:txBody>
      </p:sp>
      <p:cxnSp>
        <p:nvCxnSpPr>
          <p:cNvPr id="244" name="Google Shape;244;p18"/>
          <p:cNvCxnSpPr>
            <a:stCxn id="233" idx="2"/>
            <a:endCxn id="238" idx="0"/>
          </p:cNvCxnSpPr>
          <p:nvPr/>
        </p:nvCxnSpPr>
        <p:spPr>
          <a:xfrm>
            <a:off x="3258447" y="3759554"/>
            <a:ext cx="0" cy="13389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18"/>
          <p:cNvCxnSpPr>
            <a:stCxn id="232" idx="3"/>
          </p:cNvCxnSpPr>
          <p:nvPr/>
        </p:nvCxnSpPr>
        <p:spPr>
          <a:xfrm>
            <a:off x="5947920" y="3595982"/>
            <a:ext cx="6093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18"/>
          <p:cNvCxnSpPr>
            <a:stCxn id="231" idx="1"/>
            <a:endCxn id="236" idx="1"/>
          </p:cNvCxnSpPr>
          <p:nvPr/>
        </p:nvCxnSpPr>
        <p:spPr>
          <a:xfrm>
            <a:off x="6804975" y="2265304"/>
            <a:ext cx="13800" cy="3122400"/>
          </a:xfrm>
          <a:prstGeom prst="bentConnector3">
            <a:avLst>
              <a:gd fmla="val -1656522" name="adj1"/>
            </a:avLst>
          </a:prstGeom>
          <a:noFill/>
          <a:ln cap="flat" cmpd="sng" w="9525">
            <a:solidFill>
              <a:srgbClr val="72686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7" name="Google Shape;247;p18"/>
          <p:cNvCxnSpPr/>
          <p:nvPr/>
        </p:nvCxnSpPr>
        <p:spPr>
          <a:xfrm>
            <a:off x="6565224" y="3234136"/>
            <a:ext cx="2535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18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250" name="Google Shape;250;p18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BS-USER-18~20,</a:t>
                      </a:r>
                      <a:endParaRPr b="1" sz="1000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~ 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사항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/>
          <p:nvPr/>
        </p:nvSpPr>
        <p:spPr>
          <a:xfrm>
            <a:off x="1018333" y="341575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ko-KR" sz="1000">
                <a:solidFill>
                  <a:schemeClr val="lt1"/>
                </a:solidFill>
              </a:rPr>
              <a:t>면접후기 </a:t>
            </a:r>
            <a:r>
              <a:rPr b="1" lang="ko-KR" sz="1000">
                <a:solidFill>
                  <a:schemeClr val="lt1"/>
                </a:solidFill>
              </a:rPr>
              <a:t>리스트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6804975" y="209340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글 수정</a:t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4794720" y="3424082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페이지</a:t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2681847" y="3415754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2-1. 글 목록 조회</a:t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6781296" y="3062188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글 삭제</a:t>
            </a:r>
            <a:endParaRPr/>
          </a:p>
        </p:txBody>
      </p:sp>
      <p:cxnSp>
        <p:nvCxnSpPr>
          <p:cNvPr id="261" name="Google Shape;261;p19"/>
          <p:cNvCxnSpPr>
            <a:stCxn id="256" idx="3"/>
            <a:endCxn id="259" idx="1"/>
          </p:cNvCxnSpPr>
          <p:nvPr/>
        </p:nvCxnSpPr>
        <p:spPr>
          <a:xfrm>
            <a:off x="2171533" y="3587654"/>
            <a:ext cx="5103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" name="Google Shape;262;p19"/>
          <p:cNvSpPr/>
          <p:nvPr/>
        </p:nvSpPr>
        <p:spPr>
          <a:xfrm>
            <a:off x="6818781" y="5215807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글 작성</a:t>
            </a:r>
            <a:endParaRPr/>
          </a:p>
        </p:txBody>
      </p:sp>
      <p:cxnSp>
        <p:nvCxnSpPr>
          <p:cNvPr id="263" name="Google Shape;263;p19"/>
          <p:cNvCxnSpPr>
            <a:stCxn id="259" idx="3"/>
          </p:cNvCxnSpPr>
          <p:nvPr/>
        </p:nvCxnSpPr>
        <p:spPr>
          <a:xfrm>
            <a:off x="3835047" y="3587654"/>
            <a:ext cx="9405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19"/>
          <p:cNvSpPr/>
          <p:nvPr/>
        </p:nvSpPr>
        <p:spPr>
          <a:xfrm>
            <a:off x="2681846" y="5098413"/>
            <a:ext cx="11532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2-2. 글 검색</a:t>
            </a:r>
            <a:endParaRPr/>
          </a:p>
        </p:txBody>
      </p:sp>
      <p:cxnSp>
        <p:nvCxnSpPr>
          <p:cNvPr id="265" name="Google Shape;265;p19"/>
          <p:cNvCxnSpPr>
            <a:stCxn id="264" idx="2"/>
          </p:cNvCxnSpPr>
          <p:nvPr/>
        </p:nvCxnSpPr>
        <p:spPr>
          <a:xfrm flipH="1" rot="-5400000">
            <a:off x="3593246" y="5107413"/>
            <a:ext cx="324000" cy="993600"/>
          </a:xfrm>
          <a:prstGeom prst="bentConnector2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p19"/>
          <p:cNvSpPr/>
          <p:nvPr/>
        </p:nvSpPr>
        <p:spPr>
          <a:xfrm>
            <a:off x="4302142" y="5043859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4297511" y="5442309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297511" y="5834483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4297510" y="6235600"/>
            <a:ext cx="632100" cy="3438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제목+내용</a:t>
            </a:r>
            <a:endParaRPr/>
          </a:p>
        </p:txBody>
      </p:sp>
      <p:cxnSp>
        <p:nvCxnSpPr>
          <p:cNvPr id="270" name="Google Shape;270;p19"/>
          <p:cNvCxnSpPr>
            <a:stCxn id="259" idx="2"/>
            <a:endCxn id="264" idx="0"/>
          </p:cNvCxnSpPr>
          <p:nvPr/>
        </p:nvCxnSpPr>
        <p:spPr>
          <a:xfrm>
            <a:off x="3258447" y="3759554"/>
            <a:ext cx="0" cy="133890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" name="Google Shape;271;p19"/>
          <p:cNvCxnSpPr>
            <a:stCxn id="258" idx="3"/>
          </p:cNvCxnSpPr>
          <p:nvPr/>
        </p:nvCxnSpPr>
        <p:spPr>
          <a:xfrm>
            <a:off x="5947920" y="3595982"/>
            <a:ext cx="6093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19"/>
          <p:cNvCxnSpPr>
            <a:stCxn id="257" idx="1"/>
            <a:endCxn id="262" idx="1"/>
          </p:cNvCxnSpPr>
          <p:nvPr/>
        </p:nvCxnSpPr>
        <p:spPr>
          <a:xfrm>
            <a:off x="6804975" y="2265304"/>
            <a:ext cx="13800" cy="3122400"/>
          </a:xfrm>
          <a:prstGeom prst="bentConnector3">
            <a:avLst>
              <a:gd fmla="val -1656522" name="adj1"/>
            </a:avLst>
          </a:prstGeom>
          <a:noFill/>
          <a:ln cap="flat" cmpd="sng" w="9525">
            <a:solidFill>
              <a:srgbClr val="72686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6565224" y="3234136"/>
            <a:ext cx="253500" cy="0"/>
          </a:xfrm>
          <a:prstGeom prst="straightConnector1">
            <a:avLst/>
          </a:prstGeom>
          <a:noFill/>
          <a:ln cap="flat" cmpd="sng" w="9525">
            <a:solidFill>
              <a:srgbClr val="72686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9"/>
          <p:cNvSpPr/>
          <p:nvPr/>
        </p:nvSpPr>
        <p:spPr>
          <a:xfrm>
            <a:off x="149506" y="256074"/>
            <a:ext cx="3528300" cy="792000"/>
          </a:xfrm>
          <a:prstGeom prst="rect">
            <a:avLst/>
          </a:prstGeom>
          <a:noFill/>
          <a:ln cap="flat" cmpd="sng" w="88900">
            <a:solidFill>
              <a:srgbClr val="0C34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26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 txBox="1"/>
          <p:nvPr>
            <p:ph type="ctrTitle"/>
          </p:nvPr>
        </p:nvSpPr>
        <p:spPr>
          <a:xfrm>
            <a:off x="401534" y="72046"/>
            <a:ext cx="6552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6767"/>
              </a:buClr>
              <a:buSzPts val="3000"/>
              <a:buFont typeface="Arial"/>
              <a:buNone/>
            </a:pPr>
            <a:r>
              <a:rPr lang="ko-KR" sz="3000">
                <a:solidFill>
                  <a:srgbClr val="6AA84F"/>
                </a:solidFill>
              </a:rPr>
              <a:t>PROCESS</a:t>
            </a:r>
            <a:endParaRPr sz="3000"/>
          </a:p>
        </p:txBody>
      </p:sp>
      <p:graphicFrame>
        <p:nvGraphicFramePr>
          <p:cNvPr id="276" name="Google Shape;276;p19"/>
          <p:cNvGraphicFramePr/>
          <p:nvPr/>
        </p:nvGraphicFramePr>
        <p:xfrm>
          <a:off x="567289" y="127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{22B62B9D-8C77-4242-A9B7-868962FBD5B3}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 ID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BS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-USER-18~20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면접후기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2021.0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1" sz="1000" u="none" cap="none" strike="noStrike">
                        <a:solidFill>
                          <a:srgbClr val="38761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16767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>
                          <a:solidFill>
                            <a:srgbClr val="38761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구나은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47000" marB="47000" marR="90175" marL="90175" anchor="ctr">
                    <a:lnL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34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사용자 지정 7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