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3" r:id="rId1"/>
    <p:sldMasterId id="2147483674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>
      <p:cViewPr>
        <p:scale>
          <a:sx n="110" d="100"/>
          <a:sy n="110" d="100"/>
        </p:scale>
        <p:origin x="0" y="0"/>
      </p:cViewPr>
      <p:guideLst>
        <p:guide orient="horz" pos="442"/>
        <p:guide orient="horz" pos="5888"/>
        <p:guide orient="horz" pos="852"/>
        <p:guide pos="2159"/>
        <p:guide pos="390"/>
        <p:guide pos="3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E729AE2-03EA-452A-9500-E4E29AE46F4F}" type="datetime1">
              <a:rPr lang="ko-KR" altLang="en-US"/>
              <a:pPr lvl="0">
                <a:defRPr/>
              </a:pPr>
              <a:t>2021-04-21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0608EC3-E3AE-4D59-AECD-C88174ED7E8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8350" y="2072682"/>
            <a:ext cx="5221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ko-KR" altLang="en-US" sz="3200" spc="300">
                <a:solidFill>
                  <a:schemeClr val="tx1">
                    <a:alpha val="99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44460" y="3800873"/>
            <a:ext cx="29690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ko-KR" altLang="en-US" sz="1800">
                <a:solidFill>
                  <a:schemeClr val="tx1">
                    <a:alpha val="99000"/>
                  </a:schemeClr>
                </a:solidFill>
                <a:latin typeface="+mj-ea"/>
                <a:ea typeface="+mj-ea"/>
              </a:defRPr>
            </a:lvl1pPr>
          </a:lstStyle>
          <a:p>
            <a:pPr marL="0" lvl="0" algn="ctr">
              <a:lnSpc>
                <a:spcPct val="150000"/>
              </a:lnSpc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620714" y="3008784"/>
            <a:ext cx="5616575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9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2996952" y="9345612"/>
            <a:ext cx="864096" cy="363185"/>
          </a:xfrm>
        </p:spPr>
        <p:txBody>
          <a:bodyPr/>
          <a:lstStyle/>
          <a:p>
            <a:fld id="{BACAB63F-75CA-4AB0-AADB-E1D9EC20F0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70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algn="ctr">
              <a:defRPr lang="ko-KR" altLang="en-US" sz="14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00809" y="1280592"/>
            <a:ext cx="3456384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996952" y="9503293"/>
            <a:ext cx="864096" cy="36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BACAB63F-75CA-4AB0-AADB-E1D9EC20F0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5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algn="l">
              <a:defRPr lang="ko-KR" altLang="en-US" sz="1400" spc="0">
                <a:solidFill>
                  <a:schemeClr val="tx1">
                    <a:alpha val="99000"/>
                  </a:schemeClr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996952" y="9503293"/>
            <a:ext cx="864096" cy="36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BACAB63F-75CA-4AB0-AADB-E1D9EC20F0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3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996952" y="9503293"/>
            <a:ext cx="864096" cy="36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BACAB63F-75CA-4AB0-AADB-E1D9EC20F0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99238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slideLayout" Target="../slideLayouts/slideLayout4.xml"  /><Relationship Id="rId3" Type="http://schemas.openxmlformats.org/officeDocument/2006/relationships/slideLayout" Target="../slideLayouts/slideLayout5.xml"  /><Relationship Id="rId4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996952" y="9345612"/>
            <a:ext cx="864096" cy="36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BACAB63F-75CA-4AB0-AADB-E1D9EC20F0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98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20714" y="707521"/>
            <a:ext cx="5616575" cy="1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4479" y="441896"/>
            <a:ext cx="1227828" cy="215444"/>
          </a:xfrm>
          <a:prstGeom prst="rect">
            <a:avLst/>
          </a:prstGeom>
          <a:noFill/>
        </p:spPr>
        <p:txBody>
          <a:bodyPr wrap="none" rIns="72000" rtlCol="0">
            <a:spAutoFit/>
          </a:bodyPr>
          <a:lstStyle/>
          <a:p>
            <a:pPr algn="r"/>
            <a:r>
              <a:rPr lang="ko-KR" altLang="en-US" sz="800" spc="0">
                <a:solidFill>
                  <a:schemeClr val="tx1">
                    <a:alpha val="99000"/>
                  </a:schemeClr>
                </a:solidFill>
                <a:latin typeface="+mn-ea"/>
                <a:ea typeface="+mn-ea"/>
              </a:rPr>
              <a:t>설계클래스 다이어그램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996952" y="9503293"/>
            <a:ext cx="864096" cy="363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BACAB63F-75CA-4AB0-AADB-E1D9EC20F0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3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3" r:id="rId3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 idx="0"/>
          </p:nvPr>
        </p:nvSpPr>
        <p:spPr>
          <a:xfrm>
            <a:off x="1013460" y="2072682"/>
            <a:ext cx="4812030" cy="5733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설계클래스 다이어그램</a:t>
            </a:r>
            <a:endParaRPr lang="ko-KR" alt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832735" y="3800874"/>
            <a:ext cx="1106805" cy="683496"/>
          </a:xfrm>
        </p:spPr>
        <p:txBody>
          <a:bodyPr wrap="none" lIns="91440" tIns="45720" rIns="91440" bIns="45720" anchor="t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000000"/>
                </a:solidFill>
                <a:latin typeface="맑은 고딕"/>
                <a:ea typeface="맑은 고딕"/>
              </a:rPr>
              <a:t>백수탈출</a:t>
            </a:r>
            <a:endParaRPr lang="ko-KR" altLang="en-US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버전 1.1</a:t>
            </a:r>
            <a:endParaRPr lang="en-US" altLang="ko-KR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ctrTitle" idx="0"/>
          </p:nvPr>
        </p:nvSpPr>
        <p:spPr>
          <a:xfrm>
            <a:off x="620714" y="920554"/>
            <a:ext cx="5616575" cy="296741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+mj-ea"/>
                <a:ea typeface="+mj-ea"/>
              </a:rPr>
              <a:t>검 토 이 력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pPr lvl="0">
              <a:defRPr/>
            </a:pPr>
            <a:fld id="{BACAB63F-75CA-4AB0-AADB-E1D9EC20F0D8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20713" y="1496617"/>
          <a:ext cx="5616575" cy="7787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71"/>
                <a:gridCol w="1080121"/>
                <a:gridCol w="1425753"/>
                <a:gridCol w="1310551"/>
                <a:gridCol w="936079"/>
              </a:tblGrid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직위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성명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검토일자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서명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000"/>
                        <a:t>PL</a:t>
                      </a:r>
                      <a:endParaRPr lang="ko-KR" altLang="en-US" sz="10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000"/>
                        <a:t>이미라</a:t>
                      </a:r>
                      <a:endParaRPr lang="ko-KR" altLang="en-US" sz="10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  <a:cs typeface="+mn-cs"/>
                        </a:rPr>
                        <a:t>2021-04-21</a:t>
                      </a:r>
                      <a:endParaRPr lang="en-US" altLang="ko-KR" sz="1000"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이미라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ctrTitle" idx="0"/>
          </p:nvPr>
        </p:nvSpPr>
        <p:spPr>
          <a:xfrm>
            <a:off x="620714" y="920554"/>
            <a:ext cx="5616575" cy="296741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+mj-ea"/>
                <a:ea typeface="+mj-ea"/>
              </a:rPr>
              <a:t>제 </a:t>
            </a:r>
            <a:r>
              <a:rPr lang="en-US" altLang="ko-KR">
                <a:latin typeface="+mj-ea"/>
                <a:ea typeface="+mj-ea"/>
              </a:rPr>
              <a:t>·</a:t>
            </a:r>
            <a:r>
              <a:rPr lang="ko-KR" altLang="en-US">
                <a:latin typeface="+mj-ea"/>
                <a:ea typeface="+mj-ea"/>
              </a:rPr>
              <a:t> 개 정  이 력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pPr lvl="0">
              <a:defRPr/>
            </a:pPr>
            <a:fld id="{BACAB63F-75CA-4AB0-AADB-E1D9EC20F0D8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20712" y="1496617"/>
          <a:ext cx="5616600" cy="7787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72"/>
                <a:gridCol w="3456384"/>
                <a:gridCol w="1296144"/>
              </a:tblGrid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개정번호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개정 페이지 및 내용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개정 일자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최초 작성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2021.04.21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0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ctrTitle" idx="0"/>
          </p:nvPr>
        </p:nvSpPr>
        <p:spPr>
          <a:xfrm>
            <a:off x="620714" y="920554"/>
            <a:ext cx="5616575" cy="296741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+mj-ea"/>
                <a:ea typeface="+mj-ea"/>
              </a:rPr>
              <a:t>클 래 스 </a:t>
            </a:r>
            <a:r>
              <a:rPr lang="en-US" altLang="ko-KR">
                <a:latin typeface="+mj-ea"/>
                <a:ea typeface="+mj-ea"/>
              </a:rPr>
              <a:t>I D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pPr lvl="0">
              <a:defRPr/>
            </a:pPr>
            <a:fld id="{BACAB63F-75CA-4AB0-AADB-E1D9EC20F0D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20712" y="1496607"/>
          <a:ext cx="5616598" cy="770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47"/>
                <a:gridCol w="1728192"/>
                <a:gridCol w="3240359"/>
              </a:tblGrid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구분코드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 명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WebController</a:t>
                      </a:r>
                      <a:endParaRPr lang="ko-KR" altLang="en-US" sz="800" b="0" i="0" u="none" strike="noStrike"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r>
                        <a:rPr lang="en-US" altLang="ko-KR" sz="800" b="0" i="0" u="none" strike="noStrike">
                          <a:effectLst/>
                          <a:latin typeface="굴림"/>
                        </a:rPr>
                        <a:t>모든 handler의 URL을 관리하는 클래스</a:t>
                      </a:r>
                      <a:endParaRPr lang="en-US" altLang="ko-KR" sz="800" b="0" i="0" u="none" strike="noStrike"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login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관리자 </a:t>
                      </a:r>
                      <a:r>
                        <a:rPr lang="en-US" altLang="ko-KR" sz="800" b="0" i="0" u="none" strike="noStrike">
                          <a:effectLst/>
                          <a:latin typeface="굴림"/>
                        </a:rPr>
                        <a:t>dao 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로그인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select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관리자 </a:t>
                      </a:r>
                      <a:r>
                        <a:rPr lang="en-US" altLang="ko-KR" sz="800" b="0" i="0" u="none" strike="noStrike">
                          <a:effectLst/>
                          <a:latin typeface="굴림"/>
                        </a:rPr>
                        <a:t>dao</a:t>
                      </a: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 조회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select_search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면접 후기 검색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buNone/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select_list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면접 후기 조회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select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면접 후기 상세 조회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insert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면접 후기 추가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update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면접 후기 수정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del_img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면접 후기 이미지 삭제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delete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면접 후기 삭제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select_search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나의 답변 검색하는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select_list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나의 답변 목록 조회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select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나의 답변 조회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insert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  <a:ea typeface="굴림"/>
                        </a:rPr>
                        <a:t>나의 답변 추가 매서드</a:t>
                      </a:r>
                      <a:endParaRPr lang="ko-KR" altLang="en-US" sz="800" b="0" i="0" u="none" strike="noStrike">
                        <a:effectLst/>
                        <a:latin typeface="굴림"/>
                        <a:ea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update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  <a:ea typeface="굴림"/>
                        </a:rPr>
                        <a:t>나의 답변 수정 매서드</a:t>
                      </a:r>
                      <a:endParaRPr lang="ko-KR" altLang="en-US" sz="800" b="0" i="0" u="none" strike="noStrike">
                        <a:effectLst/>
                        <a:latin typeface="굴림"/>
                        <a:ea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delete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나의 답변 삭제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buNone/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select_myplan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나의 일정 조회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select_detail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나의 일정 상세 조회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insert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나의 일정 추가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update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나의 일정 수정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delete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나의 일정 삭제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counter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그래프 항목을 조회하는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select_content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질문 조회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ctrTitle" idx="0"/>
          </p:nvPr>
        </p:nvSpPr>
        <p:spPr>
          <a:xfrm>
            <a:off x="620714" y="920554"/>
            <a:ext cx="5616575" cy="296741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+mj-ea"/>
                <a:ea typeface="+mj-ea"/>
              </a:rPr>
              <a:t>클 래 스 </a:t>
            </a:r>
            <a:r>
              <a:rPr lang="en-US" altLang="ko-KR">
                <a:latin typeface="+mj-ea"/>
                <a:ea typeface="+mj-ea"/>
              </a:rPr>
              <a:t>I D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pPr lvl="0">
              <a:defRPr/>
            </a:pPr>
            <a:fld id="{BACAB63F-75CA-4AB0-AADB-E1D9EC20F0D8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20712" y="1496607"/>
          <a:ext cx="5616600" cy="770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48"/>
                <a:gridCol w="1728192"/>
                <a:gridCol w="3240360"/>
              </a:tblGrid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구분코드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 명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lnSpc>
                          <a:spcPct val="100000"/>
                        </a:lnSpc>
                        <a:buNone/>
                        <a:defRPr/>
                      </a:pPr>
                      <a:r>
                        <a:rPr lang="en-US" altLang="en-US" sz="800" b="0" i="0" u="none" strike="noStrike">
                          <a:effectLst/>
                          <a:latin typeface="굴림"/>
                        </a:rPr>
                        <a:t>select_list</a:t>
                      </a:r>
                      <a:endParaRPr lang="en-US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면접 질문 목록 조회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select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면접 질문 조회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insert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면접 질문 추가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update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면접 질문 수정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delete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면접 질문 삭제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29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counter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건의게시판 게시글 수 조회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en-US" sz="800" b="0" i="0" u="none" strike="noStrike">
                          <a:effectLst/>
                          <a:latin typeface="굴림"/>
                        </a:rPr>
                        <a:t>myselect_list_admin</a:t>
                      </a:r>
                      <a:endParaRPr lang="en-US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관리자 권한 건의게시판 게시글 조회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31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select_all_list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건의게시판 게시글 목록 조회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32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myselect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건의게시판 게시글 상세 조회 매서드 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33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myinsert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건의게시판 게시글 추가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34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myupdate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건의게시판 게시글 업데이트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35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del_img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r>
                        <a:rPr lang="ko-KR" altLang="en-US" sz="800" b="0" i="0" u="none" strike="noStrike">
                          <a:effectLst/>
                        </a:rPr>
                        <a:t>건의게시판 게시글 이미지 및 첨부파일 삭제 매서드</a:t>
                      </a:r>
                      <a:endParaRPr lang="ko-KR" altLang="en-US" sz="800" b="0" i="0" u="none" strike="noStrike">
                        <a:effectLst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36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mydelete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r>
                        <a:rPr lang="ko-KR" altLang="en-US" sz="800" b="0" i="0" u="none" strike="noStrike">
                          <a:effectLst/>
                        </a:rPr>
                        <a:t>건의게시판 게시글 삭제 매서드</a:t>
                      </a:r>
                      <a:endParaRPr lang="ko-KR" altLang="en-US" sz="800" b="0" i="0" u="none" strike="noStrike">
                        <a:effectLst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37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myselect_list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r>
                        <a:rPr lang="ko-KR" altLang="en-US" sz="800" b="0" i="0" u="none" strike="noStrike">
                          <a:effectLst/>
                        </a:rPr>
                        <a:t>메모 목록 조회 매서드</a:t>
                      </a:r>
                      <a:endParaRPr lang="en-US" altLang="ko-KR" sz="800" b="0" i="0" u="none" strike="noStrike">
                        <a:effectLst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38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myselect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r>
                        <a:rPr lang="ko-KR" altLang="en-US" sz="800" b="0" i="0" u="none" strike="noStrike">
                          <a:effectLst/>
                        </a:rPr>
                        <a:t>메모 내용 조회 매서드</a:t>
                      </a:r>
                      <a:endParaRPr lang="ko-KR" altLang="en-US" sz="800" b="0" i="0" u="none" strike="noStrike">
                        <a:effectLst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39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myinsert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r>
                        <a:rPr lang="ko-KR" altLang="en-US" sz="800" b="0" i="0" u="none" strike="noStrike">
                          <a:effectLst/>
                        </a:rPr>
                        <a:t>메모 추가 매서드</a:t>
                      </a:r>
                      <a:endParaRPr lang="ko-KR" altLang="en-US" sz="800" b="0" i="0" u="none" strike="noStrike">
                        <a:effectLst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40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myupdate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r>
                        <a:rPr lang="ko-KR" altLang="en-US" sz="800" b="0" i="0" u="none" strike="noStrike">
                          <a:effectLst/>
                        </a:rPr>
                        <a:t>메모 수정 매서드</a:t>
                      </a:r>
                      <a:endParaRPr lang="ko-KR" altLang="en-US" sz="800" b="0" i="0" u="none" strike="noStrike">
                        <a:effectLst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41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mydelete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r>
                        <a:rPr lang="ko-KR" altLang="en-US" sz="800" b="0" i="0" u="none" strike="noStrike">
                          <a:effectLst/>
                        </a:rPr>
                        <a:t>메모 삭제 매서드</a:t>
                      </a:r>
                      <a:endParaRPr lang="ko-KR" altLang="en-US" sz="800" b="0" i="0" u="none" strike="noStrike">
                        <a:effectLst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counter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r>
                        <a:rPr lang="ko-KR" altLang="en-US" sz="800" b="0" i="0" u="none" strike="noStrike">
                          <a:effectLst/>
                        </a:rPr>
                        <a:t>공지사항 게시글 수 조회 매서드</a:t>
                      </a:r>
                      <a:endParaRPr lang="ko-KR" altLang="en-US" sz="800" b="0" i="0" u="none" strike="noStrike">
                        <a:effectLst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43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myselect_list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r>
                        <a:rPr lang="ko-KR" altLang="en-US" sz="800" b="0" i="0" u="none" strike="noStrike">
                          <a:effectLst/>
                        </a:rPr>
                        <a:t>공지사항 게시글 목록 조회 매서드</a:t>
                      </a:r>
                      <a:endParaRPr lang="ko-KR" altLang="en-US" sz="800" b="0" i="0" u="none" strike="noStrike">
                        <a:effectLst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44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myselect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r>
                        <a:rPr lang="ko-KR" altLang="en-US" sz="800" b="0" i="0" u="none" strike="noStrike">
                          <a:effectLst/>
                        </a:rPr>
                        <a:t>공지사항 게시글 상세 조회 매서드</a:t>
                      </a:r>
                      <a:endParaRPr lang="ko-KR" altLang="en-US" sz="800" b="0" i="0" u="none" strike="noStrike">
                        <a:effectLst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45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altLang="en-US" sz="800" b="0" i="0" u="none" strike="noStrike">
                          <a:effectLst/>
                          <a:latin typeface="굴림"/>
                        </a:rPr>
                        <a:t>myinsert</a:t>
                      </a:r>
                      <a:endParaRPr lang="en-US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공지사항 게시글 추가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46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800" b="0" i="0" u="none" strike="noStrike">
                          <a:effectLst/>
                          <a:latin typeface="굴림"/>
                        </a:rPr>
                        <a:t>myupdate</a:t>
                      </a: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공지사항 게시글 수정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ctrTitle" idx="0"/>
          </p:nvPr>
        </p:nvSpPr>
        <p:spPr>
          <a:xfrm>
            <a:off x="620714" y="920554"/>
            <a:ext cx="5616575" cy="296741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+mj-ea"/>
                <a:ea typeface="+mj-ea"/>
              </a:rPr>
              <a:t>클 래 스 </a:t>
            </a:r>
            <a:r>
              <a:rPr lang="en-US" altLang="ko-KR">
                <a:latin typeface="+mj-ea"/>
                <a:ea typeface="+mj-ea"/>
              </a:rPr>
              <a:t>I D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pPr lvl="0">
              <a:defRPr/>
            </a:pPr>
            <a:fld id="{BACAB63F-75CA-4AB0-AADB-E1D9EC20F0D8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20712" y="1496607"/>
          <a:ext cx="5616600" cy="770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48"/>
                <a:gridCol w="1728192"/>
                <a:gridCol w="3240360"/>
              </a:tblGrid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구분코드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 명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47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en-US" sz="800" b="0" i="0" u="none" strike="noStrike">
                          <a:effectLst/>
                          <a:latin typeface="굴림"/>
                        </a:rPr>
                        <a:t>mydelete</a:t>
                      </a:r>
                      <a:endParaRPr lang="en-US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r>
                        <a:rPr lang="ko-KR" altLang="en-US" sz="800" b="0" i="0" u="none" strike="noStrike">
                          <a:effectLst/>
                          <a:latin typeface="굴림"/>
                        </a:rPr>
                        <a:t>공지사항 게시글 삭제 매서드</a:t>
                      </a: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48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select_list</a:t>
                      </a:r>
                      <a:endParaRPr xmlns:mc="http://schemas.openxmlformats.org/markup-compatibility/2006" xmlns:hp="http://schemas.haansoft.com/office/presentation/8.0" lang="EN-US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답글 조회 메서드</a:t>
                      </a:r>
                      <a:endParaRPr xmlns:mc="http://schemas.openxmlformats.org/markup-compatibility/2006" xmlns:hp="http://schemas.haansoft.com/office/presentation/8.0" lang="ko-KR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49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insert</a:t>
                      </a:r>
                      <a:endParaRPr xmlns:mc="http://schemas.openxmlformats.org/markup-compatibility/2006" xmlns:hp="http://schemas.haansoft.com/office/presentation/8.0" lang="EN-US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답글 추가 메서드</a:t>
                      </a:r>
                      <a:endParaRPr xmlns:mc="http://schemas.openxmlformats.org/markup-compatibility/2006" xmlns:hp="http://schemas.haansoft.com/office/presentation/8.0" lang="ko-KR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delete</a:t>
                      </a:r>
                      <a:endParaRPr xmlns:mc="http://schemas.openxmlformats.org/markup-compatibility/2006" xmlns:hp="http://schemas.haansoft.com/office/presentation/8.0" lang="EN-US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답글 삭제 메서드</a:t>
                      </a:r>
                      <a:endParaRPr xmlns:mc="http://schemas.openxmlformats.org/markup-compatibility/2006" xmlns:hp="http://schemas.haansoft.com/office/presentation/8.0" lang="ko-KR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51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del_boardcmt</a:t>
                      </a:r>
                      <a:endParaRPr xmlns:mc="http://schemas.openxmlformats.org/markup-compatibility/2006" xmlns:hp="http://schemas.haansoft.com/office/presentation/8.0" lang="EN-US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답글 갯수 조회 메서드</a:t>
                      </a:r>
                      <a:endParaRPr xmlns:mc="http://schemas.openxmlformats.org/markup-compatibility/2006" xmlns:hp="http://schemas.haansoft.com/office/presentation/8.0" lang="ko-KR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52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kakao_join</a:t>
                      </a:r>
                      <a:endParaRPr xmlns:mc="http://schemas.openxmlformats.org/markup-compatibility/2006" xmlns:hp="http://schemas.haansoft.com/office/presentation/8.0" lang="EN-US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카카오 로그인 메서드</a:t>
                      </a:r>
                      <a:endParaRPr xmlns:mc="http://schemas.openxmlformats.org/markup-compatibility/2006" xmlns:hp="http://schemas.haansoft.com/office/presentation/8.0" lang="ko-KR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53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counter</a:t>
                      </a:r>
                      <a:endParaRPr xmlns:mc="http://schemas.openxmlformats.org/markup-compatibility/2006" xmlns:hp="http://schemas.haansoft.com/office/presentation/8.0" lang="EN-US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멤버 갯수 조회 메서드</a:t>
                      </a:r>
                      <a:endParaRPr xmlns:mc="http://schemas.openxmlformats.org/markup-compatibility/2006" xmlns:hp="http://schemas.haansoft.com/office/presentation/8.0" lang="ko-KR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54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dupl_id</a:t>
                      </a:r>
                      <a:endParaRPr xmlns:mc="http://schemas.openxmlformats.org/markup-compatibility/2006" xmlns:hp="http://schemas.haansoft.com/office/presentation/8.0" lang="EN-US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아이디용 조회 메서드</a:t>
                      </a:r>
                      <a:endParaRPr xmlns:mc="http://schemas.openxmlformats.org/markup-compatibility/2006" xmlns:hp="http://schemas.haansoft.com/office/presentation/8.0" lang="ko-KR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55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dupl_email</a:t>
                      </a:r>
                      <a:endParaRPr xmlns:mc="http://schemas.openxmlformats.org/markup-compatibility/2006" xmlns:hp="http://schemas.haansoft.com/office/presentation/8.0" lang="EN-US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이메일용 조회 메서드</a:t>
                      </a:r>
                      <a:endParaRPr xmlns:mc="http://schemas.openxmlformats.org/markup-compatibility/2006" xmlns:hp="http://schemas.haansoft.com/office/presentation/8.0" lang="ko-KR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56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login</a:t>
                      </a:r>
                      <a:endParaRPr xmlns:mc="http://schemas.openxmlformats.org/markup-compatibility/2006" xmlns:hp="http://schemas.haansoft.com/office/presentation/8.0" lang="EN-US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로그인 메서드</a:t>
                      </a:r>
                      <a:endParaRPr xmlns:mc="http://schemas.openxmlformats.org/markup-compatibility/2006" xmlns:hp="http://schemas.haansoft.com/office/presentation/8.0" lang="ko-KR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57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select_mypage</a:t>
                      </a:r>
                      <a:endParaRPr xmlns:mc="http://schemas.openxmlformats.org/markup-compatibility/2006" xmlns:hp="http://schemas.haansoft.com/office/presentation/8.0" lang="EN-US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마이페이지 조회 메서드</a:t>
                      </a:r>
                      <a:endParaRPr xmlns:mc="http://schemas.openxmlformats.org/markup-compatibility/2006" xmlns:hp="http://schemas.haansoft.com/office/presentation/8.0" lang="ko-KR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58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select_mydday_title</a:t>
                      </a:r>
                      <a:endParaRPr xmlns:mc="http://schemas.openxmlformats.org/markup-compatibility/2006" xmlns:hp="http://schemas.haansoft.com/office/presentation/8.0" lang="EN-US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디데이 제목 메서드</a:t>
                      </a:r>
                      <a:endParaRPr xmlns:mc="http://schemas.openxmlformats.org/markup-compatibility/2006" xmlns:hp="http://schemas.haansoft.com/office/presentation/8.0" lang="ko-KR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59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select_mydday_date</a:t>
                      </a:r>
                      <a:endParaRPr xmlns:mc="http://schemas.openxmlformats.org/markup-compatibility/2006" xmlns:hp="http://schemas.haansoft.com/office/presentation/8.0" lang="EN-US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디데이 날짜 메서드</a:t>
                      </a:r>
                      <a:endParaRPr xmlns:mc="http://schemas.openxmlformats.org/markup-compatibility/2006" xmlns:hp="http://schemas.haansoft.com/office/presentation/8.0" lang="ko-KR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60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select</a:t>
                      </a:r>
                      <a:endParaRPr xmlns:mc="http://schemas.openxmlformats.org/markup-compatibility/2006" xmlns:hp="http://schemas.haansoft.com/office/presentation/8.0" lang="EN-US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회원 조회 메서드</a:t>
                      </a:r>
                      <a:endParaRPr xmlns:mc="http://schemas.openxmlformats.org/markup-compatibility/2006" xmlns:hp="http://schemas.haansoft.com/office/presentation/8.0" lang="ko-KR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61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set_temp_pass</a:t>
                      </a:r>
                      <a:endParaRPr xmlns:mc="http://schemas.openxmlformats.org/markup-compatibility/2006" xmlns:hp="http://schemas.haansoft.com/office/presentation/8.0" lang="EN-US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회원 임시 비밀번호 메서드</a:t>
                      </a:r>
                      <a:endParaRPr xmlns:mc="http://schemas.openxmlformats.org/markup-compatibility/2006" xmlns:hp="http://schemas.haansoft.com/office/presentation/8.0" lang="ko-KR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62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insert</a:t>
                      </a:r>
                      <a:endParaRPr xmlns:mc="http://schemas.openxmlformats.org/markup-compatibility/2006" xmlns:hp="http://schemas.haansoft.com/office/presentation/8.0" lang="EN-US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회원 정보 추가 메서드</a:t>
                      </a:r>
                      <a:endParaRPr xmlns:mc="http://schemas.openxmlformats.org/markup-compatibility/2006" xmlns:hp="http://schemas.haansoft.com/office/presentation/8.0" lang="ko-KR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63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update</a:t>
                      </a:r>
                      <a:endParaRPr xmlns:mc="http://schemas.openxmlformats.org/markup-compatibility/2006" xmlns:hp="http://schemas.haansoft.com/office/presentation/8.0" lang="EN-US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회원 정보 업데이트 메서드</a:t>
                      </a:r>
                      <a:endParaRPr xmlns:mc="http://schemas.openxmlformats.org/markup-compatibility/2006" xmlns:hp="http://schemas.haansoft.com/office/presentation/8.0" lang="ko-KR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64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update_mod</a:t>
                      </a:r>
                      <a:endParaRPr xmlns:mc="http://schemas.openxmlformats.org/markup-compatibility/2006" xmlns:hp="http://schemas.haansoft.com/office/presentation/8.0" lang="EN-US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회원 정보 수정 메서드</a:t>
                      </a:r>
                      <a:endParaRPr xmlns:mc="http://schemas.openxmlformats.org/markup-compatibility/2006" xmlns:hp="http://schemas.haansoft.com/office/presentation/8.0" lang="ko-KR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65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delete</a:t>
                      </a:r>
                      <a:endParaRPr xmlns:mc="http://schemas.openxmlformats.org/markup-compatibility/2006" xmlns:hp="http://schemas.haansoft.com/office/presentation/8.0" lang="EN-US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회원 탈퇴 메서드</a:t>
                      </a:r>
                      <a:endParaRPr xmlns:mc="http://schemas.openxmlformats.org/markup-compatibility/2006" xmlns:hp="http://schemas.haansoft.com/office/presentation/8.0" lang="ko-KR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66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user_yn</a:t>
                      </a:r>
                      <a:endParaRPr xmlns:mc="http://schemas.openxmlformats.org/markup-compatibility/2006" xmlns:hp="http://schemas.haansoft.com/office/presentation/8.0" lang="EN-US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회원 비활성화 메서드</a:t>
                      </a:r>
                      <a:endParaRPr xmlns:mc="http://schemas.openxmlformats.org/markup-compatibility/2006" xmlns:hp="http://schemas.haansoft.com/office/presentation/8.0" lang="ko-KR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67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user_act</a:t>
                      </a:r>
                      <a:endParaRPr xmlns:mc="http://schemas.openxmlformats.org/markup-compatibility/2006" xmlns:hp="http://schemas.haansoft.com/office/presentation/8.0" lang="EN-US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회원 활성화 메서드</a:t>
                      </a:r>
                      <a:endParaRPr xmlns:mc="http://schemas.openxmlformats.org/markup-compatibility/2006" xmlns:hp="http://schemas.haansoft.com/office/presentation/8.0" lang="ko-KR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68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select_mine</a:t>
                      </a:r>
                      <a:endParaRPr xmlns:mc="http://schemas.openxmlformats.org/markup-compatibility/2006" xmlns:hp="http://schemas.haansoft.com/office/presentation/8.0" lang="EN-US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내가 스크랩한 공고 조회 메서드</a:t>
                      </a:r>
                      <a:endParaRPr xmlns:mc="http://schemas.openxmlformats.org/markup-compatibility/2006" xmlns:hp="http://schemas.haansoft.com/office/presentation/8.0" lang="ko-KR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69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dupl_mine</a:t>
                      </a:r>
                      <a:endParaRPr xmlns:mc="http://schemas.openxmlformats.org/markup-compatibility/2006" xmlns:hp="http://schemas.haansoft.com/office/presentation/8.0" lang="EN-US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희망직종에 따른 스크랩 조회메서드</a:t>
                      </a:r>
                      <a:endParaRPr xmlns:mc="http://schemas.openxmlformats.org/markup-compatibility/2006" xmlns:hp="http://schemas.haansoft.com/office/presentation/8.0" lang="ko-KR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ctrTitle" idx="0"/>
          </p:nvPr>
        </p:nvSpPr>
        <p:spPr>
          <a:xfrm>
            <a:off x="620714" y="920554"/>
            <a:ext cx="5616575" cy="296741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+mj-ea"/>
                <a:ea typeface="+mj-ea"/>
              </a:rPr>
              <a:t>클 래 스 </a:t>
            </a:r>
            <a:r>
              <a:rPr lang="en-US" altLang="ko-KR">
                <a:latin typeface="+mj-ea"/>
                <a:ea typeface="+mj-ea"/>
              </a:rPr>
              <a:t>I D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2996953" y="9503293"/>
            <a:ext cx="864096" cy="363185"/>
          </a:xfrm>
        </p:spPr>
        <p:txBody>
          <a:bodyPr/>
          <a:lstStyle/>
          <a:p>
            <a:pPr lvl="0">
              <a:defRPr/>
            </a:pPr>
            <a:fld id="{BACAB63F-75CA-4AB0-AADB-E1D9EC20F0D8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20712" y="1496607"/>
          <a:ext cx="5616600" cy="770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48"/>
                <a:gridCol w="1728192"/>
                <a:gridCol w="3240360"/>
              </a:tblGrid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구분코드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 명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70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insert</a:t>
                      </a:r>
                      <a:endParaRPr xmlns:mc="http://schemas.openxmlformats.org/markup-compatibility/2006" xmlns:hp="http://schemas.haansoft.com/office/presentation/8.0" lang="EN-US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스크랩 추가 메서드</a:t>
                      </a:r>
                      <a:endParaRPr xmlns:mc="http://schemas.openxmlformats.org/markup-compatibility/2006" xmlns:hp="http://schemas.haansoft.com/office/presentation/8.0" lang="ko-KR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71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delete</a:t>
                      </a:r>
                      <a:endParaRPr xmlns:mc="http://schemas.openxmlformats.org/markup-compatibility/2006" xmlns:hp="http://schemas.haansoft.com/office/presentation/8.0" lang="EN-US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스크랩 삭제 메서드</a:t>
                      </a:r>
                      <a:endParaRPr xmlns:mc="http://schemas.openxmlformats.org/markup-compatibility/2006" xmlns:hp="http://schemas.haansoft.com/office/presentation/8.0" lang="ko-KR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72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counter</a:t>
                      </a:r>
                      <a:endParaRPr xmlns:mc="http://schemas.openxmlformats.org/markup-compatibility/2006" xmlns:hp="http://schemas.haansoft.com/office/presentation/8.0" lang="EN-US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방문자 조회 메서드</a:t>
                      </a:r>
                      <a:endParaRPr xmlns:mc="http://schemas.openxmlformats.org/markup-compatibility/2006" xmlns:hp="http://schemas.haansoft.com/office/presentation/8.0" lang="ko-KR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73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merge</a:t>
                      </a:r>
                      <a:endParaRPr xmlns:mc="http://schemas.openxmlformats.org/markup-compatibility/2006" xmlns:hp="http://schemas.haansoft.com/office/presentation/8.0" lang="EN-US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800" b="0" i="0" u="none" strike="noStrike" mc:Ignorable="hp" hp:hslEmbossed="0">
                          <a:solidFill>
                            <a:srgbClr val="000000"/>
                          </a:solidFill>
                        </a:rPr>
                        <a:t>회원가입한 회원 조회메서드</a:t>
                      </a:r>
                      <a:endParaRPr xmlns:mc="http://schemas.openxmlformats.org/markup-compatibility/2006" xmlns:hp="http://schemas.haansoft.com/office/presentation/8.0" lang="ko-KR" altLang="en-US" sz="800" b="0" i="0" u="none" strike="noStrike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74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endParaRPr lang="ko-KR" altLang="en-US" sz="800" b="0" i="0" u="none" strike="noStrike">
                        <a:effectLst/>
                        <a:latin typeface="굴림"/>
                        <a:ea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75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endParaRPr lang="ko-KR" sz="800" b="0" i="0" u="none" strike="noStrike">
                        <a:effectLst/>
                        <a:latin typeface="굴림"/>
                        <a:ea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76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endParaRPr lang="ko-KR" altLang="en-US" sz="800" b="0" i="0" u="none" strike="noStrike">
                        <a:effectLst/>
                        <a:latin typeface="굴림"/>
                        <a:ea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77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endParaRPr lang="ko-KR" sz="800" b="0" i="0" u="none" strike="noStrike">
                        <a:effectLst/>
                        <a:latin typeface="굴림"/>
                        <a:ea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78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buNone/>
                        <a:defRPr/>
                      </a:pP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endParaRPr lang="ko-KR" sz="800" b="0" i="0" u="none" strike="noStrike">
                        <a:effectLst/>
                        <a:latin typeface="굴림"/>
                        <a:ea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79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80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endParaRPr lang="ko-KR" sz="800" b="0" i="0" u="none" strike="noStrike">
                        <a:effectLst/>
                        <a:latin typeface="굴림"/>
                        <a:ea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81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endParaRPr lang="ko-KR" sz="800" b="0" i="0" u="none" strike="noStrike">
                        <a:effectLst/>
                        <a:latin typeface="굴림"/>
                        <a:ea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82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83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84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endParaRPr lang="ko-KR" sz="800" b="0" i="0" u="none" strike="noStrike">
                        <a:effectLst/>
                        <a:latin typeface="굴림"/>
                        <a:ea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85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endParaRPr lang="ko-KR" sz="800" b="0" i="0" u="none" strike="noStrike">
                        <a:effectLst/>
                        <a:latin typeface="굴림"/>
                        <a:ea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86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endParaRPr lang="ko-KR" sz="800" b="0" i="0" u="none" strike="noStrike">
                        <a:effectLst/>
                        <a:latin typeface="굴림"/>
                        <a:ea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87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endParaRPr lang="ko-KR" sz="800" b="0" i="0" u="none" strike="noStrike">
                        <a:effectLst/>
                        <a:latin typeface="굴림"/>
                        <a:ea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88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buNone/>
                        <a:defRPr/>
                      </a:pP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endParaRPr lang="ko-KR" altLang="en-US" sz="800" b="0" i="0" u="none" strike="noStrike">
                        <a:effectLst/>
                        <a:latin typeface="굴림"/>
                        <a:ea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89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buNone/>
                        <a:defRPr/>
                      </a:pP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endParaRPr lang="ko-KR" sz="800" b="0" i="0" u="none" strike="noStrike">
                        <a:effectLst/>
                        <a:latin typeface="굴림"/>
                        <a:ea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90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l">
                        <a:defRPr/>
                      </a:pPr>
                      <a:endParaRPr lang="ko-KR" alt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91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ctr">
                        <a:buNone/>
                        <a:defRPr/>
                      </a:pPr>
                      <a:endParaRPr lang="en-US" altLang="ko-KR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endParaRPr lang="ko-KR" sz="800" b="0" i="0" u="none" strike="noStrike">
                        <a:effectLst/>
                        <a:latin typeface="굴림"/>
                        <a:ea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103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92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en-US" sz="800" b="0" i="0" u="none" strike="noStrike"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525" tIns="9525" rIns="9525" bIns="0" anchor="ctr" anchorCtr="0"/>
                    <a:p>
                      <a:pPr lvl="0" algn="l">
                        <a:buNone/>
                        <a:defRPr/>
                      </a:pPr>
                      <a:endParaRPr lang="ko-KR" sz="800" b="0" i="0" u="none" strike="noStrike">
                        <a:effectLst/>
                        <a:latin typeface="굴림"/>
                        <a:ea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auney</ep:Company>
  <ep:Words>138</ep:Words>
  <ep:PresentationFormat>A4 용지(210x297mm)</ep:PresentationFormat>
  <ep:Paragraphs>0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ep:HeadingPairs>
  <ep:TitlesOfParts>
    <vt:vector size="9" baseType="lpstr">
      <vt:lpstr>Office 테마</vt:lpstr>
      <vt:lpstr>1_Office 테마</vt:lpstr>
      <vt:lpstr>설계클래스 다이어그램</vt:lpstr>
      <vt:lpstr>검 토 이 력</vt:lpstr>
      <vt:lpstr>제 · 개 정  이 력</vt:lpstr>
      <vt:lpstr>클 래 스 I D</vt:lpstr>
      <vt:lpstr>클 래 스 I D</vt:lpstr>
      <vt:lpstr>클 래 스 I D</vt:lpstr>
      <vt:lpstr>클 래 스 I D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2011-07-13T09:07:00.000</dcterms:created>
  <dc:creator>김호경</dc:creator>
  <cp:lastModifiedBy>test1</cp:lastModifiedBy>
  <dcterms:modified xsi:type="dcterms:W3CDTF">2021-04-21T07:21:01.702</dcterms:modified>
  <cp:revision>54</cp:revision>
  <dc:title>PowerPoint 프레젠테이션</dc:title>
  <cp:version>1000.0000.01</cp:version>
</cp:coreProperties>
</file>