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5" r:id="rId1"/>
  </p:sldMasterIdLst>
  <p:notesMasterIdLst>
    <p:notesMasterId r:id="rId2"/>
  </p:notesMasterIdLst>
  <p:handoutMasterIdLst>
    <p:handoutMasterId r:id="rId3"/>
  </p:handoutMasterIdLst>
  <p:sldIdLst>
    <p:sldId id="256" r:id="rId4"/>
    <p:sldId id="283" r:id="rId5"/>
    <p:sldId id="257" r:id="rId6"/>
    <p:sldId id="258" r:id="rId7"/>
    <p:sldId id="259" r:id="rId8"/>
    <p:sldId id="260" r:id="rId9"/>
    <p:sldId id="261" r:id="rId10"/>
    <p:sldId id="28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87655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Rix열정도"/>
                <a:ea typeface="Rix열정도"/>
              </a:rPr>
              <a:t>백수탈출 사용자 메뉴얼</a:t>
            </a:r>
            <a:endParaRPr lang="ko-KR" altLang="en-US">
              <a:latin typeface="Rix열정도"/>
              <a:ea typeface="Rix열정도"/>
            </a:endParaRP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8798" y="2399922"/>
            <a:ext cx="5396934" cy="372984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364" y="2399922"/>
            <a:ext cx="5541912" cy="3996805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면접질문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음성면접봇으로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2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0481" y="2226744"/>
            <a:ext cx="6001517" cy="4311021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나의답변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나의답변 페이지로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83" y="2242814"/>
            <a:ext cx="6001517" cy="4311021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나의답변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답변의 상세정보를 조회할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4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5724" y="2242814"/>
            <a:ext cx="5506075" cy="3653112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6201" y="2316367"/>
            <a:ext cx="5765799" cy="416391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일정으로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2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3462" y="1768774"/>
            <a:ext cx="6308538" cy="471150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16367"/>
            <a:ext cx="5765799" cy="416391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상세 혹은 추가 페이지로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2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3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메모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메모로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5724" y="2490743"/>
            <a:ext cx="5562423" cy="3815162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13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채용공고로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l="28930"/>
          <a:stretch>
            <a:fillRect/>
          </a:stretch>
        </p:blipFill>
        <p:spPr>
          <a:xfrm>
            <a:off x="6822484" y="1547288"/>
            <a:ext cx="5165484" cy="495762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14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채용공고페이지에서 해당 공고로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8930"/>
          <a:stretch>
            <a:fillRect/>
          </a:stretch>
        </p:blipFill>
        <p:spPr>
          <a:xfrm>
            <a:off x="220132" y="1503045"/>
            <a:ext cx="5165484" cy="495762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554" y="2206261"/>
            <a:ext cx="5264254" cy="4384127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채용공고페이지에서 스크랩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8930"/>
          <a:stretch>
            <a:fillRect/>
          </a:stretch>
        </p:blipFill>
        <p:spPr>
          <a:xfrm>
            <a:off x="220132" y="1503045"/>
            <a:ext cx="5165484" cy="495762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25100" t="18470"/>
          <a:stretch>
            <a:fillRect/>
          </a:stretch>
        </p:blipFill>
        <p:spPr>
          <a:xfrm>
            <a:off x="6438083" y="2307909"/>
            <a:ext cx="5466129" cy="4274534"/>
          </a:xfrm>
          <a:prstGeom prst="rect">
            <a:avLst/>
          </a:prstGeom>
        </p:spPr>
      </p:pic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16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마이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마이페이지로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l="25490"/>
          <a:stretch>
            <a:fillRect/>
          </a:stretch>
        </p:blipFill>
        <p:spPr>
          <a:xfrm>
            <a:off x="6774051" y="1621427"/>
            <a:ext cx="5070958" cy="4670394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14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목차</a:t>
            </a:r>
            <a:endParaRPr lang="ko-KR" altLang="en-US">
              <a:latin typeface="Rix열정도"/>
              <a:ea typeface="Rix열정도"/>
              <a:cs typeface="함초롬바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메인페이지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</a:t>
            </a:r>
            <a:r>
              <a:rPr lang="ko-KR" altLang="en-US">
                <a:latin typeface="Rix열정도"/>
                <a:ea typeface="Rix열정도"/>
                <a:cs typeface="함초롬바탕"/>
              </a:rPr>
              <a:t> 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3p~8p)</a:t>
            </a: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메뉴 구성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(9p~24p)</a:t>
            </a: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관리자 페이지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(25p~29p)</a:t>
            </a:r>
            <a:endParaRPr lang="en-US" altLang="ko-KR"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ea typeface="함초롬바탕"/>
              <a:cs typeface="함초롬바탕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내 정보 수정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마이페이지에서 내 정보 수정으로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5490"/>
          <a:stretch>
            <a:fillRect/>
          </a:stretch>
        </p:blipFill>
        <p:spPr>
          <a:xfrm>
            <a:off x="746268" y="2187605"/>
            <a:ext cx="5070958" cy="467039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53330" t="15730" r="11530" b="35680"/>
          <a:stretch>
            <a:fillRect/>
          </a:stretch>
        </p:blipFill>
        <p:spPr>
          <a:xfrm>
            <a:off x="7322949" y="2440818"/>
            <a:ext cx="3588288" cy="3636930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5940" t="17700"/>
          <a:stretch>
            <a:fillRect/>
          </a:stretch>
        </p:blipFill>
        <p:spPr>
          <a:xfrm>
            <a:off x="5830673" y="1857365"/>
            <a:ext cx="6361326" cy="48038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건의사항으로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7981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14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25940" t="17700"/>
          <a:stretch>
            <a:fillRect/>
          </a:stretch>
        </p:blipFill>
        <p:spPr>
          <a:xfrm>
            <a:off x="0" y="2054164"/>
            <a:ext cx="6361326" cy="48038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 상세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상세 내용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7981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27340" b="50000"/>
          <a:stretch>
            <a:fillRect/>
          </a:stretch>
        </p:blipFill>
        <p:spPr>
          <a:xfrm>
            <a:off x="6485150" y="2312470"/>
            <a:ext cx="5706850" cy="2918528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l="19970" t="17500"/>
          <a:stretch>
            <a:fillRect/>
          </a:stretch>
        </p:blipFill>
        <p:spPr>
          <a:xfrm>
            <a:off x="6304201" y="1943656"/>
            <a:ext cx="5887799" cy="4631254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맞춤법 검사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맞춤법 검사로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맞춤법 검사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맞춤법 검사로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rcRect l="28290" t="16040" b="25170"/>
          <a:stretch>
            <a:fillRect/>
          </a:stretch>
        </p:blipFill>
        <p:spPr>
          <a:xfrm>
            <a:off x="6257838" y="2543488"/>
            <a:ext cx="5934162" cy="3431589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15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6390" t="26740"/>
          <a:stretch>
            <a:fillRect/>
          </a:stretch>
        </p:blipFill>
        <p:spPr>
          <a:xfrm>
            <a:off x="5841774" y="2118644"/>
            <a:ext cx="6350225" cy="4113508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관리자 로그인 시 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,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159174"/>
            <a:ext cx="6343163" cy="4072979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6096000" y="3703449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2688440" y="1794285"/>
            <a:ext cx="2759080" cy="36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>
              <a:solidFill>
                <a:schemeClr val="accent5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30130" r="20990" b="7680"/>
          <a:stretch>
            <a:fillRect/>
          </a:stretch>
        </p:blipFill>
        <p:spPr>
          <a:xfrm>
            <a:off x="7306806" y="1924778"/>
            <a:ext cx="4059947" cy="44870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26390" t="26740"/>
          <a:stretch>
            <a:fillRect/>
          </a:stretch>
        </p:blipFill>
        <p:spPr>
          <a:xfrm>
            <a:off x="0" y="1924778"/>
            <a:ext cx="6350225" cy="4113508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회원의 상세조회가 가능하다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회원의 정보를 수정할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4" name="화살표: 오른쪽 3"/>
          <p:cNvSpPr/>
          <p:nvPr/>
        </p:nvSpPr>
        <p:spPr>
          <a:xfrm>
            <a:off x="6096000" y="3842491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28760" t="19500"/>
          <a:stretch>
            <a:fillRect/>
          </a:stretch>
        </p:blipFill>
        <p:spPr>
          <a:xfrm>
            <a:off x="6557157" y="1632120"/>
            <a:ext cx="6119164" cy="469882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57966"/>
            <a:ext cx="6343163" cy="4072979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5836276" y="4155414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25930"/>
          <a:stretch>
            <a:fillRect/>
          </a:stretch>
        </p:blipFill>
        <p:spPr>
          <a:xfrm>
            <a:off x="5736381" y="1734993"/>
            <a:ext cx="6455618" cy="476983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28760" t="19500"/>
          <a:stretch>
            <a:fillRect/>
          </a:stretch>
        </p:blipFill>
        <p:spPr>
          <a:xfrm>
            <a:off x="0" y="1806001"/>
            <a:ext cx="6119164" cy="469882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상세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4" name="화살표: 오른쪽 3"/>
          <p:cNvSpPr/>
          <p:nvPr/>
        </p:nvSpPr>
        <p:spPr>
          <a:xfrm>
            <a:off x="5576552" y="3841826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11" name="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349285" y="612326"/>
            <a:ext cx="8178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8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메인 페이지</a:t>
            </a:r>
            <a:endParaRPr lang="ko-KR" altLang="en-US" sz="28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8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8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초기 접속 화면</a:t>
            </a:r>
            <a:endParaRPr lang="ko-KR" altLang="en-US" sz="2800">
              <a:latin typeface="Microsoft GothicNeo"/>
              <a:ea typeface="Microsoft GothicNeo"/>
              <a:cs typeface="Microsoft GothicNeo"/>
            </a:endParaRPr>
          </a:p>
        </p:txBody>
      </p:sp>
      <p:graphicFrame>
        <p:nvGraphicFramePr>
          <p:cNvPr id="5" name="표 17"/>
          <p:cNvGraphicFramePr>
            <a:graphicFrameLocks noGrp="1"/>
          </p:cNvGraphicFramePr>
          <p:nvPr/>
        </p:nvGraphicFramePr>
        <p:xfrm>
          <a:off x="245533" y="2350344"/>
          <a:ext cx="5422271" cy="360317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48416"/>
                <a:gridCol w="4173855"/>
              </a:tblGrid>
              <a:tr h="477960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메인 화면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>
                    <a:solidFill>
                      <a:srgbClr val="f3c623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  <a:tr h="484599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1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메인 메뉴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(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공지사항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 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면접질문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나의답변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일정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메모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채용공고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면접후기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건의사항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맞춤법검사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연봉계산기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로그인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 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회원가입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)</a:t>
                      </a:r>
                      <a:endParaRPr lang="en-US" altLang="ko-KR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  <a:tr h="484599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2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방문자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가입자 수 조회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  <a:tr h="484599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3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공지사항 조회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  <a:tr h="484599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4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최신 뉴스 조회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  <a:tr h="484599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5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지도 조회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6369" y="902919"/>
            <a:ext cx="6141484" cy="415285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공지사항으로 이동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l="23190"/>
          <a:stretch>
            <a:fillRect/>
          </a:stretch>
        </p:blipFill>
        <p:spPr>
          <a:xfrm>
            <a:off x="6096000" y="1567621"/>
            <a:ext cx="6037282" cy="47241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2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5448" y="1698152"/>
            <a:ext cx="5105070" cy="466789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3048000" y="3018472"/>
            <a:ext cx="6096000" cy="3609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4" name="TextBox 5"/>
          <p:cNvSpPr txBox="1"/>
          <p:nvPr/>
        </p:nvSpPr>
        <p:spPr>
          <a:xfrm>
            <a:off x="220132" y="321733"/>
            <a:ext cx="9533468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공지사항 상세조회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 글 제목을 클릭하면 공지사항의 상세정보를 조회할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23190" t="23580"/>
          <a:stretch>
            <a:fillRect/>
          </a:stretch>
        </p:blipFill>
        <p:spPr>
          <a:xfrm>
            <a:off x="58718" y="2562060"/>
            <a:ext cx="6037282" cy="3610259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6096000" y="3893058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2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93014"/>
            <a:ext cx="5663230" cy="4929706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0417817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로그인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오른쪽 상단 로그인 버튼을 클릭하면 로그인 페이지로 이동한다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132" y="2081438"/>
            <a:ext cx="6141484" cy="4152858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6096000" y="4018825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0417817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회원가입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회원가입을 클릭하면 회원가입 페이지로 이동한다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28294"/>
            <a:ext cx="5663230" cy="492970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0051" y="1928294"/>
            <a:ext cx="5617999" cy="4294154"/>
          </a:xfrm>
          <a:prstGeom prst="rect">
            <a:avLst/>
          </a:prstGeom>
        </p:spPr>
      </p:pic>
      <p:sp>
        <p:nvSpPr>
          <p:cNvPr id="5" name="화살표: 오른쪽 3"/>
          <p:cNvSpPr/>
          <p:nvPr/>
        </p:nvSpPr>
        <p:spPr>
          <a:xfrm>
            <a:off x="5836276" y="3797287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0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3071762"/>
            <a:ext cx="4029637" cy="714474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220132" y="321733"/>
            <a:ext cx="11531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로그아웃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로그인 된 회원은 로그아웃을 클릭하여 로그아웃을 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1920" y="3100341"/>
            <a:ext cx="2429214" cy="657316"/>
          </a:xfrm>
          <a:prstGeom prst="rect">
            <a:avLst/>
          </a:prstGeom>
        </p:spPr>
      </p:pic>
      <p:sp>
        <p:nvSpPr>
          <p:cNvPr id="5" name="화살표: 오른쪽 3"/>
          <p:cNvSpPr/>
          <p:nvPr/>
        </p:nvSpPr>
        <p:spPr>
          <a:xfrm>
            <a:off x="6096000" y="3150916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면접질문 페이지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면접질문으로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4071" y="2226745"/>
            <a:ext cx="5767929" cy="4159807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1" name="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  <a:endParaRPr lang="ko-KR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372</ep:Words>
  <ep:PresentationFormat>화면 슬라이드 쇼(4:3)</ep:PresentationFormat>
  <ep:Paragraphs>111</ep:Paragraphs>
  <ep:Slides>28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백수탈출 사용자 메뉴얼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2021-04-20T01:39:21.864</dcterms:created>
  <dc:creator>PC22</dc:creator>
  <cp:lastModifiedBy>PC22</cp:lastModifiedBy>
  <dcterms:modified xsi:type="dcterms:W3CDTF">2021-04-21T06:13:14.464</dcterms:modified>
  <cp:revision>15</cp:revision>
  <dc:title>백수탈출 사용자 메뉴얼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