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019" y="-66667"/>
            <a:ext cx="18358828" cy="10428571"/>
            <a:chOff x="-35019" y="-66667"/>
            <a:chExt cx="18358828" cy="10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019" y="-66667"/>
              <a:ext cx="18358828" cy="10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66950" y="7381413"/>
            <a:ext cx="9551815" cy="935950"/>
            <a:chOff x="4366950" y="7381413"/>
            <a:chExt cx="9551815" cy="9359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6950" y="7381413"/>
              <a:ext cx="9551815" cy="9359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66010" y="7525877"/>
            <a:ext cx="6946046" cy="6622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50194" y="9275372"/>
            <a:ext cx="4270979" cy="4799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78329" y="9220135"/>
            <a:ext cx="873040" cy="5714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71898" y="1920074"/>
            <a:ext cx="1215522" cy="475116"/>
            <a:chOff x="4071898" y="1920074"/>
            <a:chExt cx="1215522" cy="475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71898" y="192007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53618" y="2417566"/>
            <a:ext cx="1531728" cy="546503"/>
            <a:chOff x="3153618" y="2417566"/>
            <a:chExt cx="1531728" cy="5465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53618" y="2417566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95610" y="3079116"/>
            <a:ext cx="1688706" cy="601894"/>
            <a:chOff x="13395610" y="3079116"/>
            <a:chExt cx="1688706" cy="6018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95610" y="3079116"/>
              <a:ext cx="1688706" cy="6018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726074" y="1747863"/>
            <a:ext cx="4185863" cy="5283272"/>
            <a:chOff x="6726074" y="1747863"/>
            <a:chExt cx="4185863" cy="528327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26074" y="1747863"/>
              <a:ext cx="4185863" cy="5283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019" y="-66667"/>
            <a:ext cx="18358828" cy="10428571"/>
            <a:chOff x="-35019" y="-66667"/>
            <a:chExt cx="18358828" cy="10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019" y="-66667"/>
              <a:ext cx="18358828" cy="10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9335" y="3003535"/>
            <a:ext cx="9804091" cy="34682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17232" y="1843884"/>
            <a:ext cx="1215522" cy="475116"/>
            <a:chOff x="4717232" y="1843884"/>
            <a:chExt cx="1215522" cy="4751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7232" y="184388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0741" y="2121939"/>
            <a:ext cx="1531728" cy="546503"/>
            <a:chOff x="3400741" y="2121939"/>
            <a:chExt cx="1531728" cy="5465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0741" y="2121939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864126" y="3290274"/>
            <a:ext cx="1688706" cy="601894"/>
            <a:chOff x="13864126" y="3290274"/>
            <a:chExt cx="1688706" cy="6018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64126" y="3290274"/>
              <a:ext cx="1688706" cy="6018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66950" y="7220879"/>
            <a:ext cx="9551815" cy="935950"/>
            <a:chOff x="4366950" y="7220879"/>
            <a:chExt cx="9551815" cy="9359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66950" y="7220879"/>
              <a:ext cx="9551815" cy="93595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66010" y="7365343"/>
            <a:ext cx="6946046" cy="66228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24992" y="6186354"/>
            <a:ext cx="3147495" cy="6856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019" y="-66667"/>
            <a:ext cx="18358828" cy="10428571"/>
            <a:chOff x="-35019" y="-66667"/>
            <a:chExt cx="18358828" cy="10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019" y="-66667"/>
              <a:ext cx="18358828" cy="10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59175" y="2044694"/>
            <a:ext cx="1191962" cy="424843"/>
            <a:chOff x="13059175" y="2044694"/>
            <a:chExt cx="1191962" cy="4248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59175" y="2044694"/>
              <a:ext cx="1191962" cy="42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41172" y="2152031"/>
            <a:ext cx="1803616" cy="571520"/>
            <a:chOff x="13641172" y="2152031"/>
            <a:chExt cx="1803616" cy="5715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1172" y="2152031"/>
              <a:ext cx="1803616" cy="571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85039" y="1897713"/>
            <a:ext cx="1427055" cy="508636"/>
            <a:chOff x="3685039" y="1897713"/>
            <a:chExt cx="1427055" cy="5086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5039" y="1897713"/>
              <a:ext cx="1427055" cy="5086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3330" y="2496134"/>
            <a:ext cx="1246035" cy="949355"/>
            <a:chOff x="11433330" y="2496134"/>
            <a:chExt cx="1246035" cy="9493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3330" y="2496134"/>
              <a:ext cx="1246035" cy="9493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540" y="2315941"/>
            <a:ext cx="1482540" cy="1129549"/>
            <a:chOff x="5682540" y="2315941"/>
            <a:chExt cx="1482540" cy="11295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2540" y="2315941"/>
              <a:ext cx="1482540" cy="112954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61580" y="1091079"/>
            <a:ext cx="4829006" cy="32141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35156" y="4602338"/>
            <a:ext cx="2753734" cy="75426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53206" y="4440489"/>
            <a:ext cx="1203486" cy="11972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5154" y="5849306"/>
            <a:ext cx="4166182" cy="75426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42370" y="5687460"/>
            <a:ext cx="1255366" cy="119722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35154" y="7210887"/>
            <a:ext cx="1104531" cy="75426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53206" y="7000685"/>
            <a:ext cx="1252705" cy="11972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085421" y="3019323"/>
            <a:ext cx="676484" cy="426167"/>
            <a:chOff x="11085421" y="3019323"/>
            <a:chExt cx="676484" cy="4261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85421" y="3019323"/>
              <a:ext cx="676484" cy="426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019" y="-66667"/>
            <a:ext cx="18358828" cy="10428571"/>
            <a:chOff x="-35019" y="-66667"/>
            <a:chExt cx="18358828" cy="10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019" y="-66667"/>
              <a:ext cx="18358828" cy="104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240" y="1252878"/>
            <a:ext cx="7235400" cy="10971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26610" y="4706516"/>
            <a:ext cx="3282166" cy="3282166"/>
            <a:chOff x="7526610" y="4706516"/>
            <a:chExt cx="3282166" cy="32821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6610" y="4706516"/>
              <a:ext cx="3282166" cy="328216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39846" y="5462680"/>
            <a:ext cx="2392917" cy="18285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20268" y="3030884"/>
            <a:ext cx="1630192" cy="56371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7757" y="5095881"/>
            <a:ext cx="1455997" cy="5637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4662" y="2853448"/>
            <a:ext cx="1438732" cy="5637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60833" y="7574214"/>
            <a:ext cx="1760950" cy="56371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28556" y="4897094"/>
            <a:ext cx="1304687" cy="5637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07281" y="6060564"/>
            <a:ext cx="1887747" cy="5637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2709" y="3855424"/>
            <a:ext cx="1057297" cy="56371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86607" y="4335541"/>
            <a:ext cx="1271948" cy="5637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710356" y="7701646"/>
            <a:ext cx="1416519" cy="5637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60727" y="6566824"/>
            <a:ext cx="2094600" cy="663725"/>
            <a:chOff x="10060727" y="6566824"/>
            <a:chExt cx="2094600" cy="6637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60727" y="6566824"/>
              <a:ext cx="2094600" cy="6637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74545" y="5613771"/>
            <a:ext cx="1489465" cy="530880"/>
            <a:chOff x="6974545" y="5613771"/>
            <a:chExt cx="1489465" cy="5308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74545" y="5613771"/>
              <a:ext cx="1489465" cy="5308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98609" y="3529714"/>
            <a:ext cx="1377952" cy="1377952"/>
            <a:chOff x="4698609" y="3529714"/>
            <a:chExt cx="1377952" cy="137795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98609" y="3529714"/>
              <a:ext cx="1377952" cy="13779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57422" y="7161013"/>
            <a:ext cx="1081091" cy="1081091"/>
            <a:chOff x="6057422" y="7161013"/>
            <a:chExt cx="1081091" cy="10810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57422" y="7161013"/>
              <a:ext cx="1081091" cy="10810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73894" y="5745624"/>
            <a:ext cx="1541316" cy="1541316"/>
            <a:chOff x="12573894" y="5745624"/>
            <a:chExt cx="1541316" cy="154131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573894" y="5745624"/>
              <a:ext cx="1541316" cy="154131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694192" y="6177630"/>
            <a:ext cx="2647404" cy="63998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873384" y="3852326"/>
            <a:ext cx="2373477" cy="73528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426222" y="7334336"/>
            <a:ext cx="1943702" cy="8093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019" y="-66667"/>
            <a:ext cx="18358828" cy="10428571"/>
            <a:chOff x="-35019" y="-66667"/>
            <a:chExt cx="18358828" cy="10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019" y="-66667"/>
              <a:ext cx="18358828" cy="10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2582" y="1201160"/>
            <a:ext cx="7437046" cy="1698669"/>
            <a:chOff x="5632582" y="1201160"/>
            <a:chExt cx="7437046" cy="16986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2582" y="1201160"/>
              <a:ext cx="7437046" cy="16986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2012" y="9274519"/>
            <a:ext cx="1175522" cy="895631"/>
            <a:chOff x="682012" y="9274519"/>
            <a:chExt cx="1175522" cy="8956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12" y="9274519"/>
              <a:ext cx="1175522" cy="8956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73190" y="9129761"/>
            <a:ext cx="1367264" cy="1041720"/>
            <a:chOff x="1873190" y="9129761"/>
            <a:chExt cx="1367264" cy="10417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0" y="9129761"/>
              <a:ext cx="1367264" cy="104172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39669" y="1360299"/>
            <a:ext cx="7106608" cy="8516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52020" y="3103221"/>
            <a:ext cx="5732413" cy="5732413"/>
            <a:chOff x="10452020" y="3103221"/>
            <a:chExt cx="5732413" cy="57324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52020" y="3103221"/>
              <a:ext cx="5732413" cy="573241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85785" y="4573631"/>
            <a:ext cx="5197717" cy="29499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484839" y="2664337"/>
            <a:ext cx="3600327" cy="6610182"/>
            <a:chOff x="3484839" y="2664337"/>
            <a:chExt cx="3600327" cy="66101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4839" y="2664337"/>
              <a:ext cx="3600327" cy="66101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16017" y="5494653"/>
            <a:ext cx="1104129" cy="949551"/>
            <a:chOff x="8116017" y="5494653"/>
            <a:chExt cx="1104129" cy="9495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8116017" y="5494653"/>
              <a:ext cx="1104129" cy="949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71" y="-66667"/>
            <a:ext cx="18358828" cy="10428571"/>
            <a:chOff x="-15971" y="-66667"/>
            <a:chExt cx="18358828" cy="10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71" y="-66667"/>
              <a:ext cx="18358828" cy="10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2012" y="9274519"/>
            <a:ext cx="1175522" cy="895631"/>
            <a:chOff x="682012" y="9274519"/>
            <a:chExt cx="1175522" cy="8956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012" y="9274519"/>
              <a:ext cx="1175522" cy="8956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73190" y="9129761"/>
            <a:ext cx="1367264" cy="1041720"/>
            <a:chOff x="1873190" y="9129761"/>
            <a:chExt cx="1367264" cy="10417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3190" y="9129761"/>
              <a:ext cx="1367264" cy="10417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19287" y="2846121"/>
            <a:ext cx="3497972" cy="64403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443523" y="3183765"/>
            <a:ext cx="503958" cy="433404"/>
            <a:chOff x="4443523" y="3183765"/>
            <a:chExt cx="503958" cy="4334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443523" y="3183765"/>
              <a:ext cx="503958" cy="4334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61740" y="4203926"/>
            <a:ext cx="503958" cy="433404"/>
            <a:chOff x="4461740" y="4203926"/>
            <a:chExt cx="503958" cy="43340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461740" y="4203926"/>
              <a:ext cx="503958" cy="4334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61740" y="5326827"/>
            <a:ext cx="503958" cy="433404"/>
            <a:chOff x="4461740" y="5326827"/>
            <a:chExt cx="503958" cy="4334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4461740" y="5326827"/>
              <a:ext cx="503958" cy="4334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61740" y="6320402"/>
            <a:ext cx="503958" cy="433404"/>
            <a:chOff x="4461740" y="6320402"/>
            <a:chExt cx="503958" cy="43340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4461740" y="6320402"/>
              <a:ext cx="503958" cy="4334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61740" y="7344704"/>
            <a:ext cx="503958" cy="433404"/>
            <a:chOff x="4461740" y="7344704"/>
            <a:chExt cx="503958" cy="43340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4461740" y="7344704"/>
              <a:ext cx="503958" cy="4334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61740" y="8285044"/>
            <a:ext cx="503958" cy="433404"/>
            <a:chOff x="4461740" y="8285044"/>
            <a:chExt cx="503958" cy="4334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4461740" y="8285044"/>
              <a:ext cx="503958" cy="43340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75240" y="1252878"/>
            <a:ext cx="8340127" cy="10971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71" y="-66667"/>
            <a:ext cx="18358828" cy="10428571"/>
            <a:chOff x="-15971" y="-66667"/>
            <a:chExt cx="18358828" cy="10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71" y="-66667"/>
              <a:ext cx="18358828" cy="10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2012" y="9274519"/>
            <a:ext cx="1175522" cy="895631"/>
            <a:chOff x="682012" y="9274519"/>
            <a:chExt cx="1175522" cy="8956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012" y="9274519"/>
              <a:ext cx="1175522" cy="8956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73190" y="9129761"/>
            <a:ext cx="1367264" cy="1041720"/>
            <a:chOff x="1873190" y="9129761"/>
            <a:chExt cx="1367264" cy="10417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3190" y="9129761"/>
              <a:ext cx="1367264" cy="10417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00149" y="2739684"/>
            <a:ext cx="10150297" cy="6432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26107" y="3008701"/>
            <a:ext cx="503585" cy="433083"/>
            <a:chOff x="3726107" y="3008701"/>
            <a:chExt cx="503585" cy="4330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3726107" y="3008701"/>
              <a:ext cx="503585" cy="4330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44311" y="4028108"/>
            <a:ext cx="503585" cy="433083"/>
            <a:chOff x="3744311" y="4028108"/>
            <a:chExt cx="503585" cy="4330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744311" y="4028108"/>
              <a:ext cx="503585" cy="4330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44311" y="5150179"/>
            <a:ext cx="503585" cy="433083"/>
            <a:chOff x="3744311" y="5150179"/>
            <a:chExt cx="503585" cy="43308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744311" y="5150179"/>
              <a:ext cx="503585" cy="4330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44311" y="7166565"/>
            <a:ext cx="503585" cy="433083"/>
            <a:chOff x="3744311" y="7166565"/>
            <a:chExt cx="503585" cy="4330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744311" y="7166565"/>
              <a:ext cx="503585" cy="4330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26107" y="8174537"/>
            <a:ext cx="503585" cy="433083"/>
            <a:chOff x="3726107" y="8174537"/>
            <a:chExt cx="503585" cy="43308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3726107" y="8174537"/>
              <a:ext cx="503585" cy="43308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69424" y="6164858"/>
            <a:ext cx="503585" cy="433083"/>
            <a:chOff x="3769424" y="6164858"/>
            <a:chExt cx="503585" cy="43308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3769424" y="6164858"/>
              <a:ext cx="503585" cy="43308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75240" y="1252878"/>
            <a:ext cx="8340127" cy="10971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71" y="-66667"/>
            <a:ext cx="18358828" cy="10428571"/>
            <a:chOff x="-15971" y="-66667"/>
            <a:chExt cx="18358828" cy="10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71" y="-66667"/>
              <a:ext cx="18358828" cy="10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2012" y="9274519"/>
            <a:ext cx="1175522" cy="895631"/>
            <a:chOff x="682012" y="9274519"/>
            <a:chExt cx="1175522" cy="8956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012" y="9274519"/>
              <a:ext cx="1175522" cy="8956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73190" y="9129761"/>
            <a:ext cx="1367264" cy="1041720"/>
            <a:chOff x="1873190" y="9129761"/>
            <a:chExt cx="1367264" cy="10417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3190" y="9129761"/>
              <a:ext cx="1367264" cy="10417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5240" y="1252878"/>
            <a:ext cx="6721112" cy="10971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21823" y="5081705"/>
            <a:ext cx="737711" cy="1140519"/>
            <a:chOff x="8721823" y="5081705"/>
            <a:chExt cx="737711" cy="11405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1823" y="5081705"/>
              <a:ext cx="737711" cy="11405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43435" y="2666879"/>
            <a:ext cx="6205218" cy="6262277"/>
            <a:chOff x="2043435" y="2666879"/>
            <a:chExt cx="6205218" cy="626227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3435" y="2666879"/>
              <a:ext cx="6205218" cy="626227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77327" y="3090652"/>
            <a:ext cx="7020392" cy="137139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47163" y="4986469"/>
            <a:ext cx="7101350" cy="273009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617936" y="2980952"/>
            <a:ext cx="2820159" cy="738257"/>
            <a:chOff x="3617936" y="2980952"/>
            <a:chExt cx="2820159" cy="7382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17936" y="2980952"/>
              <a:ext cx="2820159" cy="7382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71" y="-66667"/>
            <a:ext cx="18358828" cy="10428571"/>
            <a:chOff x="-15971" y="-66667"/>
            <a:chExt cx="18358828" cy="10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71" y="-66667"/>
              <a:ext cx="18358828" cy="10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2012" y="9274519"/>
            <a:ext cx="1175522" cy="895631"/>
            <a:chOff x="682012" y="9274519"/>
            <a:chExt cx="1175522" cy="8956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012" y="9274519"/>
              <a:ext cx="1175522" cy="8956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73190" y="9129761"/>
            <a:ext cx="1367264" cy="1041720"/>
            <a:chOff x="1873190" y="9129761"/>
            <a:chExt cx="1367264" cy="10417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3190" y="9129761"/>
              <a:ext cx="1367264" cy="10417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5240" y="1252878"/>
            <a:ext cx="6696618" cy="10971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88489" y="5081705"/>
            <a:ext cx="737711" cy="1140519"/>
            <a:chOff x="8388489" y="5081705"/>
            <a:chExt cx="737711" cy="11405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8489" y="5081705"/>
              <a:ext cx="737711" cy="11405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18917" y="3197470"/>
            <a:ext cx="7492385" cy="13713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28098" y="4805517"/>
            <a:ext cx="7568492" cy="27300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52060" y="2278203"/>
            <a:ext cx="5454733" cy="6785890"/>
            <a:chOff x="1852060" y="2278203"/>
            <a:chExt cx="5454733" cy="6785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2060" y="2278203"/>
              <a:ext cx="5454733" cy="6785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49415" y="6174605"/>
            <a:ext cx="5463057" cy="944342"/>
            <a:chOff x="1949415" y="6174605"/>
            <a:chExt cx="5463057" cy="9443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49415" y="6174605"/>
              <a:ext cx="5463057" cy="944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019" y="-66667"/>
            <a:ext cx="18358828" cy="10428571"/>
            <a:chOff x="-35019" y="-66667"/>
            <a:chExt cx="18358828" cy="10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019" y="-66667"/>
              <a:ext cx="18358828" cy="10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2012" y="9274519"/>
            <a:ext cx="1175522" cy="895631"/>
            <a:chOff x="682012" y="9274519"/>
            <a:chExt cx="1175522" cy="8956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012" y="9274519"/>
              <a:ext cx="1175522" cy="8956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73190" y="9129761"/>
            <a:ext cx="1367264" cy="1041720"/>
            <a:chOff x="1873190" y="9129761"/>
            <a:chExt cx="1367264" cy="10417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3190" y="9129761"/>
              <a:ext cx="1367264" cy="10417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5240" y="1252878"/>
            <a:ext cx="7082838" cy="11349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88489" y="5081705"/>
            <a:ext cx="737711" cy="1140519"/>
            <a:chOff x="8388489" y="5081705"/>
            <a:chExt cx="737711" cy="11405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8489" y="5081705"/>
              <a:ext cx="737711" cy="11405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43552" y="4740941"/>
            <a:ext cx="8004184" cy="19329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2012" y="3663477"/>
            <a:ext cx="7544012" cy="3516956"/>
            <a:chOff x="682012" y="3663477"/>
            <a:chExt cx="7544012" cy="351695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2012" y="3663477"/>
              <a:ext cx="7544012" cy="35169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2021-04-19T16:09:27Z</dcterms:created>
  <dcterms:modified xsi:type="dcterms:W3CDTF">2021-04-19T16:09:27Z</dcterms:modified>
</cp:coreProperties>
</file>