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7827137" cy="9754954"/>
            <a:chOff x="0" y="0"/>
            <a:chExt cx="17827137" cy="975495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104" y="0"/>
              <a:ext cx="17706453" cy="155444"/>
              <a:chOff x="100104" y="0"/>
              <a:chExt cx="17706453" cy="15544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0104" y="0"/>
                <a:ext cx="17706453" cy="15544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3978" y="9599511"/>
              <a:ext cx="17637715" cy="155444"/>
              <a:chOff x="33978" y="9599511"/>
              <a:chExt cx="17637715" cy="15544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978" y="9599511"/>
                <a:ext cx="17637715" cy="15544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621949" y="4761224"/>
              <a:ext cx="9399342" cy="155444"/>
              <a:chOff x="-4621949" y="4761224"/>
              <a:chExt cx="9399342" cy="15544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-4621949" y="4761224"/>
                <a:ext cx="9399342" cy="15544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947286" y="4875104"/>
              <a:ext cx="9604257" cy="155444"/>
              <a:chOff x="12947286" y="4875104"/>
              <a:chExt cx="9604257" cy="1554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2947286" y="4875104"/>
                <a:ext cx="9604257" cy="15544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3423018" y="5379012"/>
            <a:ext cx="4553202" cy="4553202"/>
            <a:chOff x="13423018" y="5379012"/>
            <a:chExt cx="4553202" cy="455320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23018" y="5379012"/>
              <a:ext cx="4553202" cy="455320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52616" y="6823362"/>
            <a:ext cx="4638095" cy="10952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08252" y="7577629"/>
            <a:ext cx="7457143" cy="8190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412318" y="1747151"/>
            <a:ext cx="9989851" cy="4820103"/>
            <a:chOff x="3412318" y="1747151"/>
            <a:chExt cx="9989851" cy="482010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2318" y="1747151"/>
              <a:ext cx="9989851" cy="48201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554" y="187581"/>
            <a:ext cx="5981171" cy="1559569"/>
            <a:chOff x="28554" y="187581"/>
            <a:chExt cx="5981171" cy="15595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554" y="187581"/>
              <a:ext cx="5981171" cy="155956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1148" y="361407"/>
            <a:ext cx="4819048" cy="1038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9289" y="0"/>
            <a:ext cx="17827137" cy="9754954"/>
            <a:chOff x="229289" y="0"/>
            <a:chExt cx="17827137" cy="975495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29393" y="0"/>
              <a:ext cx="17706453" cy="155444"/>
              <a:chOff x="329393" y="0"/>
              <a:chExt cx="17706453" cy="15544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9393" y="0"/>
                <a:ext cx="17706453" cy="15544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3267" y="9599511"/>
              <a:ext cx="17637715" cy="155444"/>
              <a:chOff x="263267" y="9599511"/>
              <a:chExt cx="17637715" cy="15544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3267" y="9599511"/>
                <a:ext cx="17637715" cy="15544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392660" y="4761224"/>
              <a:ext cx="9399342" cy="155444"/>
              <a:chOff x="-4392660" y="4761224"/>
              <a:chExt cx="9399342" cy="15544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-4392660" y="4761224"/>
                <a:ext cx="9399342" cy="15544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176575" y="4875104"/>
              <a:ext cx="9604257" cy="155444"/>
              <a:chOff x="13176575" y="4875104"/>
              <a:chExt cx="9604257" cy="1554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3176575" y="4875104"/>
                <a:ext cx="9604257" cy="15544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8016658" y="529817"/>
            <a:ext cx="155444" cy="9604257"/>
            <a:chOff x="18016658" y="529817"/>
            <a:chExt cx="155444" cy="960425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292251" y="5254224"/>
              <a:ext cx="9604257" cy="155444"/>
              <a:chOff x="13292251" y="5254224"/>
              <a:chExt cx="9604257" cy="15544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3292251" y="5254224"/>
                <a:ext cx="9604257" cy="15544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422566" y="125586"/>
            <a:ext cx="14753711" cy="9503783"/>
            <a:chOff x="1422566" y="125586"/>
            <a:chExt cx="14753711" cy="95037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2566" y="125586"/>
              <a:ext cx="14753711" cy="950378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65700" y="-441594"/>
            <a:ext cx="14066667" cy="463809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29289" y="244103"/>
            <a:ext cx="5981171" cy="1637346"/>
            <a:chOff x="229289" y="244103"/>
            <a:chExt cx="5981171" cy="163734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289" y="244103"/>
              <a:ext cx="5981171" cy="163734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7092" y="306166"/>
            <a:ext cx="5247619" cy="14666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2108" y="276262"/>
            <a:ext cx="17827137" cy="9754954"/>
            <a:chOff x="242108" y="276262"/>
            <a:chExt cx="17827137" cy="975495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42212" y="276262"/>
              <a:ext cx="17706453" cy="155444"/>
              <a:chOff x="342212" y="276262"/>
              <a:chExt cx="17706453" cy="15544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42212" y="276262"/>
                <a:ext cx="17706453" cy="15544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6086" y="9875773"/>
              <a:ext cx="17637715" cy="155444"/>
              <a:chOff x="276086" y="9875773"/>
              <a:chExt cx="17637715" cy="15544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6086" y="9875773"/>
                <a:ext cx="17637715" cy="15544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379841" y="5037486"/>
              <a:ext cx="9399342" cy="155444"/>
              <a:chOff x="-4379841" y="5037486"/>
              <a:chExt cx="9399342" cy="15544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-4379841" y="5037486"/>
                <a:ext cx="9399342" cy="15544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189394" y="5151366"/>
              <a:ext cx="9604257" cy="155444"/>
              <a:chOff x="13189394" y="5151366"/>
              <a:chExt cx="9604257" cy="1554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3189394" y="5151366"/>
                <a:ext cx="9604257" cy="15544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4384461" y="6460285"/>
            <a:ext cx="3594089" cy="3480717"/>
            <a:chOff x="14384461" y="6460285"/>
            <a:chExt cx="3594089" cy="34807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84461" y="6460285"/>
              <a:ext cx="3594089" cy="348071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08103" y="2988389"/>
            <a:ext cx="8285714" cy="19238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2108" y="805817"/>
            <a:ext cx="5981171" cy="1637346"/>
            <a:chOff x="242108" y="805817"/>
            <a:chExt cx="5981171" cy="163734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08" y="805817"/>
              <a:ext cx="5981171" cy="163734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5544" y="861392"/>
            <a:ext cx="4047619" cy="14666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537165" y="2962071"/>
            <a:ext cx="1807379" cy="1735849"/>
            <a:chOff x="3537165" y="2962071"/>
            <a:chExt cx="1807379" cy="173584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3608694" y="2962071"/>
              <a:ext cx="1735849" cy="1735849"/>
              <a:chOff x="3608694" y="2962071"/>
              <a:chExt cx="1735849" cy="173584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608694" y="2962071"/>
                <a:ext cx="1735849" cy="1735849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56914" y="2918139"/>
              <a:ext cx="2285714" cy="216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529843" y="5512397"/>
            <a:ext cx="1821685" cy="1735849"/>
            <a:chOff x="3529843" y="5512397"/>
            <a:chExt cx="1821685" cy="173584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3615679" y="5512397"/>
              <a:ext cx="1735849" cy="1735849"/>
              <a:chOff x="3615679" y="5512397"/>
              <a:chExt cx="1735849" cy="173584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15679" y="5512397"/>
                <a:ext cx="1735849" cy="1735849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49593" y="5439852"/>
              <a:ext cx="2400000" cy="216190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55723" y="5569800"/>
            <a:ext cx="4752381" cy="192381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61653" y="749918"/>
            <a:ext cx="755201" cy="9017325"/>
            <a:chOff x="761653" y="749918"/>
            <a:chExt cx="755201" cy="901732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1700000">
              <a:off x="131854" y="-3786139"/>
              <a:ext cx="1514286" cy="18038095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1700000">
              <a:off x="761653" y="749918"/>
              <a:ext cx="755201" cy="901732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8016658" y="529817"/>
            <a:ext cx="155444" cy="9604257"/>
            <a:chOff x="18016658" y="529817"/>
            <a:chExt cx="155444" cy="960425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3292251" y="5254224"/>
              <a:ext cx="9604257" cy="155444"/>
              <a:chOff x="13292251" y="5254224"/>
              <a:chExt cx="9604257" cy="15544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5400000">
                <a:off x="13292251" y="5254224"/>
                <a:ext cx="9604257" cy="15544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2108" y="276262"/>
            <a:ext cx="17827137" cy="9754954"/>
            <a:chOff x="242108" y="276262"/>
            <a:chExt cx="17827137" cy="975495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42212" y="276262"/>
              <a:ext cx="17706453" cy="155444"/>
              <a:chOff x="342212" y="276262"/>
              <a:chExt cx="17706453" cy="15544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42212" y="276262"/>
                <a:ext cx="17706453" cy="15544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6086" y="9875773"/>
              <a:ext cx="17637715" cy="155444"/>
              <a:chOff x="276086" y="9875773"/>
              <a:chExt cx="17637715" cy="15544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6086" y="9875773"/>
                <a:ext cx="17637715" cy="15544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379841" y="5037486"/>
              <a:ext cx="9399342" cy="155444"/>
              <a:chOff x="-4379841" y="5037486"/>
              <a:chExt cx="9399342" cy="15544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-4379841" y="5037486"/>
                <a:ext cx="9399342" cy="15544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189394" y="5151366"/>
              <a:ext cx="9604257" cy="155444"/>
              <a:chOff x="13189394" y="5151366"/>
              <a:chExt cx="9604257" cy="1554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3189394" y="5151366"/>
                <a:ext cx="9604257" cy="15544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4792553" y="2537931"/>
            <a:ext cx="1495993" cy="1407929"/>
            <a:chOff x="14792553" y="2537931"/>
            <a:chExt cx="1495993" cy="14079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80000">
              <a:off x="14792553" y="2537931"/>
              <a:ext cx="1495993" cy="14079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6608" y="2542808"/>
            <a:ext cx="10342857" cy="74571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04184" y="970431"/>
            <a:ext cx="7457143" cy="173333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8492" y="1072946"/>
            <a:ext cx="1626484" cy="1562114"/>
            <a:chOff x="758492" y="1072946"/>
            <a:chExt cx="1626484" cy="156211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22863" y="1072946"/>
              <a:ext cx="1562114" cy="1562114"/>
              <a:chOff x="822863" y="1072946"/>
              <a:chExt cx="1562114" cy="156211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22863" y="1072946"/>
                <a:ext cx="1562114" cy="156211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6283" y="1033411"/>
              <a:ext cx="2057143" cy="19428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99698" y="6457875"/>
            <a:ext cx="3594089" cy="3480717"/>
            <a:chOff x="14399698" y="6457875"/>
            <a:chExt cx="3594089" cy="348071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99698" y="6457875"/>
              <a:ext cx="3594089" cy="34807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2108" y="276262"/>
            <a:ext cx="17827137" cy="9754954"/>
            <a:chOff x="242108" y="276262"/>
            <a:chExt cx="17827137" cy="975495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42212" y="276262"/>
              <a:ext cx="17706453" cy="155444"/>
              <a:chOff x="342212" y="276262"/>
              <a:chExt cx="17706453" cy="15544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42212" y="276262"/>
                <a:ext cx="17706453" cy="15544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6086" y="9875773"/>
              <a:ext cx="17637715" cy="155444"/>
              <a:chOff x="276086" y="9875773"/>
              <a:chExt cx="17637715" cy="15544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6086" y="9875773"/>
                <a:ext cx="17637715" cy="15544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379841" y="5037486"/>
              <a:ext cx="9399342" cy="155444"/>
              <a:chOff x="-4379841" y="5037486"/>
              <a:chExt cx="9399342" cy="15544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-4379841" y="5037486"/>
                <a:ext cx="9399342" cy="15544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189394" y="5151366"/>
              <a:ext cx="9604257" cy="155444"/>
              <a:chOff x="13189394" y="5151366"/>
              <a:chExt cx="9604257" cy="1554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3189394" y="5151366"/>
                <a:ext cx="9604257" cy="15544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4792553" y="2537931"/>
            <a:ext cx="1495993" cy="1407929"/>
            <a:chOff x="14792553" y="2537931"/>
            <a:chExt cx="1495993" cy="14079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80000">
              <a:off x="14792553" y="2537931"/>
              <a:ext cx="1495993" cy="14079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75810" y="3929331"/>
            <a:ext cx="15019048" cy="32190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399698" y="6457875"/>
            <a:ext cx="3594089" cy="3480717"/>
            <a:chOff x="14399698" y="6457875"/>
            <a:chExt cx="3594089" cy="34807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99698" y="6457875"/>
              <a:ext cx="3594089" cy="34807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8381" y="899208"/>
            <a:ext cx="1821685" cy="1735849"/>
            <a:chOff x="758381" y="899208"/>
            <a:chExt cx="1821685" cy="173584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44217" y="899208"/>
              <a:ext cx="1735849" cy="1735849"/>
              <a:chOff x="844217" y="899208"/>
              <a:chExt cx="1735849" cy="173584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44217" y="899208"/>
                <a:ext cx="1735849" cy="173584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130" y="826663"/>
              <a:ext cx="2400000" cy="216190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84260" y="956612"/>
            <a:ext cx="4752381" cy="1923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2108" y="276262"/>
            <a:ext cx="17827137" cy="9754954"/>
            <a:chOff x="242108" y="276262"/>
            <a:chExt cx="17827137" cy="975495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42212" y="276262"/>
              <a:ext cx="17706453" cy="155444"/>
              <a:chOff x="342212" y="276262"/>
              <a:chExt cx="17706453" cy="15544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42212" y="276262"/>
                <a:ext cx="17706453" cy="15544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6086" y="9875773"/>
              <a:ext cx="17637715" cy="155444"/>
              <a:chOff x="276086" y="9875773"/>
              <a:chExt cx="17637715" cy="15544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6086" y="9875773"/>
                <a:ext cx="17637715" cy="15544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379841" y="5037486"/>
              <a:ext cx="9399342" cy="155444"/>
              <a:chOff x="-4379841" y="5037486"/>
              <a:chExt cx="9399342" cy="15544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-4379841" y="5037486"/>
                <a:ext cx="9399342" cy="15544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189394" y="5151366"/>
              <a:ext cx="9604257" cy="155444"/>
              <a:chOff x="13189394" y="5151366"/>
              <a:chExt cx="9604257" cy="1554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3189394" y="5151366"/>
                <a:ext cx="9604257" cy="15544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4792553" y="2537931"/>
            <a:ext cx="1495993" cy="1407929"/>
            <a:chOff x="14792553" y="2537931"/>
            <a:chExt cx="1495993" cy="14079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80000">
              <a:off x="14792553" y="2537931"/>
              <a:ext cx="1495993" cy="14079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8381" y="899208"/>
            <a:ext cx="1821685" cy="1735849"/>
            <a:chOff x="758381" y="899208"/>
            <a:chExt cx="1821685" cy="173584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44217" y="899208"/>
              <a:ext cx="1735849" cy="1735849"/>
              <a:chOff x="844217" y="899208"/>
              <a:chExt cx="1735849" cy="173584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44217" y="899208"/>
                <a:ext cx="1735849" cy="1735849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8130" y="826664"/>
              <a:ext cx="2400000" cy="216190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84265" y="956608"/>
            <a:ext cx="5019048" cy="192381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58381" y="3025525"/>
            <a:ext cx="9955935" cy="6436660"/>
            <a:chOff x="758381" y="3025525"/>
            <a:chExt cx="9955935" cy="643666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8381" y="3025525"/>
              <a:ext cx="9955935" cy="64366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95870" y="1134178"/>
            <a:ext cx="6493993" cy="8181408"/>
            <a:chOff x="11195870" y="1134178"/>
            <a:chExt cx="6493993" cy="818140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95870" y="1134178"/>
              <a:ext cx="6493993" cy="8181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9289" y="0"/>
            <a:ext cx="17827137" cy="9754954"/>
            <a:chOff x="229289" y="0"/>
            <a:chExt cx="17827137" cy="975495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29393" y="0"/>
              <a:ext cx="17706453" cy="155444"/>
              <a:chOff x="329393" y="0"/>
              <a:chExt cx="17706453" cy="15544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9393" y="0"/>
                <a:ext cx="17706453" cy="15544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3267" y="9599511"/>
              <a:ext cx="17637715" cy="155444"/>
              <a:chOff x="263267" y="9599511"/>
              <a:chExt cx="17637715" cy="15544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3267" y="9599511"/>
                <a:ext cx="17637715" cy="15544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392660" y="4761224"/>
              <a:ext cx="9399342" cy="155444"/>
              <a:chOff x="-4392660" y="4761224"/>
              <a:chExt cx="9399342" cy="15544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-4392660" y="4761224"/>
                <a:ext cx="9399342" cy="15544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176575" y="4875104"/>
              <a:ext cx="9604257" cy="155444"/>
              <a:chOff x="13176575" y="4875104"/>
              <a:chExt cx="9604257" cy="1554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3176575" y="4875104"/>
                <a:ext cx="9604257" cy="15544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761653" y="749918"/>
            <a:ext cx="755201" cy="9017325"/>
            <a:chOff x="761653" y="749918"/>
            <a:chExt cx="755201" cy="90173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1700000">
              <a:off x="131854" y="-3786139"/>
              <a:ext cx="1514286" cy="18038095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1700000">
              <a:off x="761653" y="749918"/>
              <a:ext cx="755201" cy="90173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016658" y="529817"/>
            <a:ext cx="155444" cy="9604257"/>
            <a:chOff x="18016658" y="529817"/>
            <a:chExt cx="155444" cy="960425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292251" y="5254224"/>
              <a:ext cx="9604257" cy="155444"/>
              <a:chOff x="13292251" y="5254224"/>
              <a:chExt cx="9604257" cy="15544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13292251" y="5254224"/>
                <a:ext cx="9604257" cy="155444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4475156" y="6128878"/>
            <a:ext cx="3594089" cy="3480717"/>
            <a:chOff x="14475156" y="6128878"/>
            <a:chExt cx="3594089" cy="348071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75156" y="6128878"/>
              <a:ext cx="3594089" cy="34807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18299" y="590851"/>
            <a:ext cx="5981171" cy="1637346"/>
            <a:chOff x="318299" y="590851"/>
            <a:chExt cx="5981171" cy="163734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8299" y="590851"/>
              <a:ext cx="5981171" cy="163734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5295" y="683534"/>
            <a:ext cx="3790476" cy="146666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54279" y="2235383"/>
            <a:ext cx="11990476" cy="520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2108" y="276262"/>
            <a:ext cx="17827137" cy="9754954"/>
            <a:chOff x="242108" y="276262"/>
            <a:chExt cx="17827137" cy="975495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42212" y="276262"/>
              <a:ext cx="17706453" cy="155444"/>
              <a:chOff x="342212" y="276262"/>
              <a:chExt cx="17706453" cy="15544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42212" y="276262"/>
                <a:ext cx="17706453" cy="15544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6086" y="9875773"/>
              <a:ext cx="17637715" cy="155444"/>
              <a:chOff x="276086" y="9875773"/>
              <a:chExt cx="17637715" cy="15544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6086" y="9875773"/>
                <a:ext cx="17637715" cy="15544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379841" y="5037486"/>
              <a:ext cx="9399342" cy="155444"/>
              <a:chOff x="-4379841" y="5037486"/>
              <a:chExt cx="9399342" cy="15544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-4379841" y="5037486"/>
                <a:ext cx="9399342" cy="15544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189394" y="5151366"/>
              <a:ext cx="9604257" cy="155444"/>
              <a:chOff x="13189394" y="5151366"/>
              <a:chExt cx="9604257" cy="1554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3189394" y="5151366"/>
                <a:ext cx="9604257" cy="15544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2778489" y="-761905"/>
            <a:ext cx="11236208" cy="15149215"/>
            <a:chOff x="2778489" y="-761905"/>
            <a:chExt cx="11236208" cy="151492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8489" y="-761905"/>
              <a:ext cx="11236208" cy="1514921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360000">
            <a:off x="10737063" y="1509088"/>
            <a:ext cx="3219048" cy="36571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360000">
            <a:off x="12541349" y="981142"/>
            <a:ext cx="3847619" cy="43619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360000">
            <a:off x="14477923" y="470314"/>
            <a:ext cx="4533333" cy="51333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720000">
            <a:off x="3007165" y="1125045"/>
            <a:ext cx="3838095" cy="43619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720000">
            <a:off x="474433" y="308608"/>
            <a:ext cx="4514286" cy="513333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6156" y="6629850"/>
            <a:ext cx="8942857" cy="21904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2021-04-07T20:19:14Z</dcterms:created>
  <dcterms:modified xsi:type="dcterms:W3CDTF">2021-04-07T20:19:14Z</dcterms:modified>
</cp:coreProperties>
</file>