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1E749-B5E8-4E53-BCBD-F734AEF7DC5C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A7397-FB51-4738-A9E3-92BF6D857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4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A7397-FB51-4738-A9E3-92BF6D857C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7.png"/><Relationship Id="rId21" Type="http://schemas.openxmlformats.org/officeDocument/2006/relationships/image" Target="../media/image108.png"/><Relationship Id="rId7" Type="http://schemas.openxmlformats.org/officeDocument/2006/relationships/image" Target="../media/image10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96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10" Type="http://schemas.openxmlformats.org/officeDocument/2006/relationships/image" Target="../media/image13.png"/><Relationship Id="rId19" Type="http://schemas.openxmlformats.org/officeDocument/2006/relationships/image" Target="../media/image106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4.png"/><Relationship Id="rId5" Type="http://schemas.openxmlformats.org/officeDocument/2006/relationships/image" Target="../media/image10.png"/><Relationship Id="rId10" Type="http://schemas.openxmlformats.org/officeDocument/2006/relationships/image" Target="../media/image85.png"/><Relationship Id="rId4" Type="http://schemas.openxmlformats.org/officeDocument/2006/relationships/image" Target="../media/image9.png"/><Relationship Id="rId9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1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83.png"/><Relationship Id="rId5" Type="http://schemas.openxmlformats.org/officeDocument/2006/relationships/image" Target="../media/image10.png"/><Relationship Id="rId10" Type="http://schemas.openxmlformats.org/officeDocument/2006/relationships/image" Target="../media/image117.png"/><Relationship Id="rId4" Type="http://schemas.openxmlformats.org/officeDocument/2006/relationships/image" Target="../media/image9.png"/><Relationship Id="rId9" Type="http://schemas.openxmlformats.org/officeDocument/2006/relationships/image" Target="../media/image116.png"/><Relationship Id="rId1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20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83.png"/><Relationship Id="rId5" Type="http://schemas.openxmlformats.org/officeDocument/2006/relationships/image" Target="../media/image10.png"/><Relationship Id="rId10" Type="http://schemas.openxmlformats.org/officeDocument/2006/relationships/image" Target="../media/image122.png"/><Relationship Id="rId4" Type="http://schemas.openxmlformats.org/officeDocument/2006/relationships/image" Target="../media/image9.png"/><Relationship Id="rId9" Type="http://schemas.openxmlformats.org/officeDocument/2006/relationships/image" Target="../media/image121.png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8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9" Type="http://schemas.openxmlformats.org/officeDocument/2006/relationships/image" Target="../media/image70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7" Type="http://schemas.openxmlformats.org/officeDocument/2006/relationships/image" Target="../media/image12.png"/><Relationship Id="rId12" Type="http://schemas.openxmlformats.org/officeDocument/2006/relationships/image" Target="../media/image45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Relationship Id="rId2" Type="http://schemas.openxmlformats.org/officeDocument/2006/relationships/image" Target="../media/image7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44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5" Type="http://schemas.openxmlformats.org/officeDocument/2006/relationships/image" Target="../media/image10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10" Type="http://schemas.openxmlformats.org/officeDocument/2006/relationships/image" Target="../media/image43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" Type="http://schemas.openxmlformats.org/officeDocument/2006/relationships/image" Target="../media/image9.png"/><Relationship Id="rId9" Type="http://schemas.openxmlformats.org/officeDocument/2006/relationships/image" Target="../media/image42.png"/><Relationship Id="rId14" Type="http://schemas.openxmlformats.org/officeDocument/2006/relationships/image" Target="../media/image19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8" Type="http://schemas.openxmlformats.org/officeDocument/2006/relationships/image" Target="../media/image13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7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3.png"/><Relationship Id="rId5" Type="http://schemas.openxmlformats.org/officeDocument/2006/relationships/image" Target="../media/image10.png"/><Relationship Id="rId10" Type="http://schemas.openxmlformats.org/officeDocument/2006/relationships/image" Target="../media/image72.png"/><Relationship Id="rId4" Type="http://schemas.openxmlformats.org/officeDocument/2006/relationships/image" Target="../media/image9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8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0.png"/><Relationship Id="rId5" Type="http://schemas.openxmlformats.org/officeDocument/2006/relationships/image" Target="../media/image10.png"/><Relationship Id="rId10" Type="http://schemas.openxmlformats.org/officeDocument/2006/relationships/image" Target="../media/image79.png"/><Relationship Id="rId4" Type="http://schemas.openxmlformats.org/officeDocument/2006/relationships/image" Target="../media/image9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8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6.png"/><Relationship Id="rId5" Type="http://schemas.openxmlformats.org/officeDocument/2006/relationships/image" Target="../media/image10.png"/><Relationship Id="rId10" Type="http://schemas.openxmlformats.org/officeDocument/2006/relationships/image" Target="../media/image85.png"/><Relationship Id="rId4" Type="http://schemas.openxmlformats.org/officeDocument/2006/relationships/image" Target="../media/image9.png"/><Relationship Id="rId9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8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8.png"/><Relationship Id="rId5" Type="http://schemas.openxmlformats.org/officeDocument/2006/relationships/image" Target="../media/image10.png"/><Relationship Id="rId10" Type="http://schemas.openxmlformats.org/officeDocument/2006/relationships/image" Target="../media/image85.png"/><Relationship Id="rId4" Type="http://schemas.openxmlformats.org/officeDocument/2006/relationships/image" Target="../media/image9.png"/><Relationship Id="rId9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8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10.png"/><Relationship Id="rId10" Type="http://schemas.openxmlformats.org/officeDocument/2006/relationships/image" Target="../media/image85.png"/><Relationship Id="rId4" Type="http://schemas.openxmlformats.org/officeDocument/2006/relationships/image" Target="../media/image9.png"/><Relationship Id="rId9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9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9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92.png"/><Relationship Id="rId5" Type="http://schemas.openxmlformats.org/officeDocument/2006/relationships/image" Target="../media/image10.png"/><Relationship Id="rId15" Type="http://schemas.openxmlformats.org/officeDocument/2006/relationships/image" Target="../media/image83.png"/><Relationship Id="rId10" Type="http://schemas.openxmlformats.org/officeDocument/2006/relationships/image" Target="../media/image91.png"/><Relationship Id="rId4" Type="http://schemas.openxmlformats.org/officeDocument/2006/relationships/image" Target="../media/image9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2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09263" y="-9524"/>
            <a:ext cx="15890737" cy="10321913"/>
            <a:chOff x="8109263" y="-9524"/>
            <a:chExt cx="15890737" cy="103219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9263" y="-9524"/>
              <a:ext cx="15890737" cy="1032191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33661" y="4038585"/>
            <a:ext cx="8057143" cy="19333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11620" y="9391801"/>
            <a:ext cx="1533333" cy="4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49169" y="-789947"/>
            <a:ext cx="281879" cy="11783359"/>
            <a:chOff x="10349169" y="-789947"/>
            <a:chExt cx="281879" cy="117833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560000">
              <a:off x="10349169" y="-789947"/>
              <a:ext cx="281879" cy="1178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3058359" cy="1230990"/>
            <a:chOff x="0" y="0"/>
            <a:chExt cx="3058359" cy="12309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3058359" cy="12309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8570" y="9270852"/>
            <a:ext cx="6266667" cy="11714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79706" y="6062564"/>
            <a:ext cx="1445596" cy="227143"/>
            <a:chOff x="10379706" y="6062564"/>
            <a:chExt cx="1445596" cy="22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9706" y="6062564"/>
              <a:ext cx="1445596" cy="22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68277" y="8374945"/>
            <a:ext cx="1445596" cy="227143"/>
            <a:chOff x="10368277" y="8374945"/>
            <a:chExt cx="1445596" cy="22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8277" y="8374945"/>
              <a:ext cx="1445596" cy="22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43035" y="7876144"/>
            <a:ext cx="568409" cy="227143"/>
            <a:chOff x="12443035" y="7876144"/>
            <a:chExt cx="568409" cy="22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3035" y="7876144"/>
              <a:ext cx="568409" cy="22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27648" y="6729844"/>
            <a:ext cx="568409" cy="227143"/>
            <a:chOff x="12427648" y="6729844"/>
            <a:chExt cx="568409" cy="22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27648" y="6729844"/>
              <a:ext cx="568409" cy="22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524" y="3161473"/>
            <a:ext cx="16350821" cy="183060"/>
            <a:chOff x="1010524" y="3161473"/>
            <a:chExt cx="16350821" cy="1830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010524" y="3161473"/>
              <a:ext cx="16350821" cy="18306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3382" y="456118"/>
            <a:ext cx="1980952" cy="6761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03413" y="1130239"/>
            <a:ext cx="15571775" cy="20956"/>
            <a:chOff x="1703413" y="1130239"/>
            <a:chExt cx="15571775" cy="2095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03413" y="1130239"/>
              <a:ext cx="15571775" cy="209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0526" y="1093098"/>
            <a:ext cx="1535840" cy="95238"/>
            <a:chOff x="1010526" y="1093098"/>
            <a:chExt cx="1535840" cy="9523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10526" y="1093098"/>
              <a:ext cx="1535840" cy="9523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3382" y="3258820"/>
            <a:ext cx="2990476" cy="6761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10524" y="3801665"/>
            <a:ext cx="16350821" cy="183060"/>
            <a:chOff x="1010524" y="3801665"/>
            <a:chExt cx="16350821" cy="18306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010524" y="3801665"/>
              <a:ext cx="16350821" cy="18306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10524" y="9707456"/>
            <a:ext cx="16518813" cy="36793"/>
            <a:chOff x="1010524" y="9707456"/>
            <a:chExt cx="16518813" cy="3679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010524" y="9707456"/>
              <a:ext cx="16518813" cy="3679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999799" y="9817527"/>
            <a:ext cx="2628571" cy="40952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44573" y="5175383"/>
            <a:ext cx="3782755" cy="1809600"/>
            <a:chOff x="1144573" y="5175383"/>
            <a:chExt cx="3782755" cy="180960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44573" y="5175383"/>
              <a:ext cx="3782755" cy="1809600"/>
              <a:chOff x="1144573" y="5175383"/>
              <a:chExt cx="3782755" cy="180960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44573" y="5175383"/>
                <a:ext cx="3782755" cy="1809600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4900" y="6025624"/>
              <a:ext cx="3742857" cy="72381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902056" y="6066945"/>
            <a:ext cx="637248" cy="227143"/>
            <a:chOff x="4902056" y="6066945"/>
            <a:chExt cx="637248" cy="22714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02056" y="6066945"/>
              <a:ext cx="637248" cy="22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855245" y="7305544"/>
            <a:ext cx="1197758" cy="227143"/>
            <a:chOff x="11855245" y="7305544"/>
            <a:chExt cx="1197758" cy="2271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11855245" y="7305544"/>
              <a:ext cx="1197758" cy="22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884242" y="6448125"/>
            <a:ext cx="3721277" cy="740354"/>
            <a:chOff x="12884242" y="6448125"/>
            <a:chExt cx="3721277" cy="740354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2884242" y="6448125"/>
              <a:ext cx="3721277" cy="740354"/>
              <a:chOff x="12884242" y="6448125"/>
              <a:chExt cx="3721277" cy="740354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884242" y="6448125"/>
                <a:ext cx="3721277" cy="740354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207601" y="6483287"/>
              <a:ext cx="3533333" cy="7619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30208" y="8384186"/>
            <a:ext cx="555611" cy="222029"/>
            <a:chOff x="5530208" y="8384186"/>
            <a:chExt cx="555611" cy="22202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30208" y="8384186"/>
              <a:ext cx="555611" cy="2220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529380" y="6069466"/>
            <a:ext cx="555611" cy="222029"/>
            <a:chOff x="5529380" y="6069466"/>
            <a:chExt cx="555611" cy="22202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29380" y="6069466"/>
              <a:ext cx="555611" cy="22202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509504" y="4584668"/>
            <a:ext cx="555611" cy="222029"/>
            <a:chOff x="5509504" y="4584668"/>
            <a:chExt cx="555611" cy="222029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09504" y="4584668"/>
              <a:ext cx="555611" cy="22202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600736" y="6484983"/>
            <a:ext cx="3846967" cy="222029"/>
            <a:chOff x="3600736" y="6484983"/>
            <a:chExt cx="3846967" cy="222029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3600736" y="6484983"/>
              <a:ext cx="3846967" cy="2220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003408" y="4323810"/>
            <a:ext cx="4376298" cy="723685"/>
            <a:chOff x="6003408" y="4323810"/>
            <a:chExt cx="4376298" cy="723685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6003408" y="4323810"/>
              <a:ext cx="4376298" cy="723685"/>
              <a:chOff x="6003408" y="4323810"/>
              <a:chExt cx="4376298" cy="723685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003408" y="4323810"/>
                <a:ext cx="4376298" cy="723685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23263" y="4365220"/>
              <a:ext cx="4142857" cy="74285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012931" y="5794089"/>
            <a:ext cx="4376298" cy="723685"/>
            <a:chOff x="6012931" y="5794089"/>
            <a:chExt cx="4376298" cy="723685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6012931" y="5794089"/>
              <a:ext cx="4376298" cy="723685"/>
              <a:chOff x="6012931" y="5794089"/>
              <a:chExt cx="4376298" cy="723685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012931" y="5794089"/>
                <a:ext cx="4376298" cy="723685"/>
              </a:xfrm>
              <a:prstGeom prst="rect">
                <a:avLst/>
              </a:prstGeom>
            </p:spPr>
          </p:pic>
        </p:grpSp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32774" y="5835498"/>
              <a:ext cx="3561905" cy="74285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6001970" y="8105006"/>
            <a:ext cx="4376298" cy="723685"/>
            <a:chOff x="6001970" y="8105006"/>
            <a:chExt cx="4376298" cy="723685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6001970" y="8105006"/>
              <a:ext cx="4376298" cy="723685"/>
              <a:chOff x="6001970" y="8105006"/>
              <a:chExt cx="4376298" cy="723685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001970" y="8105006"/>
                <a:ext cx="4376298" cy="723685"/>
              </a:xfrm>
              <a:prstGeom prst="rect">
                <a:avLst/>
              </a:prstGeom>
            </p:spPr>
          </p:pic>
        </p:grpSp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21814" y="8146414"/>
              <a:ext cx="3561905" cy="74285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825302" y="7271077"/>
            <a:ext cx="622900" cy="222029"/>
            <a:chOff x="11825302" y="7271077"/>
            <a:chExt cx="622900" cy="222029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825302" y="7271077"/>
              <a:ext cx="622900" cy="2220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0649955" y="7223505"/>
            <a:ext cx="2384048" cy="227143"/>
            <a:chOff x="10649955" y="7223505"/>
            <a:chExt cx="2384048" cy="227143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6200000">
              <a:off x="10649955" y="7223505"/>
              <a:ext cx="2384048" cy="227143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2891861" y="7636696"/>
            <a:ext cx="3721277" cy="740354"/>
            <a:chOff x="12891861" y="7636696"/>
            <a:chExt cx="3721277" cy="740354"/>
          </a:xfrm>
        </p:grpSpPr>
        <p:grpSp>
          <p:nvGrpSpPr>
            <p:cNvPr id="1029" name="그룹 1029"/>
            <p:cNvGrpSpPr/>
            <p:nvPr/>
          </p:nvGrpSpPr>
          <p:grpSpPr>
            <a:xfrm>
              <a:off x="12891861" y="7636696"/>
              <a:ext cx="3721277" cy="740354"/>
              <a:chOff x="12891861" y="7636696"/>
              <a:chExt cx="3721277" cy="740354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891861" y="7636696"/>
                <a:ext cx="3721277" cy="740354"/>
              </a:xfrm>
              <a:prstGeom prst="rect">
                <a:avLst/>
              </a:prstGeom>
            </p:spPr>
          </p:pic>
        </p:grpSp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215220" y="7671858"/>
              <a:ext cx="3533333" cy="761905"/>
            </a:xfrm>
            <a:prstGeom prst="rect">
              <a:avLst/>
            </a:prstGeom>
          </p:spPr>
        </p:pic>
      </p:grpSp>
      <p:graphicFrame>
        <p:nvGraphicFramePr>
          <p:cNvPr id="64" name="표 5">
            <a:extLst>
              <a:ext uri="{FF2B5EF4-FFF2-40B4-BE49-F238E27FC236}">
                <a16:creationId xmlns:a16="http://schemas.microsoft.com/office/drawing/2014/main" id="{8F962390-C747-42CC-8388-D66F7CDB4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62832"/>
              </p:ext>
            </p:extLst>
          </p:nvPr>
        </p:nvGraphicFramePr>
        <p:xfrm>
          <a:off x="953381" y="1436594"/>
          <a:ext cx="16407962" cy="154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09">
                  <a:extLst>
                    <a:ext uri="{9D8B030D-6E8A-4147-A177-3AD203B41FA5}">
                      <a16:colId xmlns:a16="http://schemas.microsoft.com/office/drawing/2014/main" val="818845400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1936638115"/>
                    </a:ext>
                  </a:extLst>
                </a:gridCol>
                <a:gridCol w="2064209">
                  <a:extLst>
                    <a:ext uri="{9D8B030D-6E8A-4147-A177-3AD203B41FA5}">
                      <a16:colId xmlns:a16="http://schemas.microsoft.com/office/drawing/2014/main" val="3680857507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305948443"/>
                    </a:ext>
                  </a:extLst>
                </a:gridCol>
              </a:tblGrid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JYOGIYO-USER-39 ~ JYOGIYO-USER-44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284167"/>
                  </a:ext>
                </a:extLst>
              </a:tr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2021. 04. 07.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951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0524" y="3161473"/>
            <a:ext cx="16350821" cy="183060"/>
            <a:chOff x="1010524" y="3161473"/>
            <a:chExt cx="16350821" cy="1830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161473"/>
              <a:ext cx="16350821" cy="1830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382" y="456118"/>
            <a:ext cx="1980952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3413" y="1130239"/>
            <a:ext cx="15571775" cy="20956"/>
            <a:chOff x="1703413" y="1130239"/>
            <a:chExt cx="15571775" cy="209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03413" y="1130239"/>
              <a:ext cx="15571775" cy="209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0526" y="1093098"/>
            <a:ext cx="1535840" cy="95238"/>
            <a:chOff x="1010526" y="1093098"/>
            <a:chExt cx="1535840" cy="952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10526" y="1093098"/>
              <a:ext cx="1535840" cy="9523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82" y="3258820"/>
            <a:ext cx="2619048" cy="6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0524" y="3801665"/>
            <a:ext cx="16350821" cy="183060"/>
            <a:chOff x="1010524" y="3801665"/>
            <a:chExt cx="16350821" cy="1830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801665"/>
              <a:ext cx="16350821" cy="1830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524" y="9707456"/>
            <a:ext cx="16518813" cy="36793"/>
            <a:chOff x="1010524" y="9707456"/>
            <a:chExt cx="16518813" cy="367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10524" y="9707456"/>
              <a:ext cx="16518813" cy="3679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99799" y="9817527"/>
            <a:ext cx="2628571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954658" y="4426905"/>
            <a:ext cx="8185774" cy="4366818"/>
            <a:chOff x="5954658" y="4426905"/>
            <a:chExt cx="8185774" cy="43668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5620" y="5205408"/>
              <a:ext cx="1866667" cy="89523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5954658" y="4512620"/>
              <a:ext cx="6742238" cy="4281103"/>
              <a:chOff x="5954658" y="4512620"/>
              <a:chExt cx="6742238" cy="428110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954658" y="4512620"/>
                <a:ext cx="6742238" cy="428110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924" y="6133705"/>
              <a:ext cx="5114286" cy="1666667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16372" y="4283315"/>
              <a:ext cx="3104762" cy="1714286"/>
            </a:xfrm>
            <a:prstGeom prst="rect">
              <a:avLst/>
            </a:prstGeom>
          </p:spPr>
        </p:pic>
      </p:grpSp>
      <p:graphicFrame>
        <p:nvGraphicFramePr>
          <p:cNvPr id="23" name="표 5">
            <a:extLst>
              <a:ext uri="{FF2B5EF4-FFF2-40B4-BE49-F238E27FC236}">
                <a16:creationId xmlns:a16="http://schemas.microsoft.com/office/drawing/2014/main" id="{5D7A9AA0-889B-4B8D-846F-D43DC2B2D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30810"/>
              </p:ext>
            </p:extLst>
          </p:nvPr>
        </p:nvGraphicFramePr>
        <p:xfrm>
          <a:off x="953381" y="1436594"/>
          <a:ext cx="16407962" cy="154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09">
                  <a:extLst>
                    <a:ext uri="{9D8B030D-6E8A-4147-A177-3AD203B41FA5}">
                      <a16:colId xmlns:a16="http://schemas.microsoft.com/office/drawing/2014/main" val="818845400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1936638115"/>
                    </a:ext>
                  </a:extLst>
                </a:gridCol>
                <a:gridCol w="2064209">
                  <a:extLst>
                    <a:ext uri="{9D8B030D-6E8A-4147-A177-3AD203B41FA5}">
                      <a16:colId xmlns:a16="http://schemas.microsoft.com/office/drawing/2014/main" val="3680857507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305948443"/>
                    </a:ext>
                  </a:extLst>
                </a:gridCol>
              </a:tblGrid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JYOGIYO-USER-41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284167"/>
                  </a:ext>
                </a:extLst>
              </a:tr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2021. 04. 07.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951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0524" y="3161473"/>
            <a:ext cx="16350821" cy="183060"/>
            <a:chOff x="1010524" y="3161473"/>
            <a:chExt cx="16350821" cy="1830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161473"/>
              <a:ext cx="16350821" cy="1830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382" y="456118"/>
            <a:ext cx="1980952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3413" y="1130239"/>
            <a:ext cx="15571775" cy="20956"/>
            <a:chOff x="1703413" y="1130239"/>
            <a:chExt cx="15571775" cy="209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03413" y="1130239"/>
              <a:ext cx="15571775" cy="209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0526" y="1093098"/>
            <a:ext cx="1535840" cy="95238"/>
            <a:chOff x="1010526" y="1093098"/>
            <a:chExt cx="1535840" cy="952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10526" y="1093098"/>
              <a:ext cx="1535840" cy="9523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82" y="3258820"/>
            <a:ext cx="2619048" cy="6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0524" y="3801665"/>
            <a:ext cx="16350821" cy="183060"/>
            <a:chOff x="1010524" y="3801665"/>
            <a:chExt cx="16350821" cy="1830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801665"/>
              <a:ext cx="16350821" cy="1830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524" y="9707456"/>
            <a:ext cx="16518813" cy="36793"/>
            <a:chOff x="1010524" y="9707456"/>
            <a:chExt cx="16518813" cy="367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10524" y="9707456"/>
              <a:ext cx="16518813" cy="3679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99799" y="9817527"/>
            <a:ext cx="2628571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204752" y="4476190"/>
            <a:ext cx="10568774" cy="4110145"/>
            <a:chOff x="4204752" y="4476190"/>
            <a:chExt cx="10568774" cy="411014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441019" y="5428571"/>
              <a:ext cx="3727850" cy="1783334"/>
              <a:chOff x="4441019" y="5428571"/>
              <a:chExt cx="3727850" cy="178333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441019" y="5428571"/>
                <a:ext cx="3727850" cy="178333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47611" y="6151668"/>
              <a:ext cx="3533333" cy="676190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8392353" y="5326619"/>
              <a:ext cx="2257894" cy="787240"/>
              <a:chOff x="8392353" y="5326619"/>
              <a:chExt cx="2257894" cy="78724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420000">
                <a:off x="8392353" y="5326619"/>
                <a:ext cx="2257894" cy="7872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829896" y="4476190"/>
              <a:ext cx="3727850" cy="1783334"/>
              <a:chOff x="10829896" y="4476190"/>
              <a:chExt cx="3727850" cy="178333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829896" y="4476190"/>
                <a:ext cx="3727850" cy="1783334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08350" y="5197506"/>
              <a:ext cx="3952381" cy="676190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0837515" y="6388571"/>
              <a:ext cx="3727850" cy="2197764"/>
              <a:chOff x="10837515" y="6388571"/>
              <a:chExt cx="3727850" cy="219776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837515" y="6388571"/>
                <a:ext cx="3727850" cy="2197764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16001" y="7109887"/>
              <a:ext cx="3771429" cy="1171429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8399973" y="6429476"/>
              <a:ext cx="2257894" cy="787240"/>
              <a:chOff x="8399973" y="6429476"/>
              <a:chExt cx="2257894" cy="78724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2160000">
                <a:off x="8399973" y="6429476"/>
                <a:ext cx="2257894" cy="787240"/>
              </a:xfrm>
              <a:prstGeom prst="rect">
                <a:avLst/>
              </a:prstGeom>
            </p:spPr>
          </p:pic>
        </p:grpSp>
      </p:grpSp>
      <p:graphicFrame>
        <p:nvGraphicFramePr>
          <p:cNvPr id="31" name="표 5">
            <a:extLst>
              <a:ext uri="{FF2B5EF4-FFF2-40B4-BE49-F238E27FC236}">
                <a16:creationId xmlns:a16="http://schemas.microsoft.com/office/drawing/2014/main" id="{51C4F295-1EC2-4EDB-9E8C-A609DB90F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13525"/>
              </p:ext>
            </p:extLst>
          </p:nvPr>
        </p:nvGraphicFramePr>
        <p:xfrm>
          <a:off x="953381" y="1436594"/>
          <a:ext cx="16407962" cy="154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09">
                  <a:extLst>
                    <a:ext uri="{9D8B030D-6E8A-4147-A177-3AD203B41FA5}">
                      <a16:colId xmlns:a16="http://schemas.microsoft.com/office/drawing/2014/main" val="818845400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1936638115"/>
                    </a:ext>
                  </a:extLst>
                </a:gridCol>
                <a:gridCol w="2064209">
                  <a:extLst>
                    <a:ext uri="{9D8B030D-6E8A-4147-A177-3AD203B41FA5}">
                      <a16:colId xmlns:a16="http://schemas.microsoft.com/office/drawing/2014/main" val="3680857507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305948443"/>
                    </a:ext>
                  </a:extLst>
                </a:gridCol>
              </a:tblGrid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JYOGIYO-USER-42 ~ JYOGIYO-USER-43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284167"/>
                  </a:ext>
                </a:extLst>
              </a:tr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2021. 04. 07.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951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0524" y="3161473"/>
            <a:ext cx="16350821" cy="183060"/>
            <a:chOff x="1010524" y="3161473"/>
            <a:chExt cx="16350821" cy="1830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161473"/>
              <a:ext cx="16350821" cy="1830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382" y="456118"/>
            <a:ext cx="1980952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3413" y="1130239"/>
            <a:ext cx="15571775" cy="20956"/>
            <a:chOff x="1703413" y="1130239"/>
            <a:chExt cx="15571775" cy="209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03413" y="1130239"/>
              <a:ext cx="15571775" cy="209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0526" y="1093098"/>
            <a:ext cx="1535840" cy="95238"/>
            <a:chOff x="1010526" y="1093098"/>
            <a:chExt cx="1535840" cy="952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10526" y="1093098"/>
              <a:ext cx="1535840" cy="9523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82" y="3258820"/>
            <a:ext cx="2619048" cy="6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0524" y="3801665"/>
            <a:ext cx="16350821" cy="183060"/>
            <a:chOff x="1010524" y="3801665"/>
            <a:chExt cx="16350821" cy="1830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801665"/>
              <a:ext cx="16350821" cy="1830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524" y="9707456"/>
            <a:ext cx="16518813" cy="36793"/>
            <a:chOff x="1010524" y="9707456"/>
            <a:chExt cx="16518813" cy="367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10524" y="9707456"/>
              <a:ext cx="16518813" cy="3679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99799" y="9817527"/>
            <a:ext cx="2628571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41019" y="5809524"/>
            <a:ext cx="3727850" cy="2204727"/>
            <a:chOff x="4441019" y="5809524"/>
            <a:chExt cx="3727850" cy="22047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41019" y="5809524"/>
              <a:ext cx="3727850" cy="220472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47611" y="6532620"/>
            <a:ext cx="3914286" cy="11714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92353" y="5707571"/>
            <a:ext cx="2257894" cy="787240"/>
            <a:chOff x="8392353" y="5707571"/>
            <a:chExt cx="2257894" cy="78724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420000">
              <a:off x="8392353" y="5707571"/>
              <a:ext cx="2257894" cy="7872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37515" y="6769524"/>
            <a:ext cx="3727850" cy="2197764"/>
            <a:chOff x="10837515" y="6769524"/>
            <a:chExt cx="3727850" cy="219776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37515" y="6769524"/>
              <a:ext cx="3727850" cy="219776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16001" y="7490839"/>
            <a:ext cx="3771429" cy="117142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399973" y="6810428"/>
            <a:ext cx="2257894" cy="787240"/>
            <a:chOff x="8399973" y="6810428"/>
            <a:chExt cx="2257894" cy="78724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160000">
              <a:off x="8399973" y="6810428"/>
              <a:ext cx="2257894" cy="78724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45134" y="4577143"/>
            <a:ext cx="3727850" cy="2197764"/>
            <a:chOff x="10845134" y="4577143"/>
            <a:chExt cx="3727850" cy="219776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45134" y="4577143"/>
              <a:ext cx="3727850" cy="219776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23620" y="5298459"/>
            <a:ext cx="3180952" cy="1171429"/>
          </a:xfrm>
          <a:prstGeom prst="rect">
            <a:avLst/>
          </a:prstGeom>
        </p:spPr>
      </p:pic>
      <p:graphicFrame>
        <p:nvGraphicFramePr>
          <p:cNvPr id="30" name="표 5">
            <a:extLst>
              <a:ext uri="{FF2B5EF4-FFF2-40B4-BE49-F238E27FC236}">
                <a16:creationId xmlns:a16="http://schemas.microsoft.com/office/drawing/2014/main" id="{1C3C7ACC-E67B-4737-A7EF-8774661F0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997912"/>
              </p:ext>
            </p:extLst>
          </p:nvPr>
        </p:nvGraphicFramePr>
        <p:xfrm>
          <a:off x="953381" y="1436594"/>
          <a:ext cx="16407962" cy="154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09">
                  <a:extLst>
                    <a:ext uri="{9D8B030D-6E8A-4147-A177-3AD203B41FA5}">
                      <a16:colId xmlns:a16="http://schemas.microsoft.com/office/drawing/2014/main" val="818845400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1936638115"/>
                    </a:ext>
                  </a:extLst>
                </a:gridCol>
                <a:gridCol w="2064209">
                  <a:extLst>
                    <a:ext uri="{9D8B030D-6E8A-4147-A177-3AD203B41FA5}">
                      <a16:colId xmlns:a16="http://schemas.microsoft.com/office/drawing/2014/main" val="3680857507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305948443"/>
                    </a:ext>
                  </a:extLst>
                </a:gridCol>
              </a:tblGrid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JYOGIYO-USER-44 ~ JYOGIYO-USER-46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284167"/>
                  </a:ext>
                </a:extLst>
              </a:tr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2021. 04. 07.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951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0524" y="3161473"/>
            <a:ext cx="16350821" cy="183060"/>
            <a:chOff x="1010524" y="3161473"/>
            <a:chExt cx="16350821" cy="1830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10524" y="3161473"/>
              <a:ext cx="16350821" cy="1830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3382" y="456118"/>
            <a:ext cx="1980952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3413" y="1130239"/>
            <a:ext cx="15571775" cy="20956"/>
            <a:chOff x="1703413" y="1130239"/>
            <a:chExt cx="15571775" cy="209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03413" y="1130239"/>
              <a:ext cx="15571775" cy="209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0526" y="1093098"/>
            <a:ext cx="1535840" cy="95238"/>
            <a:chOff x="1010526" y="1093098"/>
            <a:chExt cx="1535840" cy="952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10526" y="1093098"/>
              <a:ext cx="1535840" cy="9523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3382" y="3258820"/>
            <a:ext cx="2990476" cy="6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0524" y="3801665"/>
            <a:ext cx="16350821" cy="183060"/>
            <a:chOff x="1010524" y="3801665"/>
            <a:chExt cx="16350821" cy="1830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10524" y="3801665"/>
              <a:ext cx="16350821" cy="1830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524" y="9707456"/>
            <a:ext cx="16518813" cy="36793"/>
            <a:chOff x="1010524" y="9707456"/>
            <a:chExt cx="16518813" cy="367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10524" y="9707456"/>
              <a:ext cx="16518813" cy="3679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999799" y="9817527"/>
            <a:ext cx="2628571" cy="4095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51239" y="5240039"/>
            <a:ext cx="3476190" cy="7809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23133" y="4131880"/>
            <a:ext cx="2634010" cy="1146258"/>
            <a:chOff x="5623133" y="4131880"/>
            <a:chExt cx="2634010" cy="114625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708848" y="4131880"/>
              <a:ext cx="2396117" cy="1146258"/>
              <a:chOff x="5708848" y="4131880"/>
              <a:chExt cx="2396117" cy="114625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08848" y="4131880"/>
                <a:ext cx="2396117" cy="1146258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85039" y="4542639"/>
              <a:ext cx="2638095" cy="7809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98824" y="4131880"/>
            <a:ext cx="2173054" cy="1039549"/>
            <a:chOff x="10498824" y="4131880"/>
            <a:chExt cx="2173054" cy="103954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498824" y="4131880"/>
              <a:ext cx="2173054" cy="1039549"/>
              <a:chOff x="10498824" y="4131880"/>
              <a:chExt cx="2173054" cy="10395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498824" y="4131880"/>
                <a:ext cx="2173054" cy="1039549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19597" y="4563592"/>
              <a:ext cx="1866667" cy="5428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10524" y="4131880"/>
            <a:ext cx="2173054" cy="1039549"/>
            <a:chOff x="1010524" y="4131880"/>
            <a:chExt cx="2173054" cy="103954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010524" y="4131880"/>
              <a:ext cx="2173054" cy="1039549"/>
              <a:chOff x="1010524" y="4131880"/>
              <a:chExt cx="2173054" cy="103954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10524" y="4131880"/>
                <a:ext cx="2173054" cy="1039549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9300" y="4586893"/>
              <a:ext cx="2209524" cy="5428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795574" y="4131880"/>
            <a:ext cx="2565771" cy="1039549"/>
            <a:chOff x="14795574" y="4131880"/>
            <a:chExt cx="2565771" cy="103954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4991932" y="4131880"/>
              <a:ext cx="2173054" cy="1039549"/>
              <a:chOff x="14991932" y="4131880"/>
              <a:chExt cx="2173054" cy="1039549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991932" y="4131880"/>
                <a:ext cx="2173054" cy="1039549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753670" y="4615020"/>
              <a:ext cx="2523810" cy="49523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458668" y="4497973"/>
            <a:ext cx="1985932" cy="489623"/>
            <a:chOff x="3458668" y="4497973"/>
            <a:chExt cx="1985932" cy="48962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600000">
              <a:off x="3458668" y="4497973"/>
              <a:ext cx="1985932" cy="48962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418668" y="4505592"/>
            <a:ext cx="1985932" cy="489623"/>
            <a:chOff x="8418668" y="4505592"/>
            <a:chExt cx="1985932" cy="48962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600000">
              <a:off x="8418668" y="4505592"/>
              <a:ext cx="1985932" cy="48962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894859" y="4515116"/>
            <a:ext cx="1985932" cy="489623"/>
            <a:chOff x="12894859" y="4515116"/>
            <a:chExt cx="1985932" cy="48962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600000">
              <a:off x="12894859" y="4515116"/>
              <a:ext cx="1985932" cy="48962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10524" y="6209081"/>
            <a:ext cx="2189353" cy="1039549"/>
            <a:chOff x="1010524" y="6209081"/>
            <a:chExt cx="2189353" cy="1039549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010524" y="6209081"/>
              <a:ext cx="2173054" cy="1039549"/>
              <a:chOff x="1010524" y="6209081"/>
              <a:chExt cx="2173054" cy="1039549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10524" y="6209081"/>
                <a:ext cx="2173054" cy="1039549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4921" y="6667904"/>
              <a:ext cx="2323810" cy="49523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704059" y="6209081"/>
            <a:ext cx="2173054" cy="1039549"/>
            <a:chOff x="4704059" y="6209081"/>
            <a:chExt cx="2173054" cy="1039549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4704059" y="6209081"/>
              <a:ext cx="2173054" cy="1039549"/>
              <a:chOff x="4704059" y="6209081"/>
              <a:chExt cx="2173054" cy="103954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04059" y="6209081"/>
                <a:ext cx="2173054" cy="1039549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26218" y="6599336"/>
              <a:ext cx="2038095" cy="70476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357312" y="6209081"/>
            <a:ext cx="2173054" cy="1039549"/>
            <a:chOff x="8357312" y="6209081"/>
            <a:chExt cx="2173054" cy="1039549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8357312" y="6209081"/>
              <a:ext cx="2173054" cy="1039549"/>
              <a:chOff x="8357312" y="6209081"/>
              <a:chExt cx="2173054" cy="1039549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357312" y="6209081"/>
                <a:ext cx="2173054" cy="1039549"/>
              </a:xfrm>
              <a:prstGeom prst="rect">
                <a:avLst/>
              </a:prstGeom>
            </p:spPr>
          </p:pic>
        </p:grpSp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79475" y="6599337"/>
              <a:ext cx="2228571" cy="70476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742044" y="6209081"/>
            <a:ext cx="2173054" cy="1039549"/>
            <a:chOff x="11742044" y="6209081"/>
            <a:chExt cx="2173054" cy="1039549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1742044" y="6209081"/>
              <a:ext cx="2173054" cy="1039549"/>
              <a:chOff x="11742044" y="6209081"/>
              <a:chExt cx="2173054" cy="1039549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742044" y="6209081"/>
                <a:ext cx="2173054" cy="1039549"/>
              </a:xfrm>
              <a:prstGeom prst="rect">
                <a:avLst/>
              </a:prstGeom>
            </p:spPr>
          </p:pic>
        </p:grpSp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764173" y="6599337"/>
              <a:ext cx="2028571" cy="704762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309693" y="7361544"/>
            <a:ext cx="3542857" cy="78095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033688" y="6184545"/>
            <a:ext cx="2173054" cy="1039549"/>
            <a:chOff x="15033688" y="6184545"/>
            <a:chExt cx="2173054" cy="1039549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15033688" y="6184545"/>
              <a:ext cx="2173054" cy="1039549"/>
              <a:chOff x="15033688" y="6184545"/>
              <a:chExt cx="2173054" cy="1039549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033688" y="6184545"/>
                <a:ext cx="2173054" cy="1039549"/>
              </a:xfrm>
              <a:prstGeom prst="rect">
                <a:avLst/>
              </a:prstGeom>
            </p:spPr>
          </p:pic>
        </p:grpSp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055802" y="6574800"/>
              <a:ext cx="1914286" cy="704762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5043212" y="8018036"/>
            <a:ext cx="2173054" cy="1039549"/>
            <a:chOff x="15043212" y="8018036"/>
            <a:chExt cx="2173054" cy="103954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15043212" y="8018036"/>
              <a:ext cx="2173054" cy="1039549"/>
              <a:chOff x="15043212" y="8018036"/>
              <a:chExt cx="2173054" cy="1039549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043212" y="8018036"/>
                <a:ext cx="2173054" cy="1039549"/>
              </a:xfrm>
              <a:prstGeom prst="rect">
                <a:avLst/>
              </a:prstGeom>
            </p:spPr>
          </p:pic>
        </p:grpSp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065326" y="8408297"/>
              <a:ext cx="1952381" cy="704762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384883" y="6537413"/>
            <a:ext cx="1167767" cy="489623"/>
            <a:chOff x="3384883" y="6537413"/>
            <a:chExt cx="1167767" cy="489623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1020000">
              <a:off x="3384883" y="6537413"/>
              <a:ext cx="1167767" cy="489623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7030597" y="6545032"/>
            <a:ext cx="1167767" cy="489623"/>
            <a:chOff x="7030597" y="6545032"/>
            <a:chExt cx="1167767" cy="489623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1020000">
              <a:off x="7030597" y="6545032"/>
              <a:ext cx="1167767" cy="489623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0741223" y="6553415"/>
            <a:ext cx="899372" cy="489623"/>
            <a:chOff x="10741223" y="6553415"/>
            <a:chExt cx="899372" cy="489623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200000">
              <a:off x="10741223" y="6553415"/>
              <a:ext cx="899372" cy="489623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4016440" y="6540881"/>
            <a:ext cx="943924" cy="489623"/>
            <a:chOff x="14016440" y="6540881"/>
            <a:chExt cx="943924" cy="489623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1200000">
              <a:off x="14016440" y="6540881"/>
              <a:ext cx="943924" cy="489623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15808084" y="7392816"/>
            <a:ext cx="524871" cy="489623"/>
            <a:chOff x="15808084" y="7392816"/>
            <a:chExt cx="524871" cy="489623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4520000">
              <a:off x="15808084" y="7392816"/>
              <a:ext cx="524871" cy="4896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58081" y="5459924"/>
            <a:ext cx="705966" cy="489623"/>
            <a:chOff x="1658081" y="5459924"/>
            <a:chExt cx="705966" cy="489623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4520000">
              <a:off x="1658081" y="5459924"/>
              <a:ext cx="705966" cy="489623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1010524" y="8018036"/>
            <a:ext cx="8283530" cy="1394124"/>
            <a:chOff x="1010524" y="8018036"/>
            <a:chExt cx="8283530" cy="1394124"/>
          </a:xfrm>
        </p:grpSpPr>
        <p:grpSp>
          <p:nvGrpSpPr>
            <p:cNvPr id="1036" name="그룹 1036"/>
            <p:cNvGrpSpPr/>
            <p:nvPr/>
          </p:nvGrpSpPr>
          <p:grpSpPr>
            <a:xfrm>
              <a:off x="1010524" y="8018036"/>
              <a:ext cx="2173054" cy="1039549"/>
              <a:chOff x="1010524" y="8018036"/>
              <a:chExt cx="2173054" cy="1039549"/>
            </a:xfrm>
          </p:grpSpPr>
          <p:grpSp>
            <p:nvGrpSpPr>
              <p:cNvPr id="1037" name="그룹 1037"/>
              <p:cNvGrpSpPr/>
              <p:nvPr/>
            </p:nvGrpSpPr>
            <p:grpSpPr>
              <a:xfrm>
                <a:off x="1010524" y="8018036"/>
                <a:ext cx="2173054" cy="1039549"/>
                <a:chOff x="1010524" y="8018036"/>
                <a:chExt cx="2173054" cy="1039549"/>
              </a:xfrm>
            </p:grpSpPr>
            <p:pic>
              <p:nvPicPr>
                <p:cNvPr id="113" name="Object 112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010524" y="8018036"/>
                  <a:ext cx="2173054" cy="1039549"/>
                </a:xfrm>
                <a:prstGeom prst="rect">
                  <a:avLst/>
                </a:prstGeom>
              </p:spPr>
            </p:pic>
          </p:grpSp>
          <p:pic>
            <p:nvPicPr>
              <p:cNvPr id="115" name="Object 114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979296" y="8473049"/>
                <a:ext cx="2000000" cy="542857"/>
              </a:xfrm>
              <a:prstGeom prst="rect">
                <a:avLst/>
              </a:prstGeom>
            </p:spPr>
          </p:pic>
        </p:grpSp>
        <p:grpSp>
          <p:nvGrpSpPr>
            <p:cNvPr id="1038" name="그룹 1038"/>
            <p:cNvGrpSpPr/>
            <p:nvPr/>
          </p:nvGrpSpPr>
          <p:grpSpPr>
            <a:xfrm>
              <a:off x="4046714" y="8025655"/>
              <a:ext cx="2173054" cy="1378886"/>
              <a:chOff x="4046714" y="8025655"/>
              <a:chExt cx="2173054" cy="1378886"/>
            </a:xfrm>
          </p:grpSpPr>
          <p:pic>
            <p:nvPicPr>
              <p:cNvPr id="118" name="Object 117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4046714" y="8025655"/>
                <a:ext cx="2173054" cy="1378886"/>
              </a:xfrm>
              <a:prstGeom prst="rect">
                <a:avLst/>
              </a:prstGeom>
            </p:spPr>
          </p:pic>
        </p:grpSp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15487" y="8480668"/>
              <a:ext cx="2066667" cy="942857"/>
            </a:xfrm>
            <a:prstGeom prst="rect">
              <a:avLst/>
            </a:prstGeom>
          </p:spPr>
        </p:pic>
        <p:grpSp>
          <p:nvGrpSpPr>
            <p:cNvPr id="1039" name="그룹 1039"/>
            <p:cNvGrpSpPr/>
            <p:nvPr/>
          </p:nvGrpSpPr>
          <p:grpSpPr>
            <a:xfrm>
              <a:off x="7121000" y="8033274"/>
              <a:ext cx="2173054" cy="1378886"/>
              <a:chOff x="7121000" y="8033274"/>
              <a:chExt cx="2173054" cy="1378886"/>
            </a:xfrm>
          </p:grpSpPr>
          <p:pic>
            <p:nvPicPr>
              <p:cNvPr id="122" name="Object 121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7121000" y="8033274"/>
                <a:ext cx="2173054" cy="1378886"/>
              </a:xfrm>
              <a:prstGeom prst="rect">
                <a:avLst/>
              </a:prstGeom>
            </p:spPr>
          </p:pic>
        </p:grpSp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89773" y="8488287"/>
              <a:ext cx="2200000" cy="942857"/>
            </a:xfrm>
            <a:prstGeom prst="rect">
              <a:avLst/>
            </a:prstGeom>
          </p:spPr>
        </p:pic>
        <p:grpSp>
          <p:nvGrpSpPr>
            <p:cNvPr id="1040" name="그룹 1040"/>
            <p:cNvGrpSpPr/>
            <p:nvPr/>
          </p:nvGrpSpPr>
          <p:grpSpPr>
            <a:xfrm>
              <a:off x="3278816" y="8594203"/>
              <a:ext cx="636030" cy="219798"/>
              <a:chOff x="3278816" y="8594203"/>
              <a:chExt cx="636030" cy="219798"/>
            </a:xfrm>
          </p:grpSpPr>
          <p:pic>
            <p:nvPicPr>
              <p:cNvPr id="126" name="Object 125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 rot="780000">
                <a:off x="3278816" y="8594203"/>
                <a:ext cx="636030" cy="219798"/>
              </a:xfrm>
              <a:prstGeom prst="rect">
                <a:avLst/>
              </a:prstGeom>
            </p:spPr>
          </p:pic>
        </p:grpSp>
        <p:grpSp>
          <p:nvGrpSpPr>
            <p:cNvPr id="1041" name="그룹 1041"/>
            <p:cNvGrpSpPr/>
            <p:nvPr/>
          </p:nvGrpSpPr>
          <p:grpSpPr>
            <a:xfrm>
              <a:off x="6334054" y="8601822"/>
              <a:ext cx="636030" cy="219798"/>
              <a:chOff x="6334054" y="8601822"/>
              <a:chExt cx="636030" cy="219798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 rot="780000">
                <a:off x="6334054" y="8601822"/>
                <a:ext cx="636030" cy="219798"/>
              </a:xfrm>
              <a:prstGeom prst="rect">
                <a:avLst/>
              </a:prstGeom>
            </p:spPr>
          </p:pic>
        </p:grpSp>
      </p:grpSp>
      <p:pic>
        <p:nvPicPr>
          <p:cNvPr id="132" name="Object 131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665252" y="4127583"/>
            <a:ext cx="952381" cy="447619"/>
          </a:xfrm>
          <a:prstGeom prst="rect">
            <a:avLst/>
          </a:prstGeom>
        </p:spPr>
      </p:pic>
      <p:pic>
        <p:nvPicPr>
          <p:cNvPr id="133" name="Object 132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125477" y="6192344"/>
            <a:ext cx="1914286" cy="447619"/>
          </a:xfrm>
          <a:prstGeom prst="rect">
            <a:avLst/>
          </a:prstGeom>
        </p:spPr>
      </p:pic>
      <p:pic>
        <p:nvPicPr>
          <p:cNvPr id="134" name="Object 133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123572" y="7999963"/>
            <a:ext cx="1619048" cy="447619"/>
          </a:xfrm>
          <a:prstGeom prst="rect">
            <a:avLst/>
          </a:prstGeom>
        </p:spPr>
      </p:pic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574CA2E-3744-44EE-AAF3-7F9776942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95227"/>
              </p:ext>
            </p:extLst>
          </p:nvPr>
        </p:nvGraphicFramePr>
        <p:xfrm>
          <a:off x="953381" y="1436594"/>
          <a:ext cx="16407962" cy="154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09">
                  <a:extLst>
                    <a:ext uri="{9D8B030D-6E8A-4147-A177-3AD203B41FA5}">
                      <a16:colId xmlns:a16="http://schemas.microsoft.com/office/drawing/2014/main" val="818845400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1936638115"/>
                    </a:ext>
                  </a:extLst>
                </a:gridCol>
                <a:gridCol w="2064209">
                  <a:extLst>
                    <a:ext uri="{9D8B030D-6E8A-4147-A177-3AD203B41FA5}">
                      <a16:colId xmlns:a16="http://schemas.microsoft.com/office/drawing/2014/main" val="3680857507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305948443"/>
                    </a:ext>
                  </a:extLst>
                </a:gridCol>
              </a:tblGrid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JYOGIYO-USER-1 ~ JYOGIYO-USER-6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284167"/>
                  </a:ext>
                </a:extLst>
              </a:tr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2021. 04. 07.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951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0524" y="3161473"/>
            <a:ext cx="16350821" cy="183060"/>
            <a:chOff x="1010524" y="3161473"/>
            <a:chExt cx="16350821" cy="1830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161473"/>
              <a:ext cx="16350821" cy="1830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382" y="456118"/>
            <a:ext cx="1980952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3413" y="1130239"/>
            <a:ext cx="15571775" cy="20956"/>
            <a:chOff x="1703413" y="1130239"/>
            <a:chExt cx="15571775" cy="209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03413" y="1130239"/>
              <a:ext cx="15571775" cy="209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0526" y="1093098"/>
            <a:ext cx="1535840" cy="95238"/>
            <a:chOff x="1010526" y="1093098"/>
            <a:chExt cx="1535840" cy="952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10526" y="1093098"/>
              <a:ext cx="1535840" cy="9523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82" y="3258820"/>
            <a:ext cx="2990476" cy="6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0524" y="3801665"/>
            <a:ext cx="16350821" cy="183060"/>
            <a:chOff x="1010524" y="3801665"/>
            <a:chExt cx="16350821" cy="1830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801665"/>
              <a:ext cx="16350821" cy="1830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524" y="9707456"/>
            <a:ext cx="16518813" cy="36793"/>
            <a:chOff x="1010524" y="9707456"/>
            <a:chExt cx="16518813" cy="367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10524" y="9707456"/>
              <a:ext cx="16518813" cy="3679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99799" y="9817527"/>
            <a:ext cx="2628571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10524" y="4160448"/>
            <a:ext cx="16264664" cy="5385103"/>
            <a:chOff x="1010524" y="4160448"/>
            <a:chExt cx="16264664" cy="538510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834286" y="9093442"/>
              <a:ext cx="408926" cy="163411"/>
              <a:chOff x="10834286" y="9093442"/>
              <a:chExt cx="408926" cy="163411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834286" y="9093442"/>
                <a:ext cx="408926" cy="16341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836190" y="8485823"/>
              <a:ext cx="408926" cy="163411"/>
              <a:chOff x="10836190" y="8485823"/>
              <a:chExt cx="408926" cy="16341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836190" y="8485823"/>
                <a:ext cx="408926" cy="16341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500701" y="8791022"/>
              <a:ext cx="654545" cy="163411"/>
              <a:chOff x="10500701" y="8791022"/>
              <a:chExt cx="654545" cy="16341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10500701" y="8791022"/>
                <a:ext cx="654545" cy="16341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828509" y="5846609"/>
              <a:ext cx="2845204" cy="1468505"/>
              <a:chOff x="3828509" y="5846609"/>
              <a:chExt cx="2845204" cy="1468505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3828509" y="5846609"/>
                <a:ext cx="2721395" cy="1301865"/>
                <a:chOff x="3828509" y="5846609"/>
                <a:chExt cx="2721395" cy="1301865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828509" y="5846609"/>
                  <a:ext cx="2721395" cy="1301865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899992" y="6320608"/>
                <a:ext cx="2638095" cy="107619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10524" y="6061087"/>
              <a:ext cx="2173054" cy="1039549"/>
              <a:chOff x="1010524" y="6061087"/>
              <a:chExt cx="2173054" cy="1039549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010524" y="6061087"/>
                <a:ext cx="2173054" cy="1039549"/>
                <a:chOff x="1010524" y="6061087"/>
                <a:chExt cx="2173054" cy="1039549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010524" y="6061087"/>
                  <a:ext cx="2173054" cy="1039549"/>
                </a:xfrm>
                <a:prstGeom prst="rect">
                  <a:avLst/>
                </a:prstGeom>
              </p:spPr>
            </p:pic>
          </p:grpSp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79300" y="6516101"/>
                <a:ext cx="2209524" cy="54285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4333199" y="5715548"/>
              <a:ext cx="2941989" cy="1730627"/>
              <a:chOff x="14333199" y="5715548"/>
              <a:chExt cx="2941989" cy="1730627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14333231" y="5715548"/>
                <a:ext cx="2721395" cy="1301865"/>
                <a:chOff x="14333231" y="5715548"/>
                <a:chExt cx="2721395" cy="1301865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4333231" y="5715548"/>
                  <a:ext cx="2721395" cy="1301865"/>
                </a:xfrm>
                <a:prstGeom prst="rect">
                  <a:avLst/>
                </a:prstGeom>
              </p:spPr>
            </p:pic>
          </p:grpSp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358343" y="6171616"/>
                <a:ext cx="2885714" cy="923810"/>
              </a:xfrm>
              <a:prstGeom prst="rect">
                <a:avLst/>
              </a:prstGeom>
            </p:spPr>
          </p:pic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4307486" y="6991901"/>
                <a:ext cx="2533333" cy="52381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7017143" y="8800109"/>
              <a:ext cx="408926" cy="163411"/>
              <a:chOff x="7017143" y="8800109"/>
              <a:chExt cx="408926" cy="163411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17143" y="8800109"/>
                <a:ext cx="408926" cy="16341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7015238" y="5893442"/>
              <a:ext cx="408926" cy="163411"/>
              <a:chOff x="7015238" y="5893442"/>
              <a:chExt cx="408926" cy="163411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15238" y="5893442"/>
                <a:ext cx="408926" cy="16341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7015238" y="6445823"/>
              <a:ext cx="408926" cy="163411"/>
              <a:chOff x="7015238" y="6445823"/>
              <a:chExt cx="408926" cy="163411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15238" y="6445823"/>
                <a:ext cx="408926" cy="163411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7022857" y="7024870"/>
              <a:ext cx="408926" cy="163411"/>
              <a:chOff x="7022857" y="7024870"/>
              <a:chExt cx="408926" cy="163411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22857" y="7024870"/>
                <a:ext cx="408926" cy="163411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7030476" y="7594394"/>
              <a:ext cx="408926" cy="163411"/>
              <a:chOff x="7030476" y="7594394"/>
              <a:chExt cx="408926" cy="163411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30476" y="7594394"/>
                <a:ext cx="408926" cy="16341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019048" y="8192490"/>
              <a:ext cx="408926" cy="163411"/>
              <a:chOff x="7019048" y="8192490"/>
              <a:chExt cx="408926" cy="163411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19048" y="8192490"/>
                <a:ext cx="408926" cy="163411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7007619" y="5314394"/>
              <a:ext cx="408926" cy="163411"/>
              <a:chOff x="7007619" y="5314394"/>
              <a:chExt cx="408926" cy="163411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07619" y="5314394"/>
                <a:ext cx="408926" cy="163411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7000000" y="4735347"/>
              <a:ext cx="408926" cy="163411"/>
              <a:chOff x="7000000" y="4735347"/>
              <a:chExt cx="408926" cy="163411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00000" y="4735347"/>
                <a:ext cx="408926" cy="16341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4957497" y="6771628"/>
              <a:ext cx="4106667" cy="163411"/>
              <a:chOff x="4957497" y="6771628"/>
              <a:chExt cx="4106667" cy="163411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6200000">
                <a:off x="4957497" y="6771628"/>
                <a:ext cx="4106667" cy="163411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6552381" y="6537251"/>
              <a:ext cx="458450" cy="163411"/>
              <a:chOff x="6552381" y="6537251"/>
              <a:chExt cx="458450" cy="163411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552381" y="6537251"/>
                <a:ext cx="458450" cy="163411"/>
              </a:xfrm>
              <a:prstGeom prst="rect">
                <a:avLst/>
              </a:prstGeom>
            </p:spPr>
          </p:pic>
        </p:grpSp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34621" y="9091277"/>
              <a:ext cx="2514286" cy="523810"/>
            </a:xfrm>
            <a:prstGeom prst="rect">
              <a:avLst/>
            </a:prstGeom>
          </p:spPr>
        </p:pic>
        <p:grpSp>
          <p:nvGrpSpPr>
            <p:cNvPr id="1026" name="그룹 1026"/>
            <p:cNvGrpSpPr/>
            <p:nvPr/>
          </p:nvGrpSpPr>
          <p:grpSpPr>
            <a:xfrm>
              <a:off x="7431860" y="4160448"/>
              <a:ext cx="2646636" cy="515221"/>
              <a:chOff x="7431860" y="4160448"/>
              <a:chExt cx="2646636" cy="515221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7431860" y="4290781"/>
                <a:ext cx="1223165" cy="384888"/>
                <a:chOff x="7431860" y="4290781"/>
                <a:chExt cx="1223165" cy="384888"/>
              </a:xfrm>
            </p:grpSpPr>
            <p:pic>
              <p:nvPicPr>
                <p:cNvPr id="83" name="Object 82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7431860" y="4290781"/>
                  <a:ext cx="1223165" cy="384888"/>
                </a:xfrm>
                <a:prstGeom prst="rect">
                  <a:avLst/>
                </a:prstGeom>
              </p:spPr>
            </p:pic>
          </p:grpSp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634847" y="4086165"/>
                <a:ext cx="1685714" cy="514286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408212" y="7469875"/>
              <a:ext cx="2169693" cy="412688"/>
              <a:chOff x="10408212" y="7469875"/>
              <a:chExt cx="2169693" cy="412688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766846" y="7403845"/>
                <a:ext cx="2000000" cy="676190"/>
              </a:xfrm>
              <a:prstGeom prst="rect">
                <a:avLst/>
              </a:prstGeom>
            </p:spPr>
          </p:pic>
          <p:grpSp>
            <p:nvGrpSpPr>
              <p:cNvPr id="1029" name="그룹 1029"/>
              <p:cNvGrpSpPr/>
              <p:nvPr/>
            </p:nvGrpSpPr>
            <p:grpSpPr>
              <a:xfrm>
                <a:off x="10408212" y="7649948"/>
                <a:ext cx="445145" cy="52541"/>
                <a:chOff x="10408212" y="7649948"/>
                <a:chExt cx="445145" cy="52541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0408212" y="7649948"/>
                  <a:ext cx="445145" cy="525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0" name="그룹 1030"/>
            <p:cNvGrpSpPr/>
            <p:nvPr/>
          </p:nvGrpSpPr>
          <p:grpSpPr>
            <a:xfrm>
              <a:off x="7363509" y="4543356"/>
              <a:ext cx="3220923" cy="532626"/>
              <a:chOff x="7363509" y="4543356"/>
              <a:chExt cx="3220923" cy="532626"/>
            </a:xfrm>
          </p:grpSpPr>
          <p:grpSp>
            <p:nvGrpSpPr>
              <p:cNvPr id="1031" name="그룹 1031"/>
              <p:cNvGrpSpPr/>
              <p:nvPr/>
            </p:nvGrpSpPr>
            <p:grpSpPr>
              <a:xfrm>
                <a:off x="7363509" y="4543356"/>
                <a:ext cx="3220923" cy="532626"/>
                <a:chOff x="7363509" y="4543356"/>
                <a:chExt cx="3220923" cy="532626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7363509" y="4543356"/>
                  <a:ext cx="3220923" cy="532626"/>
                </a:xfrm>
                <a:prstGeom prst="rect">
                  <a:avLst/>
                </a:prstGeom>
              </p:spPr>
            </p:pic>
          </p:grpSp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7598917" y="4573834"/>
                <a:ext cx="2790476" cy="552381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363509" y="5111719"/>
              <a:ext cx="3220923" cy="532626"/>
              <a:chOff x="7363509" y="5111719"/>
              <a:chExt cx="3220923" cy="532626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7363509" y="5111719"/>
                <a:ext cx="3220923" cy="532626"/>
                <a:chOff x="7363509" y="5111719"/>
                <a:chExt cx="3220923" cy="532626"/>
              </a:xfrm>
            </p:grpSpPr>
            <p:pic>
              <p:nvPicPr>
                <p:cNvPr id="101" name="Object 100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7363509" y="5111719"/>
                  <a:ext cx="3220923" cy="532626"/>
                </a:xfrm>
                <a:prstGeom prst="rect">
                  <a:avLst/>
                </a:prstGeom>
              </p:spPr>
            </p:pic>
          </p:grpSp>
          <p:pic>
            <p:nvPicPr>
              <p:cNvPr id="103" name="Object 102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7598913" y="5142194"/>
                <a:ext cx="1771429" cy="542857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7362451" y="5687968"/>
              <a:ext cx="3220923" cy="532626"/>
              <a:chOff x="7362451" y="5687968"/>
              <a:chExt cx="3220923" cy="532626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7362451" y="5687968"/>
                <a:ext cx="3220923" cy="532626"/>
                <a:chOff x="7362451" y="5687968"/>
                <a:chExt cx="3220923" cy="532626"/>
              </a:xfrm>
            </p:grpSpPr>
            <p:pic>
              <p:nvPicPr>
                <p:cNvPr id="107" name="Object 10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7362451" y="5687968"/>
                  <a:ext cx="3220923" cy="532626"/>
                </a:xfrm>
                <a:prstGeom prst="rect">
                  <a:avLst/>
                </a:prstGeom>
              </p:spPr>
            </p:pic>
          </p:grpSp>
          <p:pic>
            <p:nvPicPr>
              <p:cNvPr id="109" name="Object 10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597856" y="5718442"/>
                <a:ext cx="2447619" cy="542857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7362663" y="6268213"/>
              <a:ext cx="3220923" cy="532626"/>
              <a:chOff x="7362663" y="6268213"/>
              <a:chExt cx="3220923" cy="532626"/>
            </a:xfrm>
          </p:grpSpPr>
          <p:grpSp>
            <p:nvGrpSpPr>
              <p:cNvPr id="1037" name="그룹 1037"/>
              <p:cNvGrpSpPr/>
              <p:nvPr/>
            </p:nvGrpSpPr>
            <p:grpSpPr>
              <a:xfrm>
                <a:off x="7362663" y="6268213"/>
                <a:ext cx="3220923" cy="532626"/>
                <a:chOff x="7362663" y="6268213"/>
                <a:chExt cx="3220923" cy="532626"/>
              </a:xfrm>
            </p:grpSpPr>
            <p:pic>
              <p:nvPicPr>
                <p:cNvPr id="113" name="Object 112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7362663" y="6268213"/>
                  <a:ext cx="3220923" cy="532626"/>
                </a:xfrm>
                <a:prstGeom prst="rect">
                  <a:avLst/>
                </a:prstGeom>
              </p:spPr>
            </p:pic>
          </p:grpSp>
          <p:pic>
            <p:nvPicPr>
              <p:cNvPr id="115" name="Object 114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7598075" y="6298690"/>
                <a:ext cx="1180952" cy="542857"/>
              </a:xfrm>
              <a:prstGeom prst="rect">
                <a:avLst/>
              </a:prstGeom>
            </p:spPr>
          </p:pic>
        </p:grpSp>
        <p:grpSp>
          <p:nvGrpSpPr>
            <p:cNvPr id="1038" name="그룹 1038"/>
            <p:cNvGrpSpPr/>
            <p:nvPr/>
          </p:nvGrpSpPr>
          <p:grpSpPr>
            <a:xfrm>
              <a:off x="7360335" y="6845650"/>
              <a:ext cx="3220923" cy="532626"/>
              <a:chOff x="7360335" y="6845650"/>
              <a:chExt cx="3220923" cy="532626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7360335" y="6845650"/>
                <a:ext cx="3220923" cy="532626"/>
                <a:chOff x="7360335" y="6845650"/>
                <a:chExt cx="3220923" cy="532626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7360335" y="6845650"/>
                  <a:ext cx="3220923" cy="532626"/>
                </a:xfrm>
                <a:prstGeom prst="rect">
                  <a:avLst/>
                </a:prstGeom>
              </p:spPr>
            </p:pic>
          </p:grpSp>
          <p:pic>
            <p:nvPicPr>
              <p:cNvPr id="121" name="Object 12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7595751" y="6876128"/>
                <a:ext cx="1485714" cy="542857"/>
              </a:xfrm>
              <a:prstGeom prst="rect">
                <a:avLst/>
              </a:prstGeom>
            </p:spPr>
          </p:pic>
        </p:grpSp>
        <p:grpSp>
          <p:nvGrpSpPr>
            <p:cNvPr id="1040" name="그룹 1040"/>
            <p:cNvGrpSpPr/>
            <p:nvPr/>
          </p:nvGrpSpPr>
          <p:grpSpPr>
            <a:xfrm>
              <a:off x="7367954" y="7408831"/>
              <a:ext cx="3220923" cy="548493"/>
              <a:chOff x="7367954" y="7408831"/>
              <a:chExt cx="3220923" cy="548493"/>
            </a:xfrm>
          </p:grpSpPr>
          <p:grpSp>
            <p:nvGrpSpPr>
              <p:cNvPr id="1041" name="그룹 1041"/>
              <p:cNvGrpSpPr/>
              <p:nvPr/>
            </p:nvGrpSpPr>
            <p:grpSpPr>
              <a:xfrm>
                <a:off x="7367954" y="7424698"/>
                <a:ext cx="3220923" cy="532626"/>
                <a:chOff x="7367954" y="7424698"/>
                <a:chExt cx="3220923" cy="532626"/>
              </a:xfrm>
            </p:grpSpPr>
            <p:pic>
              <p:nvPicPr>
                <p:cNvPr id="125" name="Object 124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7367954" y="7424698"/>
                  <a:ext cx="3220923" cy="532626"/>
                </a:xfrm>
                <a:prstGeom prst="rect">
                  <a:avLst/>
                </a:prstGeom>
              </p:spPr>
            </p:pic>
          </p:grpSp>
          <p:pic>
            <p:nvPicPr>
              <p:cNvPr id="127" name="Object 126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7621779" y="7376451"/>
                <a:ext cx="2323810" cy="666667"/>
              </a:xfrm>
              <a:prstGeom prst="rect">
                <a:avLst/>
              </a:prstGeom>
            </p:spPr>
          </p:pic>
        </p:grpSp>
        <p:grpSp>
          <p:nvGrpSpPr>
            <p:cNvPr id="1042" name="그룹 1042"/>
            <p:cNvGrpSpPr/>
            <p:nvPr/>
          </p:nvGrpSpPr>
          <p:grpSpPr>
            <a:xfrm>
              <a:off x="7367954" y="8005650"/>
              <a:ext cx="3220923" cy="532626"/>
              <a:chOff x="7367954" y="8005650"/>
              <a:chExt cx="3220923" cy="532626"/>
            </a:xfrm>
          </p:grpSpPr>
          <p:grpSp>
            <p:nvGrpSpPr>
              <p:cNvPr id="1043" name="그룹 1043"/>
              <p:cNvGrpSpPr/>
              <p:nvPr/>
            </p:nvGrpSpPr>
            <p:grpSpPr>
              <a:xfrm>
                <a:off x="7367954" y="8005650"/>
                <a:ext cx="3220923" cy="532626"/>
                <a:chOff x="7367954" y="8005650"/>
                <a:chExt cx="3220923" cy="532626"/>
              </a:xfrm>
            </p:grpSpPr>
            <p:pic>
              <p:nvPicPr>
                <p:cNvPr id="131" name="Object 130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7367954" y="8005650"/>
                  <a:ext cx="3220923" cy="532626"/>
                </a:xfrm>
                <a:prstGeom prst="rect">
                  <a:avLst/>
                </a:prstGeom>
              </p:spPr>
            </p:pic>
          </p:grpSp>
          <p:pic>
            <p:nvPicPr>
              <p:cNvPr id="133" name="Object 13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7603370" y="8036128"/>
                <a:ext cx="1180952" cy="542857"/>
              </a:xfrm>
              <a:prstGeom prst="rect">
                <a:avLst/>
              </a:prstGeom>
            </p:spPr>
          </p:pic>
        </p:grpSp>
        <p:grpSp>
          <p:nvGrpSpPr>
            <p:cNvPr id="1044" name="그룹 1044"/>
            <p:cNvGrpSpPr/>
            <p:nvPr/>
          </p:nvGrpSpPr>
          <p:grpSpPr>
            <a:xfrm>
              <a:off x="7373033" y="8579546"/>
              <a:ext cx="3220923" cy="532626"/>
              <a:chOff x="7373033" y="8579546"/>
              <a:chExt cx="3220923" cy="532626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7373033" y="8579546"/>
                <a:ext cx="3220923" cy="532626"/>
                <a:chOff x="7373033" y="8579546"/>
                <a:chExt cx="3220923" cy="532626"/>
              </a:xfrm>
            </p:grpSpPr>
            <p:pic>
              <p:nvPicPr>
                <p:cNvPr id="137" name="Object 13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7373033" y="8579546"/>
                  <a:ext cx="3220923" cy="532626"/>
                </a:xfrm>
                <a:prstGeom prst="rect">
                  <a:avLst/>
                </a:prstGeom>
              </p:spPr>
            </p:pic>
          </p:grpSp>
          <p:pic>
            <p:nvPicPr>
              <p:cNvPr id="139" name="Object 138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7608446" y="8610023"/>
                <a:ext cx="1771429" cy="542857"/>
              </a:xfrm>
              <a:prstGeom prst="rect">
                <a:avLst/>
              </a:prstGeom>
            </p:spPr>
          </p:pic>
        </p:grpSp>
        <p:grpSp>
          <p:nvGrpSpPr>
            <p:cNvPr id="1046" name="그룹 1046"/>
            <p:cNvGrpSpPr/>
            <p:nvPr/>
          </p:nvGrpSpPr>
          <p:grpSpPr>
            <a:xfrm>
              <a:off x="3201819" y="6533666"/>
              <a:ext cx="612720" cy="171978"/>
              <a:chOff x="3201819" y="6533666"/>
              <a:chExt cx="612720" cy="171978"/>
            </a:xfrm>
          </p:grpSpPr>
          <p:pic>
            <p:nvPicPr>
              <p:cNvPr id="142" name="Object 141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 rot="720000">
                <a:off x="3201819" y="6533666"/>
                <a:ext cx="612720" cy="171978"/>
              </a:xfrm>
              <a:prstGeom prst="rect">
                <a:avLst/>
              </a:prstGeom>
            </p:spPr>
          </p:pic>
        </p:grpSp>
        <p:grpSp>
          <p:nvGrpSpPr>
            <p:cNvPr id="1047" name="그룹 1047"/>
            <p:cNvGrpSpPr/>
            <p:nvPr/>
          </p:nvGrpSpPr>
          <p:grpSpPr>
            <a:xfrm>
              <a:off x="11864602" y="6049913"/>
              <a:ext cx="2264701" cy="615754"/>
              <a:chOff x="11864602" y="6049913"/>
              <a:chExt cx="2264701" cy="615754"/>
            </a:xfrm>
          </p:grpSpPr>
          <p:pic>
            <p:nvPicPr>
              <p:cNvPr id="145" name="Object 144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 rot="720000">
                <a:off x="11864602" y="6049913"/>
                <a:ext cx="2264701" cy="615754"/>
              </a:xfrm>
              <a:prstGeom prst="rect">
                <a:avLst/>
              </a:prstGeom>
            </p:spPr>
          </p:pic>
        </p:grpSp>
        <p:grpSp>
          <p:nvGrpSpPr>
            <p:cNvPr id="1048" name="그룹 1048"/>
            <p:cNvGrpSpPr/>
            <p:nvPr/>
          </p:nvGrpSpPr>
          <p:grpSpPr>
            <a:xfrm>
              <a:off x="11121800" y="8271963"/>
              <a:ext cx="2306028" cy="532626"/>
              <a:chOff x="11121800" y="8271963"/>
              <a:chExt cx="2306028" cy="532626"/>
            </a:xfrm>
          </p:grpSpPr>
          <p:grpSp>
            <p:nvGrpSpPr>
              <p:cNvPr id="1049" name="그룹 1049"/>
              <p:cNvGrpSpPr/>
              <p:nvPr/>
            </p:nvGrpSpPr>
            <p:grpSpPr>
              <a:xfrm>
                <a:off x="11121800" y="8271963"/>
                <a:ext cx="2306028" cy="532626"/>
                <a:chOff x="11121800" y="8271963"/>
                <a:chExt cx="2306028" cy="532626"/>
              </a:xfrm>
            </p:grpSpPr>
            <p:pic>
              <p:nvPicPr>
                <p:cNvPr id="149" name="Object 148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11121800" y="8271963"/>
                  <a:ext cx="2306028" cy="532626"/>
                </a:xfrm>
                <a:prstGeom prst="rect">
                  <a:avLst/>
                </a:prstGeom>
              </p:spPr>
            </p:pic>
          </p:grpSp>
          <p:pic>
            <p:nvPicPr>
              <p:cNvPr id="151" name="Object 150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1357173" y="8302438"/>
                <a:ext cx="2152381" cy="542857"/>
              </a:xfrm>
              <a:prstGeom prst="rect">
                <a:avLst/>
              </a:prstGeom>
            </p:spPr>
          </p:pic>
        </p:grpSp>
        <p:grpSp>
          <p:nvGrpSpPr>
            <p:cNvPr id="1050" name="그룹 1050"/>
            <p:cNvGrpSpPr/>
            <p:nvPr/>
          </p:nvGrpSpPr>
          <p:grpSpPr>
            <a:xfrm>
              <a:off x="11132152" y="8963520"/>
              <a:ext cx="2295676" cy="532626"/>
              <a:chOff x="11132152" y="8963520"/>
              <a:chExt cx="2295676" cy="532626"/>
            </a:xfrm>
          </p:grpSpPr>
          <p:grpSp>
            <p:nvGrpSpPr>
              <p:cNvPr id="1051" name="그룹 1051"/>
              <p:cNvGrpSpPr/>
              <p:nvPr/>
            </p:nvGrpSpPr>
            <p:grpSpPr>
              <a:xfrm>
                <a:off x="11132152" y="8963520"/>
                <a:ext cx="2295676" cy="532626"/>
                <a:chOff x="11132152" y="8963520"/>
                <a:chExt cx="2295676" cy="532626"/>
              </a:xfrm>
            </p:grpSpPr>
            <p:pic>
              <p:nvPicPr>
                <p:cNvPr id="155" name="Object 154"/>
                <p:cNvPicPr>
                  <a:picLocks noChangeAspect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11132152" y="8963520"/>
                  <a:ext cx="2295676" cy="532626"/>
                </a:xfrm>
                <a:prstGeom prst="rect">
                  <a:avLst/>
                </a:prstGeom>
              </p:spPr>
            </p:pic>
          </p:grpSp>
          <p:pic>
            <p:nvPicPr>
              <p:cNvPr id="157" name="Object 156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1367533" y="8993996"/>
                <a:ext cx="1857143" cy="542857"/>
              </a:xfrm>
              <a:prstGeom prst="rect">
                <a:avLst/>
              </a:prstGeom>
            </p:spPr>
          </p:pic>
        </p:grpSp>
        <p:grpSp>
          <p:nvGrpSpPr>
            <p:cNvPr id="1052" name="그룹 1052"/>
            <p:cNvGrpSpPr/>
            <p:nvPr/>
          </p:nvGrpSpPr>
          <p:grpSpPr>
            <a:xfrm>
              <a:off x="10580299" y="8791022"/>
              <a:ext cx="253987" cy="163411"/>
              <a:chOff x="10580299" y="8791022"/>
              <a:chExt cx="253987" cy="163411"/>
            </a:xfrm>
          </p:grpSpPr>
          <p:pic>
            <p:nvPicPr>
              <p:cNvPr id="160" name="Object 159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10580299" y="8791022"/>
                <a:ext cx="253987" cy="163411"/>
              </a:xfrm>
              <a:prstGeom prst="rect">
                <a:avLst/>
              </a:prstGeom>
            </p:spPr>
          </p:pic>
        </p:grpSp>
      </p:grpSp>
      <p:graphicFrame>
        <p:nvGraphicFramePr>
          <p:cNvPr id="111" name="표 5">
            <a:extLst>
              <a:ext uri="{FF2B5EF4-FFF2-40B4-BE49-F238E27FC236}">
                <a16:creationId xmlns:a16="http://schemas.microsoft.com/office/drawing/2014/main" id="{DA8DFE66-FDD7-44A2-9830-052AF3232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12843"/>
              </p:ext>
            </p:extLst>
          </p:nvPr>
        </p:nvGraphicFramePr>
        <p:xfrm>
          <a:off x="953381" y="1436594"/>
          <a:ext cx="16407962" cy="154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09">
                  <a:extLst>
                    <a:ext uri="{9D8B030D-6E8A-4147-A177-3AD203B41FA5}">
                      <a16:colId xmlns:a16="http://schemas.microsoft.com/office/drawing/2014/main" val="818845400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1936638115"/>
                    </a:ext>
                  </a:extLst>
                </a:gridCol>
                <a:gridCol w="2064209">
                  <a:extLst>
                    <a:ext uri="{9D8B030D-6E8A-4147-A177-3AD203B41FA5}">
                      <a16:colId xmlns:a16="http://schemas.microsoft.com/office/drawing/2014/main" val="3680857507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305948443"/>
                    </a:ext>
                  </a:extLst>
                </a:gridCol>
              </a:tblGrid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JYOGIYO-USER-7 ~ JYOGIYO-USER-13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284167"/>
                  </a:ext>
                </a:extLst>
              </a:tr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2021. 04. 07.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951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0524" y="3161473"/>
            <a:ext cx="16350821" cy="183060"/>
            <a:chOff x="1010524" y="3161473"/>
            <a:chExt cx="16350821" cy="1830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161473"/>
              <a:ext cx="16350821" cy="1830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382" y="456118"/>
            <a:ext cx="1980952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3413" y="1130239"/>
            <a:ext cx="15571775" cy="20956"/>
            <a:chOff x="1703413" y="1130239"/>
            <a:chExt cx="15571775" cy="209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03413" y="1130239"/>
              <a:ext cx="15571775" cy="209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0526" y="1093098"/>
            <a:ext cx="1535840" cy="95238"/>
            <a:chOff x="1010526" y="1093098"/>
            <a:chExt cx="1535840" cy="952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10526" y="1093098"/>
              <a:ext cx="1535840" cy="9523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82" y="3258820"/>
            <a:ext cx="2990476" cy="6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0524" y="3801665"/>
            <a:ext cx="16350821" cy="183060"/>
            <a:chOff x="1010524" y="3801665"/>
            <a:chExt cx="16350821" cy="1830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801665"/>
              <a:ext cx="16350821" cy="1830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524" y="9707456"/>
            <a:ext cx="16518813" cy="36793"/>
            <a:chOff x="1010524" y="9707456"/>
            <a:chExt cx="16518813" cy="367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10524" y="9707456"/>
              <a:ext cx="16518813" cy="3679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99799" y="9817527"/>
            <a:ext cx="2628571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46366" y="5778358"/>
            <a:ext cx="13497242" cy="1865597"/>
            <a:chOff x="2546366" y="5778358"/>
            <a:chExt cx="13497242" cy="186559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546366" y="5778358"/>
              <a:ext cx="2930888" cy="1402082"/>
              <a:chOff x="2546366" y="5778358"/>
              <a:chExt cx="2930888" cy="1402082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2546366" y="5778358"/>
                <a:ext cx="2930888" cy="1402082"/>
                <a:chOff x="2546366" y="5778358"/>
                <a:chExt cx="2930888" cy="1402082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546366" y="5778358"/>
                  <a:ext cx="2930888" cy="1402082"/>
                </a:xfrm>
                <a:prstGeom prst="rect">
                  <a:avLst/>
                </a:prstGeom>
              </p:spPr>
            </p:pic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609224" y="6409991"/>
                <a:ext cx="2600000" cy="49523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833381" y="5778358"/>
              <a:ext cx="2930888" cy="1402082"/>
              <a:chOff x="7833381" y="5778358"/>
              <a:chExt cx="2930888" cy="1402082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7833381" y="5778358"/>
                <a:ext cx="2930888" cy="1402082"/>
                <a:chOff x="7833381" y="5778358"/>
                <a:chExt cx="2930888" cy="1402082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7833381" y="5778358"/>
                  <a:ext cx="2930888" cy="1402082"/>
                </a:xfrm>
                <a:prstGeom prst="rect">
                  <a:avLst/>
                </a:prstGeom>
              </p:spPr>
            </p:pic>
          </p:grpSp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810525" y="6409992"/>
                <a:ext cx="2961905" cy="49523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112720" y="5778358"/>
              <a:ext cx="2930888" cy="1865597"/>
              <a:chOff x="13112720" y="5778358"/>
              <a:chExt cx="2930888" cy="1865597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3112720" y="5778358"/>
                <a:ext cx="2930888" cy="1402082"/>
                <a:chOff x="13112720" y="5778358"/>
                <a:chExt cx="2930888" cy="1402082"/>
              </a:xfrm>
            </p:grpSpPr>
            <p:grpSp>
              <p:nvGrpSpPr>
                <p:cNvPr id="1013" name="그룹 1013"/>
                <p:cNvGrpSpPr/>
                <p:nvPr/>
              </p:nvGrpSpPr>
              <p:grpSpPr>
                <a:xfrm>
                  <a:off x="13112720" y="5778358"/>
                  <a:ext cx="2930888" cy="1402082"/>
                  <a:chOff x="13112720" y="5778358"/>
                  <a:chExt cx="2930888" cy="1402082"/>
                </a:xfrm>
              </p:grpSpPr>
              <p:pic>
                <p:nvPicPr>
                  <p:cNvPr id="37" name="Object 3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3112720" y="5778358"/>
                    <a:ext cx="2930888" cy="14020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3089864" y="6257610"/>
                  <a:ext cx="2942857" cy="857143"/>
                </a:xfrm>
                <a:prstGeom prst="rect">
                  <a:avLst/>
                </a:prstGeom>
              </p:spPr>
            </p:pic>
          </p:grpSp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073162" y="6961658"/>
                <a:ext cx="3047619" cy="80952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5742633" y="6173931"/>
              <a:ext cx="1752239" cy="610938"/>
              <a:chOff x="5742633" y="6173931"/>
              <a:chExt cx="1752239" cy="610938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900000">
                <a:off x="5742633" y="6173931"/>
                <a:ext cx="1752239" cy="61093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1083585" y="6181550"/>
              <a:ext cx="1752239" cy="610938"/>
              <a:chOff x="11083585" y="6181550"/>
              <a:chExt cx="1752239" cy="610938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900000">
                <a:off x="11083585" y="6181550"/>
                <a:ext cx="1752239" cy="610938"/>
              </a:xfrm>
              <a:prstGeom prst="rect">
                <a:avLst/>
              </a:prstGeom>
            </p:spPr>
          </p:pic>
        </p:grpSp>
      </p:grpSp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8EE20F20-79B0-48C3-997C-9D0491974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32027"/>
              </p:ext>
            </p:extLst>
          </p:nvPr>
        </p:nvGraphicFramePr>
        <p:xfrm>
          <a:off x="953381" y="1436594"/>
          <a:ext cx="16407962" cy="154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09">
                  <a:extLst>
                    <a:ext uri="{9D8B030D-6E8A-4147-A177-3AD203B41FA5}">
                      <a16:colId xmlns:a16="http://schemas.microsoft.com/office/drawing/2014/main" val="818845400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1936638115"/>
                    </a:ext>
                  </a:extLst>
                </a:gridCol>
                <a:gridCol w="2064209">
                  <a:extLst>
                    <a:ext uri="{9D8B030D-6E8A-4147-A177-3AD203B41FA5}">
                      <a16:colId xmlns:a16="http://schemas.microsoft.com/office/drawing/2014/main" val="3680857507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305948443"/>
                    </a:ext>
                  </a:extLst>
                </a:gridCol>
              </a:tblGrid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JYOGIYO-USER-14 ~ JYOGIYO-USER-16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284167"/>
                  </a:ext>
                </a:extLst>
              </a:tr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2021. 04. 07.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951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0524" y="3161473"/>
            <a:ext cx="16350821" cy="183060"/>
            <a:chOff x="1010524" y="3161473"/>
            <a:chExt cx="16350821" cy="1830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161473"/>
              <a:ext cx="16350821" cy="1830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382" y="456118"/>
            <a:ext cx="1980952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3413" y="1130239"/>
            <a:ext cx="15571775" cy="20956"/>
            <a:chOff x="1703413" y="1130239"/>
            <a:chExt cx="15571775" cy="209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03413" y="1130239"/>
              <a:ext cx="15571775" cy="209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0526" y="1093098"/>
            <a:ext cx="1535840" cy="95238"/>
            <a:chOff x="1010526" y="1093098"/>
            <a:chExt cx="1535840" cy="952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10526" y="1093098"/>
              <a:ext cx="1535840" cy="9523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82" y="3258820"/>
            <a:ext cx="4314286" cy="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0524" y="3801665"/>
            <a:ext cx="16350821" cy="183060"/>
            <a:chOff x="1010524" y="3801665"/>
            <a:chExt cx="16350821" cy="1830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801665"/>
              <a:ext cx="16350821" cy="1830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524" y="9707456"/>
            <a:ext cx="16518813" cy="36793"/>
            <a:chOff x="1010524" y="9707456"/>
            <a:chExt cx="16518813" cy="367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10524" y="9707456"/>
              <a:ext cx="16518813" cy="3679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99799" y="9817527"/>
            <a:ext cx="2628571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829135" y="5048601"/>
            <a:ext cx="12440592" cy="2815916"/>
            <a:chOff x="2829135" y="5048601"/>
            <a:chExt cx="12440592" cy="281591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829135" y="5048601"/>
              <a:ext cx="12440592" cy="2815916"/>
              <a:chOff x="2829135" y="5048601"/>
              <a:chExt cx="12440592" cy="2815916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2829135" y="5048601"/>
                <a:ext cx="5456488" cy="2815916"/>
                <a:chOff x="2829135" y="5048601"/>
                <a:chExt cx="5456488" cy="2815916"/>
              </a:xfrm>
            </p:grpSpPr>
            <p:grpSp>
              <p:nvGrpSpPr>
                <p:cNvPr id="1009" name="그룹 1009"/>
                <p:cNvGrpSpPr/>
                <p:nvPr/>
              </p:nvGrpSpPr>
              <p:grpSpPr>
                <a:xfrm>
                  <a:off x="3342997" y="5048601"/>
                  <a:ext cx="4434739" cy="2815916"/>
                  <a:chOff x="3342997" y="5048601"/>
                  <a:chExt cx="4434739" cy="2815916"/>
                </a:xfrm>
              </p:grpSpPr>
              <p:pic>
                <p:nvPicPr>
                  <p:cNvPr id="25" name="Object 24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342997" y="5048601"/>
                    <a:ext cx="4434739" cy="28159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748230" y="5885586"/>
                  <a:ext cx="5266667" cy="1666667"/>
                </a:xfrm>
                <a:prstGeom prst="rect">
                  <a:avLst/>
                </a:prstGeom>
              </p:spPr>
            </p:pic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4654051" y="5016898"/>
                  <a:ext cx="1866667" cy="895238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9813238" y="5048601"/>
                <a:ext cx="5456488" cy="2815916"/>
                <a:chOff x="9813238" y="5048601"/>
                <a:chExt cx="5456488" cy="2815916"/>
              </a:xfrm>
            </p:grpSpPr>
            <p:grpSp>
              <p:nvGrpSpPr>
                <p:cNvPr id="1011" name="그룹 1011"/>
                <p:cNvGrpSpPr/>
                <p:nvPr/>
              </p:nvGrpSpPr>
              <p:grpSpPr>
                <a:xfrm>
                  <a:off x="10327098" y="5048601"/>
                  <a:ext cx="4434739" cy="2815916"/>
                  <a:chOff x="10327098" y="5048601"/>
                  <a:chExt cx="4434739" cy="2815916"/>
                </a:xfrm>
              </p:grpSpPr>
              <p:pic>
                <p:nvPicPr>
                  <p:cNvPr id="32" name="Object 3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0327098" y="5048601"/>
                    <a:ext cx="4434739" cy="28159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732333" y="6180829"/>
                  <a:ext cx="4771429" cy="961905"/>
                </a:xfrm>
                <a:prstGeom prst="rect">
                  <a:avLst/>
                </a:prstGeom>
              </p:spPr>
            </p:pic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1638115" y="5016896"/>
                  <a:ext cx="1866667" cy="8952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7958579" y="6053415"/>
              <a:ext cx="2257894" cy="787240"/>
              <a:chOff x="7958579" y="6053415"/>
              <a:chExt cx="2257894" cy="78724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900000">
                <a:off x="7958579" y="6053415"/>
                <a:ext cx="2257894" cy="787240"/>
              </a:xfrm>
              <a:prstGeom prst="rect">
                <a:avLst/>
              </a:prstGeom>
            </p:spPr>
          </p:pic>
        </p:grpSp>
      </p:grpSp>
      <p:graphicFrame>
        <p:nvGraphicFramePr>
          <p:cNvPr id="33" name="표 5">
            <a:extLst>
              <a:ext uri="{FF2B5EF4-FFF2-40B4-BE49-F238E27FC236}">
                <a16:creationId xmlns:a16="http://schemas.microsoft.com/office/drawing/2014/main" id="{414D7FC0-C79A-41C2-9D5A-030D0AC5C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23050"/>
              </p:ext>
            </p:extLst>
          </p:nvPr>
        </p:nvGraphicFramePr>
        <p:xfrm>
          <a:off x="953381" y="1436594"/>
          <a:ext cx="16407962" cy="154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09">
                  <a:extLst>
                    <a:ext uri="{9D8B030D-6E8A-4147-A177-3AD203B41FA5}">
                      <a16:colId xmlns:a16="http://schemas.microsoft.com/office/drawing/2014/main" val="818845400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1936638115"/>
                    </a:ext>
                  </a:extLst>
                </a:gridCol>
                <a:gridCol w="2064209">
                  <a:extLst>
                    <a:ext uri="{9D8B030D-6E8A-4147-A177-3AD203B41FA5}">
                      <a16:colId xmlns:a16="http://schemas.microsoft.com/office/drawing/2014/main" val="3680857507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305948443"/>
                    </a:ext>
                  </a:extLst>
                </a:gridCol>
              </a:tblGrid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JYOGIYO-USER-16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JYOGIYO-ADMIN-1 ~ JYOGIYO-ADMIN-3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284167"/>
                  </a:ext>
                </a:extLst>
              </a:tr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2021. 04. 07.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951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0524" y="3161473"/>
            <a:ext cx="16350821" cy="183060"/>
            <a:chOff x="1010524" y="3161473"/>
            <a:chExt cx="16350821" cy="1830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161473"/>
              <a:ext cx="16350821" cy="1830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382" y="456118"/>
            <a:ext cx="1980952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3413" y="1130239"/>
            <a:ext cx="15571775" cy="20956"/>
            <a:chOff x="1703413" y="1130239"/>
            <a:chExt cx="15571775" cy="209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03413" y="1130239"/>
              <a:ext cx="15571775" cy="209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0526" y="1093098"/>
            <a:ext cx="1535840" cy="95238"/>
            <a:chOff x="1010526" y="1093098"/>
            <a:chExt cx="1535840" cy="952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10526" y="1093098"/>
              <a:ext cx="1535840" cy="9523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82" y="3258820"/>
            <a:ext cx="2990476" cy="6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0524" y="3801665"/>
            <a:ext cx="16350821" cy="183060"/>
            <a:chOff x="1010524" y="3801665"/>
            <a:chExt cx="16350821" cy="1830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801665"/>
              <a:ext cx="16350821" cy="1830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524" y="9707456"/>
            <a:ext cx="16518813" cy="36793"/>
            <a:chOff x="1010524" y="9707456"/>
            <a:chExt cx="16518813" cy="367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10524" y="9707456"/>
              <a:ext cx="16518813" cy="3679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99799" y="9817527"/>
            <a:ext cx="2628571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954658" y="4426905"/>
            <a:ext cx="8185774" cy="4366817"/>
            <a:chOff x="5954658" y="4426905"/>
            <a:chExt cx="8185774" cy="436681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5620" y="5205408"/>
              <a:ext cx="1866667" cy="89523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5954658" y="4512620"/>
              <a:ext cx="6742238" cy="4281103"/>
              <a:chOff x="5954658" y="4512620"/>
              <a:chExt cx="6742238" cy="428110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954658" y="4512620"/>
                <a:ext cx="6742238" cy="428110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924" y="6133701"/>
              <a:ext cx="6657143" cy="1666667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16372" y="4283316"/>
              <a:ext cx="3580952" cy="1714286"/>
            </a:xfrm>
            <a:prstGeom prst="rect">
              <a:avLst/>
            </a:prstGeom>
          </p:spPr>
        </p:pic>
      </p:grpSp>
      <p:graphicFrame>
        <p:nvGraphicFramePr>
          <p:cNvPr id="23" name="표 5">
            <a:extLst>
              <a:ext uri="{FF2B5EF4-FFF2-40B4-BE49-F238E27FC236}">
                <a16:creationId xmlns:a16="http://schemas.microsoft.com/office/drawing/2014/main" id="{CD84D092-8D4C-4F3C-9D5A-012FF42D0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920548"/>
              </p:ext>
            </p:extLst>
          </p:nvPr>
        </p:nvGraphicFramePr>
        <p:xfrm>
          <a:off x="953381" y="1436594"/>
          <a:ext cx="16407962" cy="154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09">
                  <a:extLst>
                    <a:ext uri="{9D8B030D-6E8A-4147-A177-3AD203B41FA5}">
                      <a16:colId xmlns:a16="http://schemas.microsoft.com/office/drawing/2014/main" val="818845400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1936638115"/>
                    </a:ext>
                  </a:extLst>
                </a:gridCol>
                <a:gridCol w="2064209">
                  <a:extLst>
                    <a:ext uri="{9D8B030D-6E8A-4147-A177-3AD203B41FA5}">
                      <a16:colId xmlns:a16="http://schemas.microsoft.com/office/drawing/2014/main" val="3680857507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305948443"/>
                    </a:ext>
                  </a:extLst>
                </a:gridCol>
              </a:tblGrid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JYOGIYO-USER-22 ~ JYOGIYO-USER-25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284167"/>
                  </a:ext>
                </a:extLst>
              </a:tr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2021. 04. 07.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951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0524" y="3161473"/>
            <a:ext cx="16350821" cy="183060"/>
            <a:chOff x="1010524" y="3161473"/>
            <a:chExt cx="16350821" cy="1830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161473"/>
              <a:ext cx="16350821" cy="1830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382" y="456118"/>
            <a:ext cx="1980952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3413" y="1130239"/>
            <a:ext cx="15571775" cy="20956"/>
            <a:chOff x="1703413" y="1130239"/>
            <a:chExt cx="15571775" cy="209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03413" y="1130239"/>
              <a:ext cx="15571775" cy="209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0526" y="1093098"/>
            <a:ext cx="1535840" cy="95238"/>
            <a:chOff x="1010526" y="1093098"/>
            <a:chExt cx="1535840" cy="952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10526" y="1093098"/>
              <a:ext cx="1535840" cy="9523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82" y="3258820"/>
            <a:ext cx="2990476" cy="6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0524" y="3801665"/>
            <a:ext cx="16350821" cy="183060"/>
            <a:chOff x="1010524" y="3801665"/>
            <a:chExt cx="16350821" cy="1830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801665"/>
              <a:ext cx="16350821" cy="1830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524" y="9707456"/>
            <a:ext cx="16518813" cy="36793"/>
            <a:chOff x="1010524" y="9707456"/>
            <a:chExt cx="16518813" cy="367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10524" y="9707456"/>
              <a:ext cx="16518813" cy="3679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99799" y="9817527"/>
            <a:ext cx="2628571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954658" y="4426905"/>
            <a:ext cx="8185774" cy="4366817"/>
            <a:chOff x="5954658" y="4426905"/>
            <a:chExt cx="8185774" cy="436681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5620" y="5205408"/>
              <a:ext cx="1866667" cy="89523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5954658" y="4512620"/>
              <a:ext cx="6742238" cy="4281103"/>
              <a:chOff x="5954658" y="4512620"/>
              <a:chExt cx="6742238" cy="428110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954658" y="4512620"/>
                <a:ext cx="6742238" cy="428110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924" y="6133705"/>
              <a:ext cx="6657143" cy="1666667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16372" y="4283316"/>
              <a:ext cx="3580952" cy="1714286"/>
            </a:xfrm>
            <a:prstGeom prst="rect">
              <a:avLst/>
            </a:prstGeom>
          </p:spPr>
        </p:pic>
      </p:grpSp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7AFD56D4-CABE-417E-AE87-0D2FBFA7F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05524"/>
              </p:ext>
            </p:extLst>
          </p:nvPr>
        </p:nvGraphicFramePr>
        <p:xfrm>
          <a:off x="953381" y="1436594"/>
          <a:ext cx="16407962" cy="154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09">
                  <a:extLst>
                    <a:ext uri="{9D8B030D-6E8A-4147-A177-3AD203B41FA5}">
                      <a16:colId xmlns:a16="http://schemas.microsoft.com/office/drawing/2014/main" val="818845400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1936638115"/>
                    </a:ext>
                  </a:extLst>
                </a:gridCol>
                <a:gridCol w="2064209">
                  <a:extLst>
                    <a:ext uri="{9D8B030D-6E8A-4147-A177-3AD203B41FA5}">
                      <a16:colId xmlns:a16="http://schemas.microsoft.com/office/drawing/2014/main" val="3680857507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305948443"/>
                    </a:ext>
                  </a:extLst>
                </a:gridCol>
              </a:tblGrid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JYOGIYO-USER-26 ~ JYOGIYO-USER-29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284167"/>
                  </a:ext>
                </a:extLst>
              </a:tr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2021. 04. 07.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951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0524" y="3161473"/>
            <a:ext cx="16350821" cy="183060"/>
            <a:chOff x="1010524" y="3161473"/>
            <a:chExt cx="16350821" cy="1830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161473"/>
              <a:ext cx="16350821" cy="1830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382" y="456118"/>
            <a:ext cx="1980952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3413" y="1130239"/>
            <a:ext cx="15571775" cy="20956"/>
            <a:chOff x="1703413" y="1130239"/>
            <a:chExt cx="15571775" cy="209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03413" y="1130239"/>
              <a:ext cx="15571775" cy="209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0526" y="1093098"/>
            <a:ext cx="1535840" cy="95238"/>
            <a:chOff x="1010526" y="1093098"/>
            <a:chExt cx="1535840" cy="952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10526" y="1093098"/>
              <a:ext cx="1535840" cy="9523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82" y="3258820"/>
            <a:ext cx="2990476" cy="6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0524" y="3801665"/>
            <a:ext cx="16350821" cy="183060"/>
            <a:chOff x="1010524" y="3801665"/>
            <a:chExt cx="16350821" cy="1830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801665"/>
              <a:ext cx="16350821" cy="1830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524" y="9707456"/>
            <a:ext cx="16518813" cy="36793"/>
            <a:chOff x="1010524" y="9707456"/>
            <a:chExt cx="16518813" cy="367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10524" y="9707456"/>
              <a:ext cx="16518813" cy="3679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99799" y="9817527"/>
            <a:ext cx="2628571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954658" y="4426905"/>
            <a:ext cx="8185774" cy="4366817"/>
            <a:chOff x="5954658" y="4426905"/>
            <a:chExt cx="8185774" cy="436681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5620" y="5205408"/>
              <a:ext cx="1866667" cy="89523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5954658" y="4512620"/>
              <a:ext cx="6742238" cy="4281103"/>
              <a:chOff x="5954658" y="4512620"/>
              <a:chExt cx="6742238" cy="428110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954658" y="4512620"/>
                <a:ext cx="6742238" cy="428110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924" y="6133705"/>
              <a:ext cx="6657143" cy="1666667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16372" y="4283316"/>
              <a:ext cx="3580952" cy="1714286"/>
            </a:xfrm>
            <a:prstGeom prst="rect">
              <a:avLst/>
            </a:prstGeom>
          </p:spPr>
        </p:pic>
      </p:grpSp>
      <p:graphicFrame>
        <p:nvGraphicFramePr>
          <p:cNvPr id="23" name="표 5">
            <a:extLst>
              <a:ext uri="{FF2B5EF4-FFF2-40B4-BE49-F238E27FC236}">
                <a16:creationId xmlns:a16="http://schemas.microsoft.com/office/drawing/2014/main" id="{4BBDB8F8-D5BA-43EF-A52B-0B3FEF0F8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20416"/>
              </p:ext>
            </p:extLst>
          </p:nvPr>
        </p:nvGraphicFramePr>
        <p:xfrm>
          <a:off x="953381" y="1436594"/>
          <a:ext cx="16407962" cy="154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09">
                  <a:extLst>
                    <a:ext uri="{9D8B030D-6E8A-4147-A177-3AD203B41FA5}">
                      <a16:colId xmlns:a16="http://schemas.microsoft.com/office/drawing/2014/main" val="818845400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1936638115"/>
                    </a:ext>
                  </a:extLst>
                </a:gridCol>
                <a:gridCol w="2064209">
                  <a:extLst>
                    <a:ext uri="{9D8B030D-6E8A-4147-A177-3AD203B41FA5}">
                      <a16:colId xmlns:a16="http://schemas.microsoft.com/office/drawing/2014/main" val="3680857507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305948443"/>
                    </a:ext>
                  </a:extLst>
                </a:gridCol>
              </a:tblGrid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JYOGIYO-USER-30 ~ JYOGIYO-USER-33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284167"/>
                  </a:ext>
                </a:extLst>
              </a:tr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2021. 04. 07.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951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0524" y="3161473"/>
            <a:ext cx="16350821" cy="183060"/>
            <a:chOff x="1010524" y="3161473"/>
            <a:chExt cx="16350821" cy="1830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161473"/>
              <a:ext cx="16350821" cy="1830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382" y="456118"/>
            <a:ext cx="1980952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3413" y="1130239"/>
            <a:ext cx="15571775" cy="20956"/>
            <a:chOff x="1703413" y="1130239"/>
            <a:chExt cx="15571775" cy="209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03413" y="1130239"/>
              <a:ext cx="15571775" cy="209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0526" y="1093098"/>
            <a:ext cx="1535840" cy="95238"/>
            <a:chOff x="1010526" y="1093098"/>
            <a:chExt cx="1535840" cy="952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10526" y="1093098"/>
              <a:ext cx="1535840" cy="9523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82" y="3258820"/>
            <a:ext cx="4314286" cy="6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0524" y="3801665"/>
            <a:ext cx="16350821" cy="183060"/>
            <a:chOff x="1010524" y="3801665"/>
            <a:chExt cx="16350821" cy="1830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10524" y="3801665"/>
              <a:ext cx="16350821" cy="1830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524" y="9707456"/>
            <a:ext cx="16518813" cy="36793"/>
            <a:chOff x="1010524" y="9707456"/>
            <a:chExt cx="16518813" cy="367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10524" y="9707456"/>
              <a:ext cx="16518813" cy="3679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99799" y="9817527"/>
            <a:ext cx="2628571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584871" y="5142857"/>
            <a:ext cx="12115879" cy="2755800"/>
            <a:chOff x="3584871" y="5142857"/>
            <a:chExt cx="12115879" cy="275580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584871" y="5142857"/>
              <a:ext cx="12115879" cy="2755800"/>
              <a:chOff x="3584871" y="5142857"/>
              <a:chExt cx="12115879" cy="2755800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3584871" y="5142857"/>
                <a:ext cx="5165855" cy="2755800"/>
                <a:chOff x="3584871" y="5142857"/>
                <a:chExt cx="5165855" cy="2755800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7737967" y="5634154"/>
                  <a:ext cx="1171429" cy="561905"/>
                </a:xfrm>
                <a:prstGeom prst="rect">
                  <a:avLst/>
                </a:prstGeom>
              </p:spPr>
            </p:pic>
            <p:grpSp>
              <p:nvGrpSpPr>
                <p:cNvPr id="1009" name="그룹 1009"/>
                <p:cNvGrpSpPr/>
                <p:nvPr/>
              </p:nvGrpSpPr>
              <p:grpSpPr>
                <a:xfrm>
                  <a:off x="3584871" y="5196950"/>
                  <a:ext cx="4254872" cy="2701707"/>
                  <a:chOff x="3584871" y="5196950"/>
                  <a:chExt cx="4254872" cy="2701707"/>
                </a:xfrm>
              </p:grpSpPr>
              <p:pic>
                <p:nvPicPr>
                  <p:cNvPr id="26" name="Object 25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584871" y="5196950"/>
                    <a:ext cx="4254872" cy="270170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3554974" y="6213897"/>
                  <a:ext cx="4447619" cy="1171429"/>
                </a:xfrm>
                <a:prstGeom prst="rect">
                  <a:avLst/>
                </a:prstGeom>
              </p:spPr>
            </p:pic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696651" y="5052241"/>
                  <a:ext cx="2257143" cy="1085714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0534896" y="5142857"/>
                <a:ext cx="5165855" cy="2755800"/>
                <a:chOff x="10534896" y="5142857"/>
                <a:chExt cx="5165855" cy="2755800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4687991" y="5634154"/>
                  <a:ext cx="1171429" cy="561905"/>
                </a:xfrm>
                <a:prstGeom prst="rect">
                  <a:avLst/>
                </a:prstGeom>
              </p:spPr>
            </p:pic>
            <p:grpSp>
              <p:nvGrpSpPr>
                <p:cNvPr id="1011" name="그룹 1011"/>
                <p:cNvGrpSpPr/>
                <p:nvPr/>
              </p:nvGrpSpPr>
              <p:grpSpPr>
                <a:xfrm>
                  <a:off x="10534896" y="5196950"/>
                  <a:ext cx="4254872" cy="2701707"/>
                  <a:chOff x="10534896" y="5196950"/>
                  <a:chExt cx="4254872" cy="2701707"/>
                </a:xfrm>
              </p:grpSpPr>
              <p:pic>
                <p:nvPicPr>
                  <p:cNvPr id="34" name="Object 33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10534896" y="5196950"/>
                    <a:ext cx="4254872" cy="270170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0476425" y="6223421"/>
                  <a:ext cx="3704762" cy="1019048"/>
                </a:xfrm>
                <a:prstGeom prst="rect">
                  <a:avLst/>
                </a:prstGeom>
              </p:spPr>
            </p:pic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1646635" y="5052241"/>
                  <a:ext cx="2257143" cy="108571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8053817" y="6053415"/>
              <a:ext cx="2257894" cy="787240"/>
              <a:chOff x="8053817" y="6053415"/>
              <a:chExt cx="2257894" cy="78724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900000">
                <a:off x="8053817" y="6053415"/>
                <a:ext cx="2257894" cy="787240"/>
              </a:xfrm>
              <a:prstGeom prst="rect">
                <a:avLst/>
              </a:prstGeom>
            </p:spPr>
          </p:pic>
        </p:grpSp>
      </p:grpSp>
      <p:graphicFrame>
        <p:nvGraphicFramePr>
          <p:cNvPr id="33" name="표 5">
            <a:extLst>
              <a:ext uri="{FF2B5EF4-FFF2-40B4-BE49-F238E27FC236}">
                <a16:creationId xmlns:a16="http://schemas.microsoft.com/office/drawing/2014/main" id="{D9F3F532-7A0C-4BC1-8EB8-27379B817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19520"/>
              </p:ext>
            </p:extLst>
          </p:nvPr>
        </p:nvGraphicFramePr>
        <p:xfrm>
          <a:off x="953381" y="1436594"/>
          <a:ext cx="16407962" cy="154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09">
                  <a:extLst>
                    <a:ext uri="{9D8B030D-6E8A-4147-A177-3AD203B41FA5}">
                      <a16:colId xmlns:a16="http://schemas.microsoft.com/office/drawing/2014/main" val="818845400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1936638115"/>
                    </a:ext>
                  </a:extLst>
                </a:gridCol>
                <a:gridCol w="2064209">
                  <a:extLst>
                    <a:ext uri="{9D8B030D-6E8A-4147-A177-3AD203B41FA5}">
                      <a16:colId xmlns:a16="http://schemas.microsoft.com/office/drawing/2014/main" val="3680857507"/>
                    </a:ext>
                  </a:extLst>
                </a:gridCol>
                <a:gridCol w="6139772">
                  <a:extLst>
                    <a:ext uri="{9D8B030D-6E8A-4147-A177-3AD203B41FA5}">
                      <a16:colId xmlns:a16="http://schemas.microsoft.com/office/drawing/2014/main" val="305948443"/>
                    </a:ext>
                  </a:extLst>
                </a:gridCol>
              </a:tblGrid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JYOGIYO-USER-34 ~ JYOGIYO-USER-37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JYOGIYO-ADMIN-4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284167"/>
                  </a:ext>
                </a:extLst>
              </a:tr>
              <a:tr h="774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2021. 04. 07.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신민경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951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209</Words>
  <Application>Microsoft Office PowerPoint</Application>
  <PresentationFormat>사용자 지정</PresentationFormat>
  <Paragraphs>99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PC07</cp:lastModifiedBy>
  <cp:revision>14</cp:revision>
  <dcterms:created xsi:type="dcterms:W3CDTF">2021-04-07T21:42:14Z</dcterms:created>
  <dcterms:modified xsi:type="dcterms:W3CDTF">2021-04-21T06:58:24Z</dcterms:modified>
</cp:coreProperties>
</file>