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80910" y="2901640"/>
            <a:ext cx="4552022" cy="364162"/>
            <a:chOff x="7180910" y="2901640"/>
            <a:chExt cx="4552022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0910" y="2901640"/>
              <a:ext cx="4552022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69140" y="2681924"/>
            <a:ext cx="803594" cy="803594"/>
            <a:chOff x="12069140" y="2681924"/>
            <a:chExt cx="803594" cy="8035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9140" y="2681924"/>
              <a:ext cx="803594" cy="8035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34918" y="8893892"/>
            <a:ext cx="3607175" cy="767962"/>
            <a:chOff x="14334918" y="8893892"/>
            <a:chExt cx="3607175" cy="767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7976" y="8806950"/>
              <a:ext cx="3129404" cy="105345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42157" y="9203569"/>
              <a:ext cx="807904" cy="45713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609" y="8992166"/>
            <a:ext cx="7381035" cy="6856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9061" y="1084594"/>
            <a:ext cx="6171429" cy="2399143"/>
            <a:chOff x="959061" y="1084594"/>
            <a:chExt cx="6171429" cy="2399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061" y="1084594"/>
              <a:ext cx="6171429" cy="239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861886"/>
            <a:ext cx="5246361" cy="62074"/>
            <a:chOff x="1228638" y="1861886"/>
            <a:chExt cx="5246361" cy="62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638" y="1861886"/>
              <a:ext cx="5246361" cy="62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63" y="2020005"/>
            <a:ext cx="5811254" cy="43313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5191" y="1450239"/>
            <a:ext cx="638663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14039" y="7413750"/>
            <a:ext cx="6171429" cy="2399143"/>
            <a:chOff x="11014039" y="7413750"/>
            <a:chExt cx="6171429" cy="2399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4039" y="7413750"/>
              <a:ext cx="6171429" cy="2399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33333" y="1488335"/>
            <a:ext cx="971429" cy="892617"/>
            <a:chOff x="15933333" y="1488335"/>
            <a:chExt cx="971429" cy="8926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33333" y="1488335"/>
              <a:ext cx="971429" cy="8926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9440" y="1352897"/>
            <a:ext cx="1635477" cy="14958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4115" y="2777158"/>
            <a:ext cx="15597484" cy="62074"/>
            <a:chOff x="1344115" y="2777158"/>
            <a:chExt cx="15597484" cy="62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115" y="2777158"/>
              <a:ext cx="15597484" cy="62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125" y="743050"/>
            <a:ext cx="4891991" cy="2319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90303" y="552377"/>
            <a:ext cx="3607175" cy="767962"/>
            <a:chOff x="14190303" y="552377"/>
            <a:chExt cx="3607175" cy="7679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03361" y="465435"/>
              <a:ext cx="3129404" cy="105345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97542" y="862054"/>
              <a:ext cx="807904" cy="4571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14039" y="7413750"/>
            <a:ext cx="6171429" cy="2399143"/>
            <a:chOff x="11014039" y="7413750"/>
            <a:chExt cx="6171429" cy="2399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4039" y="7413750"/>
              <a:ext cx="6171429" cy="2399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73248" y="3625102"/>
            <a:ext cx="12142493" cy="4689459"/>
            <a:chOff x="3173248" y="3625102"/>
            <a:chExt cx="12142493" cy="468945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173248" y="3625102"/>
              <a:ext cx="11598773" cy="4689459"/>
              <a:chOff x="3173248" y="3625102"/>
              <a:chExt cx="11598773" cy="468945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496010" y="6320818"/>
                <a:ext cx="3731423" cy="803594"/>
                <a:chOff x="10496010" y="6320818"/>
                <a:chExt cx="3731423" cy="803594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10496010" y="6320818"/>
                  <a:ext cx="803594" cy="803594"/>
                  <a:chOff x="10496010" y="6320818"/>
                  <a:chExt cx="803594" cy="803594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0496010" y="6320818"/>
                    <a:ext cx="803594" cy="8035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1433274" y="6261421"/>
                  <a:ext cx="2113490" cy="822837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0496010" y="7510967"/>
                <a:ext cx="4276012" cy="803594"/>
                <a:chOff x="10496010" y="7510967"/>
                <a:chExt cx="4276012" cy="803594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10496010" y="7510967"/>
                  <a:ext cx="803594" cy="803594"/>
                  <a:chOff x="10496010" y="7510967"/>
                  <a:chExt cx="803594" cy="803594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496010" y="7510967"/>
                    <a:ext cx="803594" cy="8035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1433280" y="7461094"/>
                  <a:ext cx="1140922" cy="822837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173248" y="3625102"/>
                <a:ext cx="4276009" cy="2978997"/>
                <a:chOff x="3173248" y="3625102"/>
                <a:chExt cx="4276009" cy="2978997"/>
              </a:xfrm>
            </p:grpSpPr>
            <p:grpSp>
              <p:nvGrpSpPr>
                <p:cNvPr id="1011" name="그룹 1011"/>
                <p:cNvGrpSpPr/>
                <p:nvPr/>
              </p:nvGrpSpPr>
              <p:grpSpPr>
                <a:xfrm>
                  <a:off x="3173248" y="4744181"/>
                  <a:ext cx="4276009" cy="803594"/>
                  <a:chOff x="3173248" y="4744181"/>
                  <a:chExt cx="4276009" cy="803594"/>
                </a:xfrm>
              </p:grpSpPr>
              <p:grpSp>
                <p:nvGrpSpPr>
                  <p:cNvPr id="1012" name="그룹 1012"/>
                  <p:cNvGrpSpPr/>
                  <p:nvPr/>
                </p:nvGrpSpPr>
                <p:grpSpPr>
                  <a:xfrm>
                    <a:off x="3173248" y="4744181"/>
                    <a:ext cx="803594" cy="803594"/>
                    <a:chOff x="3173248" y="4744181"/>
                    <a:chExt cx="803594" cy="803594"/>
                  </a:xfrm>
                </p:grpSpPr>
                <p:pic>
                  <p:nvPicPr>
                    <p:cNvPr id="30" name="Object 29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3173248" y="4744181"/>
                      <a:ext cx="803594" cy="80359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4110516" y="4694309"/>
                    <a:ext cx="2122450" cy="8228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177792" y="3625102"/>
                  <a:ext cx="4242399" cy="803594"/>
                  <a:chOff x="3177792" y="3625102"/>
                  <a:chExt cx="4242399" cy="803594"/>
                </a:xfrm>
              </p:grpSpPr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3177792" y="3625102"/>
                    <a:ext cx="803594" cy="803594"/>
                    <a:chOff x="3177792" y="3625102"/>
                    <a:chExt cx="803594" cy="803594"/>
                  </a:xfrm>
                </p:grpSpPr>
                <p:pic>
                  <p:nvPicPr>
                    <p:cNvPr id="36" name="Object 35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3177792" y="3625102"/>
                      <a:ext cx="803594" cy="80359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4081449" y="3556532"/>
                    <a:ext cx="1122715" cy="8228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5" name="그룹 1015"/>
                <p:cNvGrpSpPr/>
                <p:nvPr/>
              </p:nvGrpSpPr>
              <p:grpSpPr>
                <a:xfrm>
                  <a:off x="3173248" y="5800505"/>
                  <a:ext cx="4276009" cy="803594"/>
                  <a:chOff x="3173248" y="5800505"/>
                  <a:chExt cx="4276009" cy="803594"/>
                </a:xfrm>
              </p:grpSpPr>
              <p:grpSp>
                <p:nvGrpSpPr>
                  <p:cNvPr id="1016" name="그룹 1016"/>
                  <p:cNvGrpSpPr/>
                  <p:nvPr/>
                </p:nvGrpSpPr>
                <p:grpSpPr>
                  <a:xfrm>
                    <a:off x="3173248" y="5800505"/>
                    <a:ext cx="803594" cy="803594"/>
                    <a:chOff x="3173248" y="5800505"/>
                    <a:chExt cx="803594" cy="803594"/>
                  </a:xfrm>
                </p:grpSpPr>
                <p:pic>
                  <p:nvPicPr>
                    <p:cNvPr id="42" name="Object 41"/>
                    <p:cNvPicPr>
                      <a:picLocks noChangeAspect="1"/>
                    </p:cNvPicPr>
                    <p:nvPr/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>
                    <a:xfrm>
                      <a:off x="3173248" y="5800505"/>
                      <a:ext cx="803594" cy="80359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4" name="Object 43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4110516" y="5750630"/>
                    <a:ext cx="2068689" cy="82283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17" name="그룹 1017"/>
            <p:cNvGrpSpPr/>
            <p:nvPr/>
          </p:nvGrpSpPr>
          <p:grpSpPr>
            <a:xfrm>
              <a:off x="10483745" y="5142857"/>
              <a:ext cx="803594" cy="803594"/>
              <a:chOff x="10483745" y="5142857"/>
              <a:chExt cx="803594" cy="80359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483745" y="5142857"/>
                <a:ext cx="803594" cy="803594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1049" y="5092983"/>
              <a:ext cx="3860468" cy="822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976172"/>
            <a:ext cx="5246362" cy="1260839"/>
            <a:chOff x="1228638" y="1976172"/>
            <a:chExt cx="5246362" cy="12608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8638" y="1976172"/>
              <a:ext cx="5246361" cy="62074"/>
              <a:chOff x="1228638" y="1976172"/>
              <a:chExt cx="5246361" cy="620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638" y="1976172"/>
                <a:ext cx="5246361" cy="6207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83" y="2134154"/>
              <a:ext cx="3116382" cy="14958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8542" y="3766837"/>
            <a:ext cx="13339649" cy="50306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53124" y="9234750"/>
            <a:ext cx="3419469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33333" y="1488335"/>
            <a:ext cx="971429" cy="892617"/>
            <a:chOff x="15933333" y="1488335"/>
            <a:chExt cx="971429" cy="8926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33333" y="1488335"/>
              <a:ext cx="971429" cy="8926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5191" y="1450239"/>
            <a:ext cx="611286" cy="457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99401" y="1352895"/>
            <a:ext cx="1547387" cy="14958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14039" y="7413750"/>
            <a:ext cx="6171429" cy="2399143"/>
            <a:chOff x="11014039" y="7413750"/>
            <a:chExt cx="6171429" cy="2399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4039" y="7413750"/>
              <a:ext cx="6171429" cy="239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976172"/>
            <a:ext cx="5246362" cy="1260839"/>
            <a:chOff x="1228638" y="1976172"/>
            <a:chExt cx="5246362" cy="12608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8638" y="1976172"/>
              <a:ext cx="5246361" cy="62074"/>
              <a:chOff x="1228638" y="1976172"/>
              <a:chExt cx="5246361" cy="620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638" y="1976172"/>
                <a:ext cx="5246361" cy="6207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841" y="2134154"/>
              <a:ext cx="4847429" cy="14958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53124" y="9234750"/>
            <a:ext cx="3419469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33333" y="1488335"/>
            <a:ext cx="971429" cy="892617"/>
            <a:chOff x="15933333" y="1488335"/>
            <a:chExt cx="971429" cy="8926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33333" y="1488335"/>
              <a:ext cx="971429" cy="89261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5191" y="1450239"/>
            <a:ext cx="1146135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9440" y="1352897"/>
            <a:ext cx="1609715" cy="1495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66917" y="2606591"/>
            <a:ext cx="6171429" cy="3857143"/>
            <a:chOff x="5966917" y="2606591"/>
            <a:chExt cx="6171429" cy="385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6917" y="2606591"/>
              <a:ext cx="6171429" cy="38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35537" y="5763176"/>
            <a:ext cx="3844663" cy="3844663"/>
            <a:chOff x="4135537" y="5763176"/>
            <a:chExt cx="3844663" cy="38446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35537" y="5763176"/>
              <a:ext cx="3844663" cy="38446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1064" y="3497545"/>
            <a:ext cx="4249097" cy="2265632"/>
            <a:chOff x="2041064" y="3497545"/>
            <a:chExt cx="4249097" cy="22656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1064" y="3497545"/>
              <a:ext cx="4249097" cy="2265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88722" y="2182716"/>
            <a:ext cx="2960141" cy="2960141"/>
            <a:chOff x="12288722" y="2182716"/>
            <a:chExt cx="2960141" cy="29601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88722" y="2182716"/>
              <a:ext cx="2960141" cy="29601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03008" y="5763176"/>
            <a:ext cx="6171429" cy="3085714"/>
            <a:chOff x="9203008" y="5763176"/>
            <a:chExt cx="6171429" cy="308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03008" y="5763176"/>
              <a:ext cx="6171429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976172"/>
            <a:ext cx="5246362" cy="1260839"/>
            <a:chOff x="1228638" y="1976172"/>
            <a:chExt cx="5246362" cy="12608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8638" y="1976172"/>
              <a:ext cx="5246361" cy="62074"/>
              <a:chOff x="1228638" y="1976172"/>
              <a:chExt cx="5246361" cy="620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638" y="1976172"/>
                <a:ext cx="5246361" cy="6207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403" y="2134154"/>
              <a:ext cx="4800060" cy="14958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6609" y="3675513"/>
            <a:ext cx="10981572" cy="57337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53124" y="9234750"/>
            <a:ext cx="3419469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33333" y="1488335"/>
            <a:ext cx="971429" cy="892617"/>
            <a:chOff x="15933333" y="1488335"/>
            <a:chExt cx="971429" cy="8926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33333" y="1488335"/>
              <a:ext cx="971429" cy="8926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5191" y="1450239"/>
            <a:ext cx="1128216" cy="457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99440" y="1352897"/>
            <a:ext cx="1616364" cy="1495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14039" y="7413750"/>
            <a:ext cx="6171429" cy="2399143"/>
            <a:chOff x="11014039" y="7413750"/>
            <a:chExt cx="6171429" cy="2399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4039" y="7413750"/>
              <a:ext cx="6171429" cy="239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861886"/>
            <a:ext cx="5246361" cy="62074"/>
            <a:chOff x="1228638" y="1861886"/>
            <a:chExt cx="5246361" cy="62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638" y="1861886"/>
              <a:ext cx="5246361" cy="62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2403" y="2019869"/>
            <a:ext cx="8040266" cy="14958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6321" y="3277303"/>
            <a:ext cx="5689854" cy="57025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5191" y="1450239"/>
            <a:ext cx="2099107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933333" y="1488335"/>
            <a:ext cx="971429" cy="892617"/>
            <a:chOff x="15933333" y="1488335"/>
            <a:chExt cx="971429" cy="8926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33333" y="1488335"/>
              <a:ext cx="971429" cy="8926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9440" y="1352897"/>
            <a:ext cx="1672042" cy="14958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14039" y="7413750"/>
            <a:ext cx="6171429" cy="2399143"/>
            <a:chOff x="11014039" y="7413750"/>
            <a:chExt cx="6171429" cy="2399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4039" y="7413750"/>
              <a:ext cx="6171429" cy="239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861886"/>
            <a:ext cx="5246362" cy="1240204"/>
            <a:chOff x="1228638" y="1861886"/>
            <a:chExt cx="5246362" cy="12402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8638" y="1861886"/>
              <a:ext cx="5246361" cy="62074"/>
              <a:chOff x="1228638" y="1861886"/>
              <a:chExt cx="5246361" cy="620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638" y="1861886"/>
                <a:ext cx="5246361" cy="6207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755" y="2019868"/>
              <a:ext cx="2733278" cy="14958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5191" y="1450239"/>
            <a:ext cx="2099107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16530" y="4656990"/>
            <a:ext cx="11688232" cy="4426918"/>
            <a:chOff x="5216530" y="4656990"/>
            <a:chExt cx="11688232" cy="44269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6530" y="4656990"/>
              <a:ext cx="11688232" cy="44269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97372" y="4287667"/>
            <a:ext cx="1683300" cy="1086612"/>
            <a:chOff x="3997372" y="4287667"/>
            <a:chExt cx="1683300" cy="10866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7372" y="4287667"/>
              <a:ext cx="1683300" cy="10866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6748" y="3320142"/>
            <a:ext cx="7606896" cy="8055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809524" y="1497956"/>
            <a:ext cx="2098039" cy="892617"/>
            <a:chOff x="14809524" y="1497956"/>
            <a:chExt cx="2098039" cy="8926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9524" y="1497956"/>
              <a:ext cx="2098039" cy="89261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27726" y="1366021"/>
            <a:ext cx="2503909" cy="1495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861886"/>
            <a:ext cx="5246362" cy="1260839"/>
            <a:chOff x="1228638" y="1861886"/>
            <a:chExt cx="5246362" cy="12608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8638" y="1861886"/>
              <a:ext cx="5246361" cy="62074"/>
              <a:chOff x="1228638" y="1861886"/>
              <a:chExt cx="5246361" cy="620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638" y="1861886"/>
                <a:ext cx="5246361" cy="6207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403" y="2019868"/>
              <a:ext cx="2757381" cy="149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5191" y="1450239"/>
            <a:ext cx="2099107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8935" y="3838735"/>
            <a:ext cx="5928113" cy="7771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809524" y="1497956"/>
            <a:ext cx="2098039" cy="892617"/>
            <a:chOff x="14809524" y="1497956"/>
            <a:chExt cx="2098039" cy="8926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09524" y="1497956"/>
              <a:ext cx="2098039" cy="8926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27726" y="1366021"/>
            <a:ext cx="2566237" cy="1495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43810" y="2534399"/>
            <a:ext cx="8160952" cy="4396713"/>
            <a:chOff x="8743810" y="2534399"/>
            <a:chExt cx="8160952" cy="43967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810" y="2534399"/>
              <a:ext cx="8160952" cy="43967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63731" y="2944960"/>
            <a:ext cx="2087282" cy="924922"/>
            <a:chOff x="7163731" y="2944960"/>
            <a:chExt cx="2087282" cy="9249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3731" y="2944960"/>
              <a:ext cx="2087282" cy="9249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8638" y="5018469"/>
            <a:ext cx="8551682" cy="4746184"/>
            <a:chOff x="1228638" y="5018469"/>
            <a:chExt cx="8551682" cy="47461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638" y="5018469"/>
              <a:ext cx="8551682" cy="47461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51013" y="7127229"/>
            <a:ext cx="2087282" cy="924922"/>
            <a:chOff x="9251013" y="7127229"/>
            <a:chExt cx="2087282" cy="9249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51013" y="7127229"/>
              <a:ext cx="2087282" cy="92492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08774" y="8017195"/>
            <a:ext cx="6949700" cy="1691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8638" y="1861886"/>
            <a:ext cx="5246362" cy="1260839"/>
            <a:chOff x="1228638" y="1861886"/>
            <a:chExt cx="5246362" cy="12608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8638" y="1861886"/>
              <a:ext cx="5246361" cy="62074"/>
              <a:chOff x="1228638" y="1861886"/>
              <a:chExt cx="5246361" cy="620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28638" y="1861886"/>
                <a:ext cx="5246361" cy="6207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83" y="2019868"/>
              <a:ext cx="2054323" cy="149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9712" y="1070014"/>
            <a:ext cx="15565049" cy="364162"/>
            <a:chOff x="1339712" y="1070014"/>
            <a:chExt cx="15565049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12" y="1070014"/>
              <a:ext cx="15565049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5191" y="1450239"/>
            <a:ext cx="2099107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809524" y="1497956"/>
            <a:ext cx="2098039" cy="892617"/>
            <a:chOff x="14809524" y="1497956"/>
            <a:chExt cx="2098039" cy="8926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09524" y="1497956"/>
              <a:ext cx="2098039" cy="89261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27726" y="1366021"/>
            <a:ext cx="2572885" cy="1495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8638" y="3156338"/>
            <a:ext cx="9844355" cy="5488228"/>
            <a:chOff x="1228638" y="3156338"/>
            <a:chExt cx="9844355" cy="54882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638" y="3156338"/>
              <a:ext cx="9844355" cy="54882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15549" y="4787450"/>
            <a:ext cx="7024968" cy="16913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98078" y="3490473"/>
            <a:ext cx="2515261" cy="1114569"/>
            <a:chOff x="10298078" y="3490473"/>
            <a:chExt cx="2515261" cy="11145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98078" y="3490473"/>
              <a:ext cx="2515261" cy="11145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14039" y="7413750"/>
            <a:ext cx="6171429" cy="2399143"/>
            <a:chOff x="11014039" y="7413750"/>
            <a:chExt cx="6171429" cy="2399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4039" y="7413750"/>
              <a:ext cx="6171429" cy="239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2021-04-21T15:30:55Z</dcterms:created>
  <dcterms:modified xsi:type="dcterms:W3CDTF">2021-04-21T15:30:55Z</dcterms:modified>
</cp:coreProperties>
</file>