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4" r:id="rId3"/>
    <p:sldId id="259" r:id="rId4"/>
    <p:sldId id="260" r:id="rId5"/>
    <p:sldId id="261" r:id="rId6"/>
    <p:sldId id="267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3" autoAdjust="0"/>
    <p:restoredTop sz="94660"/>
  </p:normalViewPr>
  <p:slideViewPr>
    <p:cSldViewPr snapToGrid="0">
      <p:cViewPr>
        <p:scale>
          <a:sx n="75" d="100"/>
          <a:sy n="75" d="100"/>
        </p:scale>
        <p:origin x="153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59F30-4267-4FF6-86BC-3FCDA6BDA69D}"/>
              </a:ext>
            </a:extLst>
          </p:cNvPr>
          <p:cNvSpPr/>
          <p:nvPr/>
        </p:nvSpPr>
        <p:spPr>
          <a:xfrm>
            <a:off x="3541986" y="1240221"/>
            <a:ext cx="4855780" cy="1792013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F77A453-9CAE-4404-91BB-2542EF17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1" y="514503"/>
            <a:ext cx="10362658" cy="5828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2D8F0C-711F-429B-BD68-1312AC859AC9}"/>
              </a:ext>
            </a:extLst>
          </p:cNvPr>
          <p:cNvSpPr txBox="1"/>
          <p:nvPr/>
        </p:nvSpPr>
        <p:spPr>
          <a:xfrm>
            <a:off x="4012408" y="1205203"/>
            <a:ext cx="39382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PP</a:t>
            </a:r>
            <a:r>
              <a:rPr lang="en-US" altLang="ko-KR" sz="115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</a:t>
            </a:r>
            <a:endParaRPr lang="ko-KR" altLang="en-US" sz="11500" dirty="0">
              <a:solidFill>
                <a:srgbClr val="0070C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D0B5B-D0B5-4C23-9805-99E8AEBA3CFE}"/>
              </a:ext>
            </a:extLst>
          </p:cNvPr>
          <p:cNvSpPr txBox="1"/>
          <p:nvPr/>
        </p:nvSpPr>
        <p:spPr>
          <a:xfrm>
            <a:off x="2990233" y="3429000"/>
            <a:ext cx="621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</a:t>
            </a:r>
            <a:r>
              <a:rPr lang="en-US" altLang="ko-KR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 </a:t>
            </a:r>
            <a:r>
              <a:rPr lang="en-US" altLang="ko-KR" sz="3600" dirty="0" err="1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</a:t>
            </a:r>
            <a:r>
              <a:rPr lang="en-US" altLang="ko-KR" sz="3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</a:t>
            </a:r>
            <a:r>
              <a:rPr lang="en-US" altLang="ko-KR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3600" dirty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</a:t>
            </a:r>
            <a:r>
              <a:rPr lang="en-US" altLang="ko-KR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UTO </a:t>
            </a:r>
            <a:r>
              <a:rPr lang="en-US" altLang="ko-KR" sz="3600" dirty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</a:t>
            </a:r>
            <a:r>
              <a:rPr lang="en-US" altLang="ko-KR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ARKING</a:t>
            </a:r>
            <a:endParaRPr lang="ko-KR" altLang="en-US" sz="3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6E4F3A-9D60-4A87-98C4-124A968726B2}"/>
              </a:ext>
            </a:extLst>
          </p:cNvPr>
          <p:cNvSpPr/>
          <p:nvPr/>
        </p:nvSpPr>
        <p:spPr>
          <a:xfrm>
            <a:off x="3047999" y="4925281"/>
            <a:ext cx="6096000" cy="13492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‘</a:t>
            </a:r>
            <a:r>
              <a:rPr lang="en-US" altLang="ko-KR" sz="4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L’earning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Machine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i="1" kern="0" dirty="0"/>
              <a:t>곽지훈</a:t>
            </a:r>
            <a:r>
              <a:rPr lang="en-US" altLang="ko-KR" sz="1200" i="1" kern="0" dirty="0"/>
              <a:t>/</a:t>
            </a:r>
            <a:r>
              <a:rPr lang="ko-KR" altLang="en-US" sz="1200" i="1" kern="0" dirty="0" err="1"/>
              <a:t>김대순</a:t>
            </a:r>
            <a:r>
              <a:rPr lang="en-US" altLang="ko-KR" sz="1200" i="1" kern="0" dirty="0"/>
              <a:t>/</a:t>
            </a:r>
            <a:r>
              <a:rPr lang="ko-KR" altLang="en-US" sz="1200" i="1" kern="0" dirty="0"/>
              <a:t>김정원</a:t>
            </a:r>
            <a:r>
              <a:rPr lang="en-US" altLang="ko-KR" sz="1200" i="1" kern="0" dirty="0"/>
              <a:t>/</a:t>
            </a:r>
            <a:r>
              <a:rPr lang="ko-KR" altLang="en-US" sz="1200" i="1" kern="0" dirty="0"/>
              <a:t>박세웅</a:t>
            </a:r>
            <a:endParaRPr lang="en-US" altLang="ko-KR" sz="2800" i="1" kern="0" dirty="0"/>
          </a:p>
        </p:txBody>
      </p:sp>
    </p:spTree>
    <p:extLst>
      <p:ext uri="{BB962C8B-B14F-4D97-AF65-F5344CB8AC3E}">
        <p14:creationId xmlns:p14="http://schemas.microsoft.com/office/powerpoint/2010/main" val="90462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A241F-16DA-4F3C-A65B-CBD7AA2249A2}"/>
              </a:ext>
            </a:extLst>
          </p:cNvPr>
          <p:cNvSpPr txBox="1"/>
          <p:nvPr/>
        </p:nvSpPr>
        <p:spPr>
          <a:xfrm>
            <a:off x="2889849" y="896257"/>
            <a:ext cx="641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프로젝트 개요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184A88-EABA-46D9-8783-E3EA3EA3A7E1}"/>
              </a:ext>
            </a:extLst>
          </p:cNvPr>
          <p:cNvSpPr/>
          <p:nvPr/>
        </p:nvSpPr>
        <p:spPr>
          <a:xfrm>
            <a:off x="2379616" y="3194957"/>
            <a:ext cx="7432766" cy="1110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효율적인 주차공간 마련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146B74-2993-4D25-A0E6-9A8412ACA503}"/>
              </a:ext>
            </a:extLst>
          </p:cNvPr>
          <p:cNvSpPr/>
          <p:nvPr/>
        </p:nvSpPr>
        <p:spPr>
          <a:xfrm>
            <a:off x="2379616" y="4711578"/>
            <a:ext cx="7432766" cy="1110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코로나로 인해 지체된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차 산업을 위한 도약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0FE12E-D340-462C-9495-5B4E9AE628BF}"/>
              </a:ext>
            </a:extLst>
          </p:cNvPr>
          <p:cNvSpPr/>
          <p:nvPr/>
        </p:nvSpPr>
        <p:spPr>
          <a:xfrm>
            <a:off x="2379616" y="1678336"/>
            <a:ext cx="7432766" cy="1110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인공지능 활용 및 웹프로그래밍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37410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AI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 </a:t>
            </a: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자동차 인식 </a:t>
            </a: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+ 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번호판 인식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88999" y="1095829"/>
            <a:ext cx="10414001" cy="4992913"/>
            <a:chOff x="1628277" y="1203807"/>
            <a:chExt cx="5306828" cy="319075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0484DE4-5860-418C-9EB7-CD77C7C8E9AB}"/>
                </a:ext>
              </a:extLst>
            </p:cNvPr>
            <p:cNvGrpSpPr/>
            <p:nvPr/>
          </p:nvGrpSpPr>
          <p:grpSpPr>
            <a:xfrm>
              <a:off x="1628277" y="1451457"/>
              <a:ext cx="2627708" cy="2943101"/>
              <a:chOff x="563635" y="1895599"/>
              <a:chExt cx="2627708" cy="2943101"/>
            </a:xfrm>
          </p:grpSpPr>
          <p:sp>
            <p:nvSpPr>
              <p:cNvPr id="52" name="사각형: 둥근 모서리 4">
                <a:extLst>
                  <a:ext uri="{FF2B5EF4-FFF2-40B4-BE49-F238E27FC236}">
                    <a16:creationId xmlns:a16="http://schemas.microsoft.com/office/drawing/2014/main" id="{94D904D1-7FA3-460B-AAD9-621DBD47A584}"/>
                  </a:ext>
                </a:extLst>
              </p:cNvPr>
              <p:cNvSpPr/>
              <p:nvPr/>
            </p:nvSpPr>
            <p:spPr>
              <a:xfrm>
                <a:off x="563635" y="1895599"/>
                <a:ext cx="2428874" cy="2695451"/>
              </a:xfrm>
              <a:prstGeom prst="roundRect">
                <a:avLst>
                  <a:gd name="adj" fmla="val 19289"/>
                </a:avLst>
              </a:prstGeom>
              <a:solidFill>
                <a:schemeClr val="bg1"/>
              </a:solidFill>
              <a:ln w="666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사각형: 둥근 모서리 6">
                <a:extLst>
                  <a:ext uri="{FF2B5EF4-FFF2-40B4-BE49-F238E27FC236}">
                    <a16:creationId xmlns:a16="http://schemas.microsoft.com/office/drawing/2014/main" id="{959D46A7-E5CB-4604-950E-6FABD6C9648B}"/>
                  </a:ext>
                </a:extLst>
              </p:cNvPr>
              <p:cNvSpPr/>
              <p:nvPr/>
            </p:nvSpPr>
            <p:spPr>
              <a:xfrm>
                <a:off x="2297185" y="2257550"/>
                <a:ext cx="798439" cy="25811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DC62F41-1575-4902-BB03-6A0FBEC27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6063" y="2233488"/>
                <a:ext cx="225280" cy="949325"/>
              </a:xfrm>
              <a:prstGeom prst="line">
                <a:avLst/>
              </a:prstGeom>
              <a:ln w="66675">
                <a:solidFill>
                  <a:srgbClr val="FF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538CCF9-3D5D-4153-92FE-FE2E7860A686}"/>
                </a:ext>
              </a:extLst>
            </p:cNvPr>
            <p:cNvGrpSpPr/>
            <p:nvPr/>
          </p:nvGrpSpPr>
          <p:grpSpPr>
            <a:xfrm flipH="1" flipV="1">
              <a:off x="4307397" y="1203807"/>
              <a:ext cx="2627708" cy="2943101"/>
              <a:chOff x="563635" y="1895599"/>
              <a:chExt cx="2627708" cy="2943101"/>
            </a:xfrm>
          </p:grpSpPr>
          <p:sp>
            <p:nvSpPr>
              <p:cNvPr id="49" name="사각형: 둥근 모서리 23">
                <a:extLst>
                  <a:ext uri="{FF2B5EF4-FFF2-40B4-BE49-F238E27FC236}">
                    <a16:creationId xmlns:a16="http://schemas.microsoft.com/office/drawing/2014/main" id="{26D5E1FC-8493-4C17-86FE-B1C7DD616C0F}"/>
                  </a:ext>
                </a:extLst>
              </p:cNvPr>
              <p:cNvSpPr/>
              <p:nvPr/>
            </p:nvSpPr>
            <p:spPr>
              <a:xfrm>
                <a:off x="563635" y="1895599"/>
                <a:ext cx="2428874" cy="2695451"/>
              </a:xfrm>
              <a:prstGeom prst="roundRect">
                <a:avLst>
                  <a:gd name="adj" fmla="val 19289"/>
                </a:avLst>
              </a:prstGeom>
              <a:solidFill>
                <a:schemeClr val="bg1"/>
              </a:solidFill>
              <a:ln w="666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24">
                <a:extLst>
                  <a:ext uri="{FF2B5EF4-FFF2-40B4-BE49-F238E27FC236}">
                    <a16:creationId xmlns:a16="http://schemas.microsoft.com/office/drawing/2014/main" id="{B58E4162-D501-42DB-A805-DDB5BA45862F}"/>
                  </a:ext>
                </a:extLst>
              </p:cNvPr>
              <p:cNvSpPr/>
              <p:nvPr/>
            </p:nvSpPr>
            <p:spPr>
              <a:xfrm>
                <a:off x="2457018" y="2257550"/>
                <a:ext cx="638606" cy="25811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EDF2F4E-4867-46E6-97FB-F6C9F3608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6063" y="2224214"/>
                <a:ext cx="225280" cy="949325"/>
              </a:xfrm>
              <a:prstGeom prst="line">
                <a:avLst/>
              </a:prstGeom>
              <a:ln w="666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3361827" y="4056908"/>
              <a:ext cx="180000" cy="18000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685309A-A414-4202-B240-9FB3172989F7}"/>
                </a:ext>
              </a:extLst>
            </p:cNvPr>
            <p:cNvSpPr/>
            <p:nvPr/>
          </p:nvSpPr>
          <p:spPr>
            <a:xfrm>
              <a:off x="5041722" y="1361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2858376" y="4930380"/>
            <a:ext cx="1125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9999"/>
                </a:solidFill>
              </a:rPr>
              <a:t>YOLO</a:t>
            </a:r>
            <a:endParaRPr lang="en-US" altLang="ko-KR" sz="2400" b="1" dirty="0">
              <a:solidFill>
                <a:srgbClr val="FF9999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8054161" y="1832124"/>
            <a:ext cx="1731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Tesserect</a:t>
            </a:r>
            <a:endParaRPr lang="en-US" altLang="ko-KR" sz="2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4" name="그림 23" descr="텍스트, 자동차이(가) 표시된 사진&#10;&#10;자동 생성된 설명">
            <a:extLst>
              <a:ext uri="{FF2B5EF4-FFF2-40B4-BE49-F238E27FC236}">
                <a16:creationId xmlns:a16="http://schemas.microsoft.com/office/drawing/2014/main" id="{A328C6E4-58A8-4DA0-A698-5D9F9353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93" y="1964801"/>
            <a:ext cx="4069577" cy="285879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E0548FE-C826-466C-9CD7-EDA9B3F8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34" y="2625414"/>
            <a:ext cx="4222224" cy="25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5D25ECE-B66E-44A1-9D81-B5BF7FFF67EB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구성화면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E1F5B8AB-A1E3-4885-BE6C-02E9672A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28" y="1028700"/>
            <a:ext cx="4095344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화면 구현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569890" y="584765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</a:rPr>
              <a:t>홈페이지 소개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233945" y="585109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prstClr val="white"/>
                </a:solidFill>
              </a:rPr>
              <a:t>홈화면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BEDD16-BC48-420E-9CC9-87DF0BFC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0" y="1104089"/>
            <a:ext cx="4918185" cy="46498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492024D-CC16-4050-9ACD-2B3FEE32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89" y="1295400"/>
            <a:ext cx="5524731" cy="44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화면 구현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093EDF-305B-4697-A7C1-264AF335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91" y="1047718"/>
            <a:ext cx="4058173" cy="24579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DE9F45-3954-4A9E-BB59-9E9EC7E6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2" y="3704002"/>
            <a:ext cx="3609754" cy="2556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867F04-88DE-4C44-BA3E-748BA8E48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7" y="998572"/>
            <a:ext cx="3777263" cy="255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DE9087-7CBE-47D2-99AB-2FACE9CA6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74" y="3554836"/>
            <a:ext cx="3312806" cy="27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83EE-D7A8-4BBF-B13B-1477C03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45D63-DD14-4D4D-942F-B51DB564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026E76-E9BD-4458-A705-7773CA23DCE8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OK Thank you!</a:t>
            </a:r>
          </a:p>
        </p:txBody>
      </p:sp>
    </p:spTree>
    <p:extLst>
      <p:ext uri="{BB962C8B-B14F-4D97-AF65-F5344CB8AC3E}">
        <p14:creationId xmlns:p14="http://schemas.microsoft.com/office/powerpoint/2010/main" val="220882292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54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CJK KR Medium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박세웅</cp:lastModifiedBy>
  <cp:revision>24</cp:revision>
  <dcterms:created xsi:type="dcterms:W3CDTF">2021-03-15T01:16:55Z</dcterms:created>
  <dcterms:modified xsi:type="dcterms:W3CDTF">2021-04-08T00:30:56Z</dcterms:modified>
</cp:coreProperties>
</file>