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DC25C3BD-3633-44E5-B14D-6B1DEE57B91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588"/>
    <p:restoredTop sz="99635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" name="Google Shape;8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5" name="Google Shape;22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78ac634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7" name="Google Shape;287;g8678ac634d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7dcd844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0" name="Google Shape;310;g8c7dcd8449_0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7dcd844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0" name="Google Shape;310;g8c7dcd8449_0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c7dcd844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0" name="Google Shape;310;g8c7dcd8449_0_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c7dcd844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1" name="Google Shape;591;g8c7dcd8449_0_4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c7dcd844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4" name="Google Shape;614;g8c7dcd8449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8678ac634d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08" name="Google Shape;1108;g8678ac634d_1_2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cad85c40e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3" name="Google Shape;1243;g8cad85c40e_0_8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7dcd844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4" name="Google Shape;474;g8c7dcd8449_0_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8ce95bdd4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93" name="Google Shape;1393;g8ce95bdd4e_0_2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8cad85c40e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61" name="Google Shape;1461;g8cad85c40e_0_8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" name="Google Shape;96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4" name="Google Shape;15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54"/>
          <p:cNvCxnSpPr/>
          <p:nvPr/>
        </p:nvCxnSpPr>
        <p:spPr>
          <a:xfrm>
            <a:off x="228600" y="472440"/>
            <a:ext cx="11582400" cy="0"/>
          </a:xfrm>
          <a:prstGeom prst="straightConnector1">
            <a:avLst/>
          </a:prstGeom>
          <a:noFill/>
          <a:ln cap="flat" cmpd="sng" w="28575">
            <a:solidFill>
              <a:srgbClr val="0C4B0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2" name="Google Shape;62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/>
        </p:nvSpPr>
        <p:spPr>
          <a:xfrm>
            <a:off x="3386425" y="2264945"/>
            <a:ext cx="5419200" cy="228608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defRPr/>
            </a:pPr>
            <a:r>
              <a:rPr lang="en-US" sz="7200" b="0" i="0" u="none" strike="noStrike" cap="none">
                <a:latin typeface="Arial"/>
                <a:ea typeface="Arial"/>
                <a:cs typeface="Arial"/>
                <a:sym typeface="Arial"/>
              </a:rPr>
              <a:t>프로세스</a:t>
            </a:r>
            <a:r>
              <a:rPr lang="en-US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200" b="0" i="0" u="none" strike="noStrike" cap="none">
                <a:latin typeface="Arial"/>
                <a:ea typeface="Arial"/>
                <a:cs typeface="Arial"/>
                <a:sym typeface="Arial"/>
              </a:rPr>
              <a:t>흐름도</a:t>
            </a:r>
            <a:endParaRPr sz="7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3657600" y="2164080"/>
            <a:ext cx="495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</a:ln>
        </p:spPr>
      </p:cxnSp>
      <p:cxnSp>
        <p:nvCxnSpPr>
          <p:cNvPr id="84" name="Google Shape;84;p1"/>
          <p:cNvCxnSpPr/>
          <p:nvPr/>
        </p:nvCxnSpPr>
        <p:spPr>
          <a:xfrm>
            <a:off x="3619500" y="4550750"/>
            <a:ext cx="495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</a:ln>
        </p:spPr>
      </p:cxnSp>
      <p:graphicFrame>
        <p:nvGraphicFramePr>
          <p:cNvPr id="85" name="Google Shape;85;p1"/>
          <p:cNvGraphicFramePr/>
          <p:nvPr/>
        </p:nvGraphicFramePr>
        <p:xfrm>
          <a:off x="7799705" y="5255260"/>
          <a:ext cx="3887450" cy="11074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1943725"/>
                <a:gridCol w="1943725"/>
              </a:tblGrid>
              <a:tr h="3683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문서관리번호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    성    일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altLang="ko-K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0</a:t>
                      </a:r>
                      <a:r>
                        <a:rPr lang="en-US" altLang="ko-K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altLang="ko-KR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altLang="ko-KR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8300"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           안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     반     본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견인내역 조회 보기</a:t>
                      </a:r>
                      <a:endParaRPr lang="en-US" altLang="ko-KR"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747313" y="3655823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 메일 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4234351" y="3647832"/>
            <a:ext cx="1260707" cy="282866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견인내역 조회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3878326" y="3787825"/>
            <a:ext cx="356025" cy="144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endCxn id="189" idx="1"/>
          </p:cNvCxnSpPr>
          <p:nvPr/>
        </p:nvCxnSpPr>
        <p:spPr>
          <a:xfrm>
            <a:off x="5495058" y="3794738"/>
            <a:ext cx="504063" cy="135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89" name="Google Shape;189;p5"/>
          <p:cNvSpPr/>
          <p:nvPr/>
        </p:nvSpPr>
        <p:spPr>
          <a:xfrm>
            <a:off x="5999121" y="365869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38;p6"/>
          <p:cNvGrpSpPr/>
          <p:nvPr/>
        </p:nvGrpSpPr>
        <p:grpSpPr>
          <a:xfrm rot="0">
            <a:off x="4414670" y="4316347"/>
            <a:ext cx="3051154" cy="288000"/>
            <a:chOff x="7018224" y="2252284"/>
            <a:chExt cx="3051154" cy="288000"/>
          </a:xfrm>
        </p:grpSpPr>
        <p:sp>
          <p:nvSpPr>
            <p:cNvPr id="244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5" name="Google Shape;240;p6"/>
            <p:cNvSpPr txBox="1"/>
            <p:nvPr/>
          </p:nvSpPr>
          <p:spPr>
            <a:xfrm>
              <a:off x="7367566" y="2273888"/>
              <a:ext cx="2701811" cy="2626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cxnSp>
        <p:nvCxnSpPr>
          <p:cNvPr id="250" name="Google Shape;193;p5"/>
          <p:cNvCxnSpPr>
            <a:stCxn id="189" idx="3"/>
            <a:endCxn id="251" idx="1"/>
          </p:cNvCxnSpPr>
          <p:nvPr/>
        </p:nvCxnSpPr>
        <p:spPr>
          <a:xfrm flipV="1">
            <a:off x="7221621" y="3782427"/>
            <a:ext cx="748266" cy="1367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51" name="Google Shape;189;p5"/>
          <p:cNvSpPr/>
          <p:nvPr/>
        </p:nvSpPr>
        <p:spPr>
          <a:xfrm>
            <a:off x="7969887" y="364502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견인내역확인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228" name="Google Shape;228;p6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0" name="Google Shape;230;p6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정기권결제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231" name="Google Shape;231;p6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232" name="Google Shape;232;p6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6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299473" y="193560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1000709" y="3868372"/>
            <a:ext cx="1131000" cy="2640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>
                <a:solidFill>
                  <a:srgbClr val="3f3f3f"/>
                </a:solidFill>
              </a:rPr>
              <a:t>정기권 구매</a:t>
            </a:r>
            <a:endParaRPr lang="ko-KR" altLang="en-US" sz="1200">
              <a:solidFill>
                <a:srgbClr val="3f3f3f"/>
              </a:solidFill>
            </a:endParaRPr>
          </a:p>
        </p:txBody>
      </p:sp>
      <p:grpSp>
        <p:nvGrpSpPr>
          <p:cNvPr id="238" name="Google Shape;238;p6"/>
          <p:cNvGrpSpPr/>
          <p:nvPr/>
        </p:nvGrpSpPr>
        <p:grpSpPr>
          <a:xfrm rot="0">
            <a:off x="2540784" y="4422687"/>
            <a:ext cx="3000508" cy="288000"/>
            <a:chOff x="7018224" y="2252284"/>
            <a:chExt cx="3000508" cy="288000"/>
          </a:xfrm>
        </p:grpSpPr>
        <p:sp>
          <p:nvSpPr>
            <p:cNvPr id="239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7316920" y="2273888"/>
              <a:ext cx="2701811" cy="2591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cxnSp>
        <p:nvCxnSpPr>
          <p:cNvPr id="243" name="Google Shape;243;p6"/>
          <p:cNvCxnSpPr>
            <a:endCxn id="244" idx="1"/>
          </p:cNvCxnSpPr>
          <p:nvPr/>
        </p:nvCxnSpPr>
        <p:spPr>
          <a:xfrm rot="10800000" flipH="1">
            <a:off x="3728268" y="3998272"/>
            <a:ext cx="259200" cy="6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45" name="Google Shape;245;p6"/>
          <p:cNvCxnSpPr>
            <a:stCxn id="237" idx="3"/>
          </p:cNvCxnSpPr>
          <p:nvPr/>
        </p:nvCxnSpPr>
        <p:spPr>
          <a:xfrm>
            <a:off x="2131709" y="4000372"/>
            <a:ext cx="363600" cy="60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51" name="Google Shape;251;p6"/>
          <p:cNvSpPr/>
          <p:nvPr/>
        </p:nvSpPr>
        <p:spPr>
          <a:xfrm>
            <a:off x="2500518" y="3861484"/>
            <a:ext cx="12225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자리선택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3987468" y="3861472"/>
            <a:ext cx="16371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요금제 선택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6034710" y="386703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결제버튼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6"/>
          <p:cNvCxnSpPr>
            <a:endCxn id="253" idx="1"/>
          </p:cNvCxnSpPr>
          <p:nvPr/>
        </p:nvCxnSpPr>
        <p:spPr>
          <a:xfrm>
            <a:off x="5624610" y="4002634"/>
            <a:ext cx="410100" cy="1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55" name="Google Shape;255;p6"/>
          <p:cNvCxnSpPr/>
          <p:nvPr/>
        </p:nvCxnSpPr>
        <p:spPr>
          <a:xfrm>
            <a:off x="7257210" y="4013884"/>
            <a:ext cx="404700" cy="27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56" name="Google Shape;256;p6"/>
          <p:cNvSpPr/>
          <p:nvPr/>
        </p:nvSpPr>
        <p:spPr>
          <a:xfrm>
            <a:off x="7667360" y="387783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결제확인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9300021" y="3877834"/>
            <a:ext cx="17646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카카오 </a:t>
            </a:r>
            <a:r>
              <a:rPr lang="en-US" altLang="ko-KR" sz="1200">
                <a:solidFill>
                  <a:srgbClr val="3f3f3f"/>
                </a:solidFill>
              </a:rPr>
              <a:t>pay</a:t>
            </a:r>
            <a:r>
              <a:rPr lang="ko-KR" altLang="en-US" sz="1200">
                <a:solidFill>
                  <a:srgbClr val="3f3f3f"/>
                </a:solidFill>
              </a:rPr>
              <a:t> 결제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258" name="Google Shape;258;p6"/>
          <p:cNvCxnSpPr>
            <a:stCxn id="256" idx="3"/>
          </p:cNvCxnSpPr>
          <p:nvPr/>
        </p:nvCxnSpPr>
        <p:spPr>
          <a:xfrm rot="10800000" flipH="1">
            <a:off x="8889860" y="4006234"/>
            <a:ext cx="411900" cy="90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282" name="Google Shape;282;p6"/>
          <p:cNvGrpSpPr/>
          <p:nvPr/>
        </p:nvGrpSpPr>
        <p:grpSpPr>
          <a:xfrm rot="0">
            <a:off x="5827709" y="4437162"/>
            <a:ext cx="2674797" cy="288000"/>
            <a:chOff x="7018224" y="2117096"/>
            <a:chExt cx="2674797" cy="288000"/>
          </a:xfrm>
        </p:grpSpPr>
        <p:sp>
          <p:nvSpPr>
            <p:cNvPr id="283" name="Google Shape;283;p6"/>
            <p:cNvSpPr/>
            <p:nvPr/>
          </p:nvSpPr>
          <p:spPr>
            <a:xfrm>
              <a:off x="7018224" y="2117096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7304721" y="2138488"/>
              <a:ext cx="23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요금 선택 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7;p6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336" name="Google Shape;228;p6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229;p6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8" name="Google Shape;230;p6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일권 결제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9" name="Google Shape;231;p6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340" name="Google Shape;232;p6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233;p6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234;p6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3" name="Google Shape;235;p6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236;p6"/>
          <p:cNvSpPr/>
          <p:nvPr/>
        </p:nvSpPr>
        <p:spPr>
          <a:xfrm>
            <a:off x="299473" y="193560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5" name="Google Shape;237;p6"/>
          <p:cNvSpPr/>
          <p:nvPr/>
        </p:nvSpPr>
        <p:spPr>
          <a:xfrm>
            <a:off x="1180020" y="3936837"/>
            <a:ext cx="1131000" cy="2640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>
                <a:solidFill>
                  <a:srgbClr val="3f3f3f"/>
                </a:solidFill>
              </a:rPr>
              <a:t>예약하기</a:t>
            </a:r>
            <a:endParaRPr lang="ko-KR" altLang="en-US" sz="1200">
              <a:solidFill>
                <a:srgbClr val="3f3f3f"/>
              </a:solidFill>
            </a:endParaRPr>
          </a:p>
        </p:txBody>
      </p:sp>
      <p:grpSp>
        <p:nvGrpSpPr>
          <p:cNvPr id="346" name="Google Shape;238;p6"/>
          <p:cNvGrpSpPr/>
          <p:nvPr/>
        </p:nvGrpSpPr>
        <p:grpSpPr>
          <a:xfrm rot="0">
            <a:off x="2540784" y="4422687"/>
            <a:ext cx="2686983" cy="288000"/>
            <a:chOff x="7018224" y="2252284"/>
            <a:chExt cx="2686983" cy="288000"/>
          </a:xfrm>
        </p:grpSpPr>
        <p:sp>
          <p:nvSpPr>
            <p:cNvPr id="347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48" name="Google Shape;240;p6"/>
            <p:cNvSpPr txBox="1"/>
            <p:nvPr/>
          </p:nvSpPr>
          <p:spPr>
            <a:xfrm>
              <a:off x="7316921" y="2273888"/>
              <a:ext cx="2388286" cy="262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243;p6"/>
          <p:cNvCxnSpPr>
            <a:endCxn id="353" idx="1"/>
          </p:cNvCxnSpPr>
          <p:nvPr/>
        </p:nvCxnSpPr>
        <p:spPr>
          <a:xfrm>
            <a:off x="3899346" y="4066749"/>
            <a:ext cx="1008126" cy="615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50" name="Google Shape;245;p6"/>
          <p:cNvCxnSpPr/>
          <p:nvPr/>
        </p:nvCxnSpPr>
        <p:spPr>
          <a:xfrm>
            <a:off x="2311020" y="4068837"/>
            <a:ext cx="363600" cy="60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51" name="Google Shape;251;p6"/>
          <p:cNvSpPr/>
          <p:nvPr/>
        </p:nvSpPr>
        <p:spPr>
          <a:xfrm>
            <a:off x="2679829" y="3929949"/>
            <a:ext cx="12225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자리선택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353" name="Google Shape;253;p6"/>
          <p:cNvSpPr/>
          <p:nvPr/>
        </p:nvSpPr>
        <p:spPr>
          <a:xfrm>
            <a:off x="4907472" y="3935499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결제버튼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255;p6"/>
          <p:cNvCxnSpPr>
            <a:stCxn id="353" idx="3"/>
            <a:endCxn id="356" idx="1"/>
          </p:cNvCxnSpPr>
          <p:nvPr/>
        </p:nvCxnSpPr>
        <p:spPr>
          <a:xfrm flipV="1">
            <a:off x="6129972" y="4066919"/>
            <a:ext cx="1011432" cy="598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56" name="Google Shape;256;p6"/>
          <p:cNvSpPr/>
          <p:nvPr/>
        </p:nvSpPr>
        <p:spPr>
          <a:xfrm>
            <a:off x="7141404" y="3929519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결제확인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257;p6"/>
          <p:cNvSpPr/>
          <p:nvPr/>
        </p:nvSpPr>
        <p:spPr>
          <a:xfrm>
            <a:off x="9228012" y="3946299"/>
            <a:ext cx="17646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카카오 </a:t>
            </a:r>
            <a:r>
              <a:rPr lang="en-US" altLang="ko-KR" sz="1200">
                <a:solidFill>
                  <a:srgbClr val="3f3f3f"/>
                </a:solidFill>
              </a:rPr>
              <a:t>pay</a:t>
            </a:r>
            <a:r>
              <a:rPr lang="ko-KR" altLang="en-US" sz="1200">
                <a:solidFill>
                  <a:srgbClr val="3f3f3f"/>
                </a:solidFill>
              </a:rPr>
              <a:t> 결제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58" name="Google Shape;258;p6"/>
          <p:cNvCxnSpPr>
            <a:stCxn id="356" idx="3"/>
            <a:endCxn id="357" idx="1"/>
          </p:cNvCxnSpPr>
          <p:nvPr/>
        </p:nvCxnSpPr>
        <p:spPr>
          <a:xfrm>
            <a:off x="8363904" y="4066919"/>
            <a:ext cx="864108" cy="1678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59" name="Google Shape;282;p6"/>
          <p:cNvGrpSpPr/>
          <p:nvPr/>
        </p:nvGrpSpPr>
        <p:grpSpPr>
          <a:xfrm rot="0">
            <a:off x="5827709" y="4437162"/>
            <a:ext cx="2674797" cy="288000"/>
            <a:chOff x="7018224" y="2117096"/>
            <a:chExt cx="2674797" cy="288000"/>
          </a:xfrm>
        </p:grpSpPr>
        <p:sp>
          <p:nvSpPr>
            <p:cNvPr id="360" name="Google Shape;283;p6"/>
            <p:cNvSpPr/>
            <p:nvPr/>
          </p:nvSpPr>
          <p:spPr>
            <a:xfrm>
              <a:off x="7018224" y="2117096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61" name="Google Shape;284;p6"/>
            <p:cNvSpPr txBox="1"/>
            <p:nvPr/>
          </p:nvSpPr>
          <p:spPr>
            <a:xfrm>
              <a:off x="7304721" y="2138488"/>
              <a:ext cx="23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요금 선택 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227;p6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332" name="Google Shape;228;p6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229;p6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4" name="Google Shape;230;p6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일권 결재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비회원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5" name="Google Shape;231;p6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336" name="Google Shape;232;p6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233;p6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234;p6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9" name="Google Shape;235;p6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36;p6"/>
          <p:cNvSpPr/>
          <p:nvPr/>
        </p:nvSpPr>
        <p:spPr>
          <a:xfrm>
            <a:off x="299473" y="193560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1" name="Google Shape;237;p6"/>
          <p:cNvSpPr/>
          <p:nvPr/>
        </p:nvSpPr>
        <p:spPr>
          <a:xfrm>
            <a:off x="712341" y="3868372"/>
            <a:ext cx="1131000" cy="2640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예약하기</a:t>
            </a:r>
            <a:endParaRPr lang="ko-KR" altLang="en-US" sz="1200">
              <a:solidFill>
                <a:srgbClr val="3f3f3f"/>
              </a:solidFill>
            </a:endParaRPr>
          </a:p>
        </p:txBody>
      </p:sp>
      <p:grpSp>
        <p:nvGrpSpPr>
          <p:cNvPr id="342" name="Google Shape;238;p6"/>
          <p:cNvGrpSpPr/>
          <p:nvPr/>
        </p:nvGrpSpPr>
        <p:grpSpPr>
          <a:xfrm rot="0">
            <a:off x="2540784" y="4422687"/>
            <a:ext cx="2686983" cy="288000"/>
            <a:chOff x="7018224" y="2252284"/>
            <a:chExt cx="2686983" cy="288000"/>
          </a:xfrm>
        </p:grpSpPr>
        <p:sp>
          <p:nvSpPr>
            <p:cNvPr id="343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44" name="Google Shape;240;p6"/>
            <p:cNvSpPr txBox="1"/>
            <p:nvPr/>
          </p:nvSpPr>
          <p:spPr>
            <a:xfrm>
              <a:off x="7316921" y="2273888"/>
              <a:ext cx="2388286" cy="262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5" name="Google Shape;243;p6"/>
          <p:cNvCxnSpPr/>
          <p:nvPr/>
        </p:nvCxnSpPr>
        <p:spPr>
          <a:xfrm rot="10800000" flipH="1">
            <a:off x="3439900" y="3998272"/>
            <a:ext cx="259200" cy="6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46" name="Google Shape;245;p6"/>
          <p:cNvCxnSpPr/>
          <p:nvPr/>
        </p:nvCxnSpPr>
        <p:spPr>
          <a:xfrm>
            <a:off x="1843341" y="4000372"/>
            <a:ext cx="363600" cy="60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47" name="Google Shape;251;p6"/>
          <p:cNvSpPr/>
          <p:nvPr/>
        </p:nvSpPr>
        <p:spPr>
          <a:xfrm>
            <a:off x="2212150" y="3861484"/>
            <a:ext cx="12225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자리선택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348" name="Google Shape;244;p6"/>
          <p:cNvSpPr/>
          <p:nvPr/>
        </p:nvSpPr>
        <p:spPr>
          <a:xfrm>
            <a:off x="3699100" y="3861472"/>
            <a:ext cx="16371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결재버튼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253;p6"/>
          <p:cNvSpPr/>
          <p:nvPr/>
        </p:nvSpPr>
        <p:spPr>
          <a:xfrm>
            <a:off x="5746342" y="386703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코드발송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254;p6"/>
          <p:cNvCxnSpPr/>
          <p:nvPr/>
        </p:nvCxnSpPr>
        <p:spPr>
          <a:xfrm>
            <a:off x="5336242" y="4002634"/>
            <a:ext cx="410100" cy="1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51" name="Google Shape;255;p6"/>
          <p:cNvCxnSpPr/>
          <p:nvPr/>
        </p:nvCxnSpPr>
        <p:spPr>
          <a:xfrm>
            <a:off x="6968842" y="4013884"/>
            <a:ext cx="404700" cy="27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52" name="Google Shape;256;p6"/>
          <p:cNvSpPr/>
          <p:nvPr/>
        </p:nvSpPr>
        <p:spPr>
          <a:xfrm>
            <a:off x="7378992" y="387783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결제확인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57;p6"/>
          <p:cNvSpPr/>
          <p:nvPr/>
        </p:nvSpPr>
        <p:spPr>
          <a:xfrm>
            <a:off x="9011653" y="3877834"/>
            <a:ext cx="17646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카카오 </a:t>
            </a:r>
            <a:r>
              <a:rPr lang="en-US" altLang="ko-KR" sz="1200">
                <a:solidFill>
                  <a:srgbClr val="3f3f3f"/>
                </a:solidFill>
              </a:rPr>
              <a:t>pay</a:t>
            </a:r>
            <a:r>
              <a:rPr lang="ko-KR" altLang="en-US" sz="1200">
                <a:solidFill>
                  <a:srgbClr val="3f3f3f"/>
                </a:solidFill>
              </a:rPr>
              <a:t> 결제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54" name="Google Shape;258;p6"/>
          <p:cNvCxnSpPr/>
          <p:nvPr/>
        </p:nvCxnSpPr>
        <p:spPr>
          <a:xfrm rot="10800000" flipH="1">
            <a:off x="8601492" y="4006234"/>
            <a:ext cx="411900" cy="90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55" name="Google Shape;282;p6"/>
          <p:cNvGrpSpPr/>
          <p:nvPr/>
        </p:nvGrpSpPr>
        <p:grpSpPr>
          <a:xfrm rot="0">
            <a:off x="5827709" y="4437162"/>
            <a:ext cx="2674797" cy="288000"/>
            <a:chOff x="7018224" y="2117096"/>
            <a:chExt cx="2674797" cy="288000"/>
          </a:xfrm>
        </p:grpSpPr>
        <p:sp>
          <p:nvSpPr>
            <p:cNvPr id="356" name="Google Shape;283;p6"/>
            <p:cNvSpPr/>
            <p:nvPr/>
          </p:nvSpPr>
          <p:spPr>
            <a:xfrm>
              <a:off x="7018224" y="2117096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57" name="Google Shape;284;p6"/>
            <p:cNvSpPr txBox="1"/>
            <p:nvPr/>
          </p:nvSpPr>
          <p:spPr>
            <a:xfrm>
              <a:off x="7304721" y="2138488"/>
              <a:ext cx="23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요금 선택 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227;p6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332" name="Google Shape;228;p6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229;p6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4" name="Google Shape;230;p6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예약취소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5" name="Google Shape;231;p6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336" name="Google Shape;232;p6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233;p6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234;p6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9" name="Google Shape;235;p6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36;p6"/>
          <p:cNvSpPr/>
          <p:nvPr/>
        </p:nvSpPr>
        <p:spPr>
          <a:xfrm>
            <a:off x="299473" y="193560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1" name="Google Shape;237;p6"/>
          <p:cNvSpPr/>
          <p:nvPr/>
        </p:nvSpPr>
        <p:spPr>
          <a:xfrm>
            <a:off x="1216408" y="4018308"/>
            <a:ext cx="1131000" cy="2640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예약취소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45" name="Google Shape;243;p6"/>
          <p:cNvCxnSpPr/>
          <p:nvPr/>
        </p:nvCxnSpPr>
        <p:spPr>
          <a:xfrm rot="10800000" flipH="1">
            <a:off x="3943963" y="4159008"/>
            <a:ext cx="259200" cy="6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46" name="Google Shape;245;p6"/>
          <p:cNvCxnSpPr>
            <a:stCxn id="341" idx="3"/>
            <a:endCxn id="347" idx="1"/>
          </p:cNvCxnSpPr>
          <p:nvPr/>
        </p:nvCxnSpPr>
        <p:spPr>
          <a:xfrm>
            <a:off x="2347408" y="4150308"/>
            <a:ext cx="488374" cy="3444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47" name="Google Shape;251;p6"/>
          <p:cNvSpPr/>
          <p:nvPr/>
        </p:nvSpPr>
        <p:spPr>
          <a:xfrm>
            <a:off x="2835783" y="4018308"/>
            <a:ext cx="1486950" cy="270888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예약 리스트 출력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349" name="Google Shape;253;p6"/>
          <p:cNvSpPr/>
          <p:nvPr/>
        </p:nvSpPr>
        <p:spPr>
          <a:xfrm>
            <a:off x="9482076" y="4018308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환불완료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254;p6"/>
          <p:cNvCxnSpPr>
            <a:stCxn id="347" idx="3"/>
            <a:endCxn id="358" idx="1"/>
          </p:cNvCxnSpPr>
          <p:nvPr/>
        </p:nvCxnSpPr>
        <p:spPr>
          <a:xfrm>
            <a:off x="4322733" y="4153752"/>
            <a:ext cx="487272" cy="3912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55" name="Google Shape;282;p6"/>
          <p:cNvGrpSpPr/>
          <p:nvPr/>
        </p:nvGrpSpPr>
        <p:grpSpPr>
          <a:xfrm rot="0">
            <a:off x="5827709" y="4437162"/>
            <a:ext cx="2674797" cy="288000"/>
            <a:chOff x="7018224" y="2117096"/>
            <a:chExt cx="2674797" cy="288000"/>
          </a:xfrm>
        </p:grpSpPr>
        <p:sp>
          <p:nvSpPr>
            <p:cNvPr id="356" name="Google Shape;283;p6"/>
            <p:cNvSpPr/>
            <p:nvPr/>
          </p:nvSpPr>
          <p:spPr>
            <a:xfrm>
              <a:off x="7018224" y="2117096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57" name="Google Shape;284;p6"/>
            <p:cNvSpPr txBox="1"/>
            <p:nvPr/>
          </p:nvSpPr>
          <p:spPr>
            <a:xfrm>
              <a:off x="7304721" y="2138488"/>
              <a:ext cx="23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요금 선택 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251;p6"/>
          <p:cNvSpPr/>
          <p:nvPr/>
        </p:nvSpPr>
        <p:spPr>
          <a:xfrm>
            <a:off x="4810005" y="4022220"/>
            <a:ext cx="1862066" cy="270887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예약 취소 버튼 클릭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359" name="Google Shape;251;p6"/>
          <p:cNvSpPr/>
          <p:nvPr/>
        </p:nvSpPr>
        <p:spPr>
          <a:xfrm>
            <a:off x="7032117" y="4022220"/>
            <a:ext cx="1862066" cy="270887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환불 카톡 문자 발송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60" name="Google Shape;254;p6"/>
          <p:cNvCxnSpPr>
            <a:stCxn id="359" idx="3"/>
            <a:endCxn id="349" idx="1"/>
          </p:cNvCxnSpPr>
          <p:nvPr/>
        </p:nvCxnSpPr>
        <p:spPr>
          <a:xfrm flipV="1">
            <a:off x="8894183" y="4155708"/>
            <a:ext cx="587893" cy="1956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61" name="Google Shape;254;p6"/>
          <p:cNvCxnSpPr>
            <a:stCxn id="358" idx="3"/>
            <a:endCxn id="359" idx="1"/>
          </p:cNvCxnSpPr>
          <p:nvPr/>
        </p:nvCxnSpPr>
        <p:spPr>
          <a:xfrm>
            <a:off x="6672072" y="4157664"/>
            <a:ext cx="360044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62" name="Google Shape;238;p6"/>
          <p:cNvGrpSpPr/>
          <p:nvPr/>
        </p:nvGrpSpPr>
        <p:grpSpPr>
          <a:xfrm rot="0">
            <a:off x="2540784" y="4422687"/>
            <a:ext cx="3000508" cy="288000"/>
            <a:chOff x="7018224" y="2252284"/>
            <a:chExt cx="3000508" cy="288000"/>
          </a:xfrm>
        </p:grpSpPr>
        <p:sp>
          <p:nvSpPr>
            <p:cNvPr id="363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64" name="Google Shape;240;p6"/>
            <p:cNvSpPr txBox="1"/>
            <p:nvPr/>
          </p:nvSpPr>
          <p:spPr>
            <a:xfrm>
              <a:off x="7316920" y="2273888"/>
              <a:ext cx="2701811" cy="2591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227;p6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332" name="Google Shape;228;p6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229;p6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34" name="Google Shape;230;p6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예약취소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비회원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335" name="Google Shape;231;p6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336" name="Google Shape;232;p6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233;p6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234;p6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9" name="Google Shape;235;p6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36;p6"/>
          <p:cNvSpPr/>
          <p:nvPr/>
        </p:nvSpPr>
        <p:spPr>
          <a:xfrm>
            <a:off x="299473" y="193560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1" name="Google Shape;237;p6"/>
          <p:cNvSpPr/>
          <p:nvPr/>
        </p:nvSpPr>
        <p:spPr>
          <a:xfrm>
            <a:off x="2135505" y="4018308"/>
            <a:ext cx="1131000" cy="2640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예약취소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45" name="Google Shape;243;p6"/>
          <p:cNvCxnSpPr/>
          <p:nvPr/>
        </p:nvCxnSpPr>
        <p:spPr>
          <a:xfrm rot="10800000" flipH="1">
            <a:off x="5168116" y="4159008"/>
            <a:ext cx="259200" cy="6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346" name="Google Shape;245;p6"/>
          <p:cNvCxnSpPr>
            <a:stCxn id="341" idx="3"/>
            <a:endCxn id="347" idx="1"/>
          </p:cNvCxnSpPr>
          <p:nvPr/>
        </p:nvCxnSpPr>
        <p:spPr>
          <a:xfrm>
            <a:off x="3266505" y="4150308"/>
            <a:ext cx="453197" cy="29975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347" name="Google Shape;251;p6"/>
          <p:cNvSpPr/>
          <p:nvPr/>
        </p:nvSpPr>
        <p:spPr>
          <a:xfrm>
            <a:off x="3719703" y="4067459"/>
            <a:ext cx="1986516" cy="225649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>
                <a:solidFill>
                  <a:srgbClr val="3f3f3f"/>
                </a:solidFill>
              </a:rPr>
              <a:t>차량번호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발송코드 입력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349" name="Google Shape;253;p6"/>
          <p:cNvSpPr/>
          <p:nvPr/>
        </p:nvSpPr>
        <p:spPr>
          <a:xfrm>
            <a:off x="8257923" y="40183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예약취소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254;p6"/>
          <p:cNvCxnSpPr>
            <a:stCxn id="347" idx="3"/>
            <a:endCxn id="358" idx="1"/>
          </p:cNvCxnSpPr>
          <p:nvPr/>
        </p:nvCxnSpPr>
        <p:spPr>
          <a:xfrm flipV="1">
            <a:off x="5706219" y="4157664"/>
            <a:ext cx="327940" cy="2261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55" name="Google Shape;282;p6"/>
          <p:cNvGrpSpPr/>
          <p:nvPr/>
        </p:nvGrpSpPr>
        <p:grpSpPr>
          <a:xfrm rot="0">
            <a:off x="6502565" y="4437162"/>
            <a:ext cx="2674797" cy="288000"/>
            <a:chOff x="7018224" y="2117096"/>
            <a:chExt cx="2674797" cy="288000"/>
          </a:xfrm>
        </p:grpSpPr>
        <p:sp>
          <p:nvSpPr>
            <p:cNvPr id="356" name="Google Shape;283;p6"/>
            <p:cNvSpPr/>
            <p:nvPr/>
          </p:nvSpPr>
          <p:spPr>
            <a:xfrm>
              <a:off x="7018224" y="2117096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57" name="Google Shape;284;p6"/>
            <p:cNvSpPr txBox="1"/>
            <p:nvPr/>
          </p:nvSpPr>
          <p:spPr>
            <a:xfrm>
              <a:off x="7304721" y="2138488"/>
              <a:ext cx="2388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요금 선택 하지 않을 시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251;p6"/>
          <p:cNvSpPr/>
          <p:nvPr/>
        </p:nvSpPr>
        <p:spPr>
          <a:xfrm>
            <a:off x="6034158" y="4022220"/>
            <a:ext cx="1862066" cy="270887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1200">
                <a:solidFill>
                  <a:srgbClr val="3f3f3f"/>
                </a:solidFill>
              </a:rPr>
              <a:t>예약 취소 버튼 클릭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361" name="Google Shape;254;p6"/>
          <p:cNvCxnSpPr>
            <a:stCxn id="358" idx="3"/>
          </p:cNvCxnSpPr>
          <p:nvPr/>
        </p:nvCxnSpPr>
        <p:spPr>
          <a:xfrm>
            <a:off x="7896225" y="4157664"/>
            <a:ext cx="360044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362" name="Google Shape;238;p6"/>
          <p:cNvGrpSpPr/>
          <p:nvPr/>
        </p:nvGrpSpPr>
        <p:grpSpPr>
          <a:xfrm rot="0">
            <a:off x="2540784" y="4422687"/>
            <a:ext cx="3000508" cy="288000"/>
            <a:chOff x="7018224" y="2252284"/>
            <a:chExt cx="3000508" cy="288000"/>
          </a:xfrm>
        </p:grpSpPr>
        <p:sp>
          <p:nvSpPr>
            <p:cNvPr id="363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64" name="Google Shape;240;p6"/>
            <p:cNvSpPr txBox="1"/>
            <p:nvPr/>
          </p:nvSpPr>
          <p:spPr>
            <a:xfrm>
              <a:off x="7316920" y="2273888"/>
              <a:ext cx="2701811" cy="2591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2783586" y="3861054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8" idx="1"/>
          </p:cNvCxnSpPr>
          <p:nvPr/>
        </p:nvCxnSpPr>
        <p:spPr>
          <a:xfrm>
            <a:off x="4393986" y="3997854"/>
            <a:ext cx="73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5133486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>
                <a:solidFill>
                  <a:srgbClr val="3f3f3f"/>
                </a:solidFill>
              </a:rPr>
              <a:t>마이 페이지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7530911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마이페이지 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8c7dcd8449_0_173"/>
          <p:cNvCxnSpPr>
            <a:stCxn id="488" idx="3"/>
            <a:endCxn id="489" idx="1"/>
          </p:cNvCxnSpPr>
          <p:nvPr/>
        </p:nvCxnSpPr>
        <p:spPr>
          <a:xfrm>
            <a:off x="6947285" y="3997854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4530403" y="4332783"/>
            <a:ext cx="3000508" cy="288000"/>
            <a:chOff x="7018224" y="2252284"/>
            <a:chExt cx="3000508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7316920" y="2273888"/>
              <a:ext cx="2701811" cy="262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관리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2063496" y="3861054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8" idx="1"/>
          </p:cNvCxnSpPr>
          <p:nvPr/>
        </p:nvCxnSpPr>
        <p:spPr>
          <a:xfrm>
            <a:off x="3673896" y="3997854"/>
            <a:ext cx="73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4413396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>
                <a:solidFill>
                  <a:srgbClr val="3f3f3f"/>
                </a:solidFill>
              </a:rPr>
              <a:t>마이 페이지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6810821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마이페이지 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8c7dcd8449_0_173"/>
          <p:cNvCxnSpPr>
            <a:stCxn id="488" idx="3"/>
            <a:endCxn id="489" idx="1"/>
          </p:cNvCxnSpPr>
          <p:nvPr/>
        </p:nvCxnSpPr>
        <p:spPr>
          <a:xfrm>
            <a:off x="6227195" y="3997854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4530403" y="4332783"/>
            <a:ext cx="3000508" cy="288000"/>
            <a:chOff x="7018224" y="2252284"/>
            <a:chExt cx="3000508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7316920" y="2273888"/>
              <a:ext cx="2701811" cy="262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510" name="Google Shape;489;g8c7dcd8449_0_173"/>
          <p:cNvSpPr/>
          <p:nvPr/>
        </p:nvSpPr>
        <p:spPr>
          <a:xfrm>
            <a:off x="8962785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 정보 관리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490;g8c7dcd8449_0_173"/>
          <p:cNvCxnSpPr>
            <a:stCxn id="489" idx="3"/>
            <a:endCxn id="510" idx="1"/>
          </p:cNvCxnSpPr>
          <p:nvPr/>
        </p:nvCxnSpPr>
        <p:spPr>
          <a:xfrm>
            <a:off x="8624622" y="3997854"/>
            <a:ext cx="338163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정기권 이용내역 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537732" y="3861054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8" idx="1"/>
          </p:cNvCxnSpPr>
          <p:nvPr/>
        </p:nvCxnSpPr>
        <p:spPr>
          <a:xfrm>
            <a:off x="2148132" y="3997854"/>
            <a:ext cx="73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2887632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정기권 이용내역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5285057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이용내역 리스트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8c7dcd8449_0_173"/>
          <p:cNvCxnSpPr>
            <a:stCxn id="488" idx="3"/>
            <a:endCxn id="489" idx="1"/>
          </p:cNvCxnSpPr>
          <p:nvPr/>
        </p:nvCxnSpPr>
        <p:spPr>
          <a:xfrm>
            <a:off x="4701431" y="3997854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2495550" y="4463893"/>
            <a:ext cx="2930696" cy="288000"/>
            <a:chOff x="4923989" y="2383394"/>
            <a:chExt cx="2930696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4923989" y="238339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5152874" y="2409173"/>
              <a:ext cx="2701811" cy="262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510" name="Google Shape;489;g8c7dcd8449_0_173"/>
          <p:cNvSpPr/>
          <p:nvPr/>
        </p:nvSpPr>
        <p:spPr>
          <a:xfrm>
            <a:off x="7437021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 정보 검색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490;g8c7dcd8449_0_173"/>
          <p:cNvCxnSpPr>
            <a:stCxn id="489" idx="3"/>
            <a:endCxn id="510" idx="1"/>
          </p:cNvCxnSpPr>
          <p:nvPr/>
        </p:nvCxnSpPr>
        <p:spPr>
          <a:xfrm>
            <a:off x="7098858" y="3997854"/>
            <a:ext cx="338163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512" name="Google Shape;489;g8c7dcd8449_0_173"/>
          <p:cNvSpPr/>
          <p:nvPr/>
        </p:nvSpPr>
        <p:spPr>
          <a:xfrm>
            <a:off x="9754884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513" name="Google Shape;490;g8c7dcd8449_0_173"/>
          <p:cNvCxnSpPr>
            <a:stCxn id="510" idx="3"/>
            <a:endCxn id="512" idx="1"/>
          </p:cNvCxnSpPr>
          <p:nvPr/>
        </p:nvCxnSpPr>
        <p:spPr>
          <a:xfrm>
            <a:off x="9250822" y="3997854"/>
            <a:ext cx="504062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515" name=""/>
          <p:cNvCxnSpPr>
            <a:stCxn id="512" idx="0"/>
            <a:endCxn id="489" idx="0"/>
          </p:cNvCxnSpPr>
          <p:nvPr/>
        </p:nvCxnSpPr>
        <p:spPr>
          <a:xfrm rot="5400000">
            <a:off x="8426078" y="1626933"/>
            <a:ext cx="1588" cy="4469829"/>
          </a:xfrm>
          <a:prstGeom prst="bentConnector3">
            <a:avLst>
              <a:gd name="adj1" fmla="val -511634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Google Shape;489;g8c7dcd8449_0_173"/>
          <p:cNvSpPr/>
          <p:nvPr/>
        </p:nvSpPr>
        <p:spPr>
          <a:xfrm>
            <a:off x="7437021" y="4615093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초기화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"/>
          <p:cNvCxnSpPr>
            <a:stCxn id="510" idx="2"/>
            <a:endCxn id="516" idx="0"/>
          </p:cNvCxnSpPr>
          <p:nvPr/>
        </p:nvCxnSpPr>
        <p:spPr>
          <a:xfrm rot="5400000">
            <a:off x="8103701" y="4374874"/>
            <a:ext cx="480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"/>
          <p:cNvCxnSpPr>
            <a:stCxn id="516" idx="2"/>
            <a:endCxn id="489" idx="2"/>
          </p:cNvCxnSpPr>
          <p:nvPr/>
        </p:nvCxnSpPr>
        <p:spPr>
          <a:xfrm rot="5400000" flipH="1">
            <a:off x="6890917" y="3435693"/>
            <a:ext cx="754042" cy="2151963"/>
          </a:xfrm>
          <a:prstGeom prst="bentConnector3">
            <a:avLst>
              <a:gd name="adj1" fmla="val -17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일반예약 이용내역 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 검색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537732" y="3861054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마이페이지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8" idx="1"/>
          </p:cNvCxnSpPr>
          <p:nvPr/>
        </p:nvCxnSpPr>
        <p:spPr>
          <a:xfrm>
            <a:off x="2148132" y="3997854"/>
            <a:ext cx="73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2887632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일반예약 이용내역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5285057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이용내역 리스트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8c7dcd8449_0_173"/>
          <p:cNvCxnSpPr>
            <a:stCxn id="488" idx="3"/>
            <a:endCxn id="489" idx="1"/>
          </p:cNvCxnSpPr>
          <p:nvPr/>
        </p:nvCxnSpPr>
        <p:spPr>
          <a:xfrm>
            <a:off x="4701431" y="3997854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2374566" y="4463893"/>
            <a:ext cx="2992297" cy="288000"/>
            <a:chOff x="4862387" y="2383394"/>
            <a:chExt cx="2992297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4862387" y="238339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5152874" y="2409173"/>
              <a:ext cx="2701811" cy="262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510" name="Google Shape;489;g8c7dcd8449_0_173"/>
          <p:cNvSpPr/>
          <p:nvPr/>
        </p:nvSpPr>
        <p:spPr>
          <a:xfrm>
            <a:off x="7437021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 정보 검색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490;g8c7dcd8449_0_173"/>
          <p:cNvCxnSpPr>
            <a:stCxn id="489" idx="3"/>
            <a:endCxn id="510" idx="1"/>
          </p:cNvCxnSpPr>
          <p:nvPr/>
        </p:nvCxnSpPr>
        <p:spPr>
          <a:xfrm>
            <a:off x="7098858" y="3997854"/>
            <a:ext cx="338163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512" name="Google Shape;489;g8c7dcd8449_0_173"/>
          <p:cNvSpPr/>
          <p:nvPr/>
        </p:nvSpPr>
        <p:spPr>
          <a:xfrm>
            <a:off x="9754884" y="3861054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513" name="Google Shape;490;g8c7dcd8449_0_173"/>
          <p:cNvCxnSpPr>
            <a:stCxn id="510" idx="3"/>
            <a:endCxn id="512" idx="1"/>
          </p:cNvCxnSpPr>
          <p:nvPr/>
        </p:nvCxnSpPr>
        <p:spPr>
          <a:xfrm>
            <a:off x="9250822" y="3997854"/>
            <a:ext cx="504062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515" name=""/>
          <p:cNvCxnSpPr>
            <a:stCxn id="512" idx="0"/>
            <a:endCxn id="489" idx="0"/>
          </p:cNvCxnSpPr>
          <p:nvPr/>
        </p:nvCxnSpPr>
        <p:spPr>
          <a:xfrm rot="5400000">
            <a:off x="8426078" y="1626933"/>
            <a:ext cx="1588" cy="4469829"/>
          </a:xfrm>
          <a:prstGeom prst="bentConnector3">
            <a:avLst>
              <a:gd name="adj1" fmla="val -511634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Google Shape;489;g8c7dcd8449_0_173"/>
          <p:cNvSpPr/>
          <p:nvPr/>
        </p:nvSpPr>
        <p:spPr>
          <a:xfrm>
            <a:off x="7437021" y="4615093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초기화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"/>
          <p:cNvCxnSpPr>
            <a:stCxn id="510" idx="2"/>
            <a:endCxn id="516" idx="0"/>
          </p:cNvCxnSpPr>
          <p:nvPr/>
        </p:nvCxnSpPr>
        <p:spPr>
          <a:xfrm rot="5400000">
            <a:off x="8103701" y="4374874"/>
            <a:ext cx="480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"/>
          <p:cNvCxnSpPr>
            <a:stCxn id="516" idx="2"/>
            <a:endCxn id="489" idx="2"/>
          </p:cNvCxnSpPr>
          <p:nvPr/>
        </p:nvCxnSpPr>
        <p:spPr>
          <a:xfrm rot="5400000" flipH="1">
            <a:off x="6890917" y="3435693"/>
            <a:ext cx="754042" cy="2151963"/>
          </a:xfrm>
          <a:prstGeom prst="bentConnector3">
            <a:avLst>
              <a:gd name="adj1" fmla="val -17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3" name="Google Shape;93;p2"/>
          <p:cNvGraphicFramePr/>
          <p:nvPr/>
        </p:nvGraphicFramePr>
        <p:xfrm>
          <a:off x="533400" y="737771"/>
          <a:ext cx="10807350" cy="5593166"/>
        </p:xfrm>
        <a:graphic>
          <a:graphicData uri="http://schemas.openxmlformats.org/drawingml/2006/table">
            <a:tbl>
              <a:tblPr firstRow="1" bandRow="1">
                <a:noFill/>
                <a:tableStyleId>{DC25C3BD-3633-44E5-B14D-6B1DEE57B910}</a:tableStyleId>
              </a:tblPr>
              <a:tblGrid>
                <a:gridCol w="2160600"/>
                <a:gridCol w="2161550"/>
                <a:gridCol w="2161450"/>
                <a:gridCol w="2161450"/>
                <a:gridCol w="2162300"/>
              </a:tblGrid>
              <a:tr h="466200">
                <a:tc gridSpan="5"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문서개정이력표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16000">
                <a:tc gridSpan="2"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문서명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 흐름도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승인자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0cece"/>
                    </a:solidFill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4.12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 제정 및 내용 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58866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작성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 완료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401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맑은 고딕"/>
                        <a:buNone/>
                        <a:defRPr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회원정보수정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891280" y="2696338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/>
          <p:nvPr/>
        </p:nvCxnSpPr>
        <p:spPr>
          <a:xfrm>
            <a:off x="1696477" y="2957271"/>
            <a:ext cx="0" cy="6534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789575" y="3574450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>
                <a:solidFill>
                  <a:srgbClr val="3f3f3f"/>
                </a:solidFill>
              </a:rPr>
              <a:t>마이 페이지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789575" y="4452550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회원 정보 </a:t>
            </a:r>
            <a:r>
              <a:rPr lang="ko-KR" altLang="en-US" sz="1200">
                <a:solidFill>
                  <a:srgbClr val="3f3f3f"/>
                </a:solidFill>
              </a:rPr>
              <a:t>수정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490" name="Google Shape;490;g8c7dcd8449_0_173"/>
          <p:cNvCxnSpPr/>
          <p:nvPr/>
        </p:nvCxnSpPr>
        <p:spPr>
          <a:xfrm>
            <a:off x="1696477" y="3828371"/>
            <a:ext cx="0" cy="6534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91" name="Google Shape;491;g8c7dcd8449_0_173"/>
          <p:cNvSpPr/>
          <p:nvPr/>
        </p:nvSpPr>
        <p:spPr>
          <a:xfrm>
            <a:off x="983361" y="5373243"/>
            <a:ext cx="14157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회원 정보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g8c7dcd8449_0_173"/>
          <p:cNvCxnSpPr/>
          <p:nvPr/>
        </p:nvCxnSpPr>
        <p:spPr>
          <a:xfrm>
            <a:off x="1696477" y="4752946"/>
            <a:ext cx="0" cy="6534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94" name="Google Shape;494;g8c7dcd8449_0_173"/>
          <p:cNvSpPr/>
          <p:nvPr/>
        </p:nvSpPr>
        <p:spPr>
          <a:xfrm>
            <a:off x="3137435" y="5157841"/>
            <a:ext cx="1415700" cy="653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양식에 맞춰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수정 내용 입력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( ID 제외)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495" name="Google Shape;495;g8c7dcd8449_0_173"/>
          <p:cNvSpPr/>
          <p:nvPr/>
        </p:nvSpPr>
        <p:spPr>
          <a:xfrm>
            <a:off x="5006488" y="5347741"/>
            <a:ext cx="14955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수정 버튼 클릭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496" name="Google Shape;496;g8c7dcd8449_0_173"/>
          <p:cNvSpPr/>
          <p:nvPr/>
        </p:nvSpPr>
        <p:spPr>
          <a:xfrm>
            <a:off x="6942513" y="5347741"/>
            <a:ext cx="14157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수정 완료</a:t>
            </a:r>
            <a:endParaRPr sz="1200">
              <a:solidFill>
                <a:srgbClr val="3f3f3f"/>
              </a:solidFill>
            </a:endParaRPr>
          </a:p>
        </p:txBody>
      </p:sp>
      <p:cxnSp>
        <p:nvCxnSpPr>
          <p:cNvPr id="498" name="Google Shape;498;g8c7dcd8449_0_173"/>
          <p:cNvCxnSpPr>
            <a:stCxn id="491" idx="3"/>
          </p:cNvCxnSpPr>
          <p:nvPr/>
        </p:nvCxnSpPr>
        <p:spPr>
          <a:xfrm flipV="1">
            <a:off x="2399061" y="5497941"/>
            <a:ext cx="730327" cy="12102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triangle" w="med" len="med"/>
          </a:ln>
        </p:spPr>
      </p:cxnSp>
      <p:cxnSp>
        <p:nvCxnSpPr>
          <p:cNvPr id="499" name="Google Shape;499;g8c7dcd8449_0_173"/>
          <p:cNvCxnSpPr/>
          <p:nvPr/>
        </p:nvCxnSpPr>
        <p:spPr>
          <a:xfrm>
            <a:off x="4545088" y="5484541"/>
            <a:ext cx="4614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triangle" w="med" len="med"/>
          </a:ln>
        </p:spPr>
      </p:cxnSp>
      <p:cxnSp>
        <p:nvCxnSpPr>
          <p:cNvPr id="500" name="Google Shape;500;g8c7dcd8449_0_173"/>
          <p:cNvCxnSpPr/>
          <p:nvPr/>
        </p:nvCxnSpPr>
        <p:spPr>
          <a:xfrm>
            <a:off x="6508538" y="5484541"/>
            <a:ext cx="4614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triangle" w="med" len="med"/>
          </a:ln>
        </p:spPr>
      </p:cxnSp>
      <p:sp>
        <p:nvSpPr>
          <p:cNvPr id="505" name="Google Shape;505;g8c7dcd8449_0_173"/>
          <p:cNvSpPr txBox="1"/>
          <p:nvPr/>
        </p:nvSpPr>
        <p:spPr>
          <a:xfrm>
            <a:off x="3136163" y="4607580"/>
            <a:ext cx="27936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ID입력란 비활성화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8c7dcd8449_0_173"/>
          <p:cNvSpPr/>
          <p:nvPr/>
        </p:nvSpPr>
        <p:spPr>
          <a:xfrm>
            <a:off x="2850935" y="4581144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507" name="Google Shape;238;p6"/>
          <p:cNvGrpSpPr/>
          <p:nvPr/>
        </p:nvGrpSpPr>
        <p:grpSpPr>
          <a:xfrm rot="0">
            <a:off x="891280" y="5898450"/>
            <a:ext cx="3000508" cy="288000"/>
            <a:chOff x="7018224" y="2252284"/>
            <a:chExt cx="3000508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7316920" y="2273888"/>
              <a:ext cx="2701811" cy="259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탈퇴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2025541" y="3798145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사용자 </a:t>
            </a:r>
            <a:r>
              <a:rPr lang="ko-KR" altLang="en-US" sz="1200">
                <a:solidFill>
                  <a:srgbClr val="3f3f3f"/>
                </a:solidFill>
              </a:rPr>
              <a:t>마이페이지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9" idx="1"/>
          </p:cNvCxnSpPr>
          <p:nvPr/>
        </p:nvCxnSpPr>
        <p:spPr>
          <a:xfrm>
            <a:off x="3635941" y="3934945"/>
            <a:ext cx="1290032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9" name="Google Shape;489;g8c7dcd8449_0_173"/>
          <p:cNvSpPr/>
          <p:nvPr/>
        </p:nvSpPr>
        <p:spPr>
          <a:xfrm>
            <a:off x="4925973" y="3798145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회원</a:t>
            </a:r>
            <a:r>
              <a:rPr lang="ko-KR" altLang="en-US" sz="1200">
                <a:solidFill>
                  <a:srgbClr val="3f3f3f"/>
                </a:solidFill>
              </a:rPr>
              <a:t> 탈퇴</a:t>
            </a:r>
            <a:r>
              <a:rPr lang="en-US" sz="1200">
                <a:solidFill>
                  <a:srgbClr val="3f3f3f"/>
                </a:solidFill>
              </a:rPr>
              <a:t> 클릭</a:t>
            </a:r>
            <a:endParaRPr lang="en-US" sz="1200">
              <a:solidFill>
                <a:srgbClr val="3f3f3f"/>
              </a:solidFill>
            </a:endParaRPr>
          </a:p>
        </p:txBody>
      </p:sp>
      <p:sp>
        <p:nvSpPr>
          <p:cNvPr id="492" name="Google Shape;492;g8c7dcd8449_0_173"/>
          <p:cNvSpPr/>
          <p:nvPr/>
        </p:nvSpPr>
        <p:spPr>
          <a:xfrm>
            <a:off x="8006161" y="3798145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회원탈퇴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493" name="Google Shape;493;g8c7dcd8449_0_173"/>
          <p:cNvCxnSpPr>
            <a:stCxn id="489" idx="3"/>
            <a:endCxn id="492" idx="1"/>
          </p:cNvCxnSpPr>
          <p:nvPr/>
        </p:nvCxnSpPr>
        <p:spPr>
          <a:xfrm>
            <a:off x="6739773" y="3934945"/>
            <a:ext cx="1266388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10" name=""/>
          <p:cNvGrpSpPr/>
          <p:nvPr/>
        </p:nvGrpSpPr>
        <p:grpSpPr>
          <a:xfrm rot="0">
            <a:off x="6422833" y="4242771"/>
            <a:ext cx="3078828" cy="288036"/>
            <a:chOff x="5189872" y="3285000"/>
            <a:chExt cx="3078828" cy="288036"/>
          </a:xfrm>
        </p:grpSpPr>
        <p:sp>
          <p:nvSpPr>
            <p:cNvPr id="505" name="Google Shape;505;g8c7dcd8449_0_173"/>
            <p:cNvSpPr txBox="1"/>
            <p:nvPr/>
          </p:nvSpPr>
          <p:spPr>
            <a:xfrm>
              <a:off x="5475100" y="3311436"/>
              <a:ext cx="2793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ko-KR" altLang="en-US" sz="1100">
                  <a:solidFill>
                    <a:srgbClr val="c00000"/>
                  </a:solidFill>
                </a:rPr>
                <a:t>회원탈퇴 여부 경고창 출력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  <p:sp>
          <p:nvSpPr>
            <p:cNvPr id="506" name="Google Shape;506;g8c7dcd8449_0_173"/>
            <p:cNvSpPr/>
            <p:nvPr/>
          </p:nvSpPr>
          <p:spPr>
            <a:xfrm>
              <a:off x="5189872" y="3285000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507" name="Google Shape;238;p6"/>
          <p:cNvGrpSpPr/>
          <p:nvPr/>
        </p:nvGrpSpPr>
        <p:grpSpPr>
          <a:xfrm rot="0">
            <a:off x="2163543" y="4242807"/>
            <a:ext cx="3000508" cy="288000"/>
            <a:chOff x="7018224" y="2252284"/>
            <a:chExt cx="3000508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7316920" y="2273888"/>
              <a:ext cx="2701811" cy="259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g8c7dcd8449_0_442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594" name="Google Shape;594;g8c7dcd8449_0_442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8c7dcd8449_0_442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96" name="Google Shape;596;g8c7dcd8449_0_442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>
                        <a:solidFill>
                          <a:srgbClr val="6182d6"/>
                        </a:solidFill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597" name="Google Shape;597;g8c7dcd8449_0_442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598" name="Google Shape;598;g8c7dcd8449_0_442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8c7dcd8449_0_442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g8c7dcd8449_0_442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1" name="Google Shape;601;g8c7dcd8449_0_442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8c7dcd8449_0_442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3" name="Google Shape;603;g8c7dcd8449_0_442"/>
          <p:cNvSpPr/>
          <p:nvPr/>
        </p:nvSpPr>
        <p:spPr>
          <a:xfrm>
            <a:off x="1342435" y="3964011"/>
            <a:ext cx="12900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1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로그인 화면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8c7dcd8449_0_442"/>
          <p:cNvSpPr/>
          <p:nvPr/>
        </p:nvSpPr>
        <p:spPr>
          <a:xfrm>
            <a:off x="3358934" y="3964010"/>
            <a:ext cx="22701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3f3f3f"/>
                </a:solidFill>
              </a:rPr>
              <a:t>2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아이디 / 비밀번호 입력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8c7dcd8449_0_442"/>
          <p:cNvSpPr/>
          <p:nvPr/>
        </p:nvSpPr>
        <p:spPr>
          <a:xfrm>
            <a:off x="6458478" y="3964021"/>
            <a:ext cx="16215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로그인 </a:t>
            </a:r>
            <a:r>
              <a:rPr lang="en-US" sz="1200">
                <a:solidFill>
                  <a:srgbClr val="3f3f3f"/>
                </a:solidFill>
              </a:rPr>
              <a:t>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g8c7dcd8449_0_442"/>
          <p:cNvCxnSpPr/>
          <p:nvPr/>
        </p:nvCxnSpPr>
        <p:spPr>
          <a:xfrm>
            <a:off x="2632332" y="4103991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607" name="Google Shape;607;g8c7dcd8449_0_442"/>
          <p:cNvCxnSpPr>
            <a:stCxn id="604" idx="3"/>
            <a:endCxn id="605" idx="1"/>
          </p:cNvCxnSpPr>
          <p:nvPr/>
        </p:nvCxnSpPr>
        <p:spPr>
          <a:xfrm>
            <a:off x="5629034" y="4103960"/>
            <a:ext cx="82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608" name="Google Shape;608;g8c7dcd8449_0_442"/>
          <p:cNvSpPr/>
          <p:nvPr/>
        </p:nvSpPr>
        <p:spPr>
          <a:xfrm>
            <a:off x="6458525" y="4509171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09" name="Google Shape;609;g8c7dcd8449_0_442"/>
          <p:cNvSpPr txBox="1"/>
          <p:nvPr/>
        </p:nvSpPr>
        <p:spPr>
          <a:xfrm>
            <a:off x="6745022" y="4461775"/>
            <a:ext cx="23883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아이디, 비밀번호 입력 오류시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8c7dcd8449_0_442"/>
          <p:cNvSpPr/>
          <p:nvPr/>
        </p:nvSpPr>
        <p:spPr>
          <a:xfrm>
            <a:off x="8909475" y="3964046"/>
            <a:ext cx="18261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관리자 메인 화면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g8c7dcd8449_0_442"/>
          <p:cNvCxnSpPr>
            <a:endCxn id="610" idx="1"/>
          </p:cNvCxnSpPr>
          <p:nvPr/>
        </p:nvCxnSpPr>
        <p:spPr>
          <a:xfrm>
            <a:off x="8079975" y="4103996"/>
            <a:ext cx="82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g8c7dcd8449_0_470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617" name="Google Shape;617;g8c7dcd8449_0_470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8c7dcd8449_0_470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19" name="Google Shape;619;g8c7dcd8449_0_470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>
                        <a:solidFill>
                          <a:srgbClr val="6182d6"/>
                        </a:solidFill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620" name="Google Shape;620;g8c7dcd8449_0_470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621" name="Google Shape;621;g8c7dcd8449_0_470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8c7dcd8449_0_470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g8c7dcd8449_0_470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24" name="Google Shape;624;g8c7dcd8449_0_470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8c7dcd8449_0_470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626" name="Google Shape;626;g8c7dcd8449_0_470"/>
          <p:cNvCxnSpPr/>
          <p:nvPr/>
        </p:nvCxnSpPr>
        <p:spPr>
          <a:xfrm>
            <a:off x="2243300" y="3333775"/>
            <a:ext cx="4482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627" name="Google Shape;627;g8c7dcd8449_0_470"/>
          <p:cNvSpPr/>
          <p:nvPr/>
        </p:nvSpPr>
        <p:spPr>
          <a:xfrm>
            <a:off x="821611" y="3193823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관리자 메인 화면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8c7dcd8449_0_470"/>
          <p:cNvSpPr/>
          <p:nvPr/>
        </p:nvSpPr>
        <p:spPr>
          <a:xfrm>
            <a:off x="4961600" y="3193825"/>
            <a:ext cx="24786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메인화면 좌측에 메뉴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8c7dcd8449_0_470"/>
          <p:cNvSpPr/>
          <p:nvPr/>
        </p:nvSpPr>
        <p:spPr>
          <a:xfrm>
            <a:off x="5427863" y="4102846"/>
            <a:ext cx="1652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3f3f3f"/>
                </a:solidFill>
              </a:rPr>
              <a:t>4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</a:t>
            </a:r>
            <a:r>
              <a:rPr lang="en-US" sz="1100">
                <a:solidFill>
                  <a:srgbClr val="3f3f3f"/>
                </a:solidFill>
              </a:rPr>
              <a:t>아웃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rgbClr val="3f3f3f"/>
                </a:solidFill>
              </a:rPr>
              <a:t>클릭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8c7dcd8449_0_470"/>
          <p:cNvSpPr/>
          <p:nvPr/>
        </p:nvSpPr>
        <p:spPr>
          <a:xfrm>
            <a:off x="2691500" y="3193825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관리자 계정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8c7dcd8449_0_470"/>
          <p:cNvSpPr/>
          <p:nvPr/>
        </p:nvSpPr>
        <p:spPr>
          <a:xfrm>
            <a:off x="8147213" y="5087546"/>
            <a:ext cx="1652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3f3f3f"/>
                </a:solidFill>
              </a:rPr>
              <a:t>6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로그인 화면 출력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g8c7dcd8449_0_470"/>
          <p:cNvCxnSpPr/>
          <p:nvPr/>
        </p:nvCxnSpPr>
        <p:spPr>
          <a:xfrm>
            <a:off x="4513400" y="3335275"/>
            <a:ext cx="4482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633" name="Google Shape;633;g8c7dcd8449_0_470"/>
          <p:cNvCxnSpPr/>
          <p:nvPr/>
        </p:nvCxnSpPr>
        <p:spPr>
          <a:xfrm>
            <a:off x="6254225" y="3473725"/>
            <a:ext cx="0" cy="6471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634" name="Google Shape;634;g8c7dcd8449_0_470"/>
          <p:cNvSpPr/>
          <p:nvPr/>
        </p:nvSpPr>
        <p:spPr>
          <a:xfrm>
            <a:off x="5014925" y="5059650"/>
            <a:ext cx="2478600" cy="307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로그아웃 확인창 출력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(확인 버튼 클릭)</a:t>
            </a:r>
            <a:endParaRPr sz="1200">
              <a:solidFill>
                <a:srgbClr val="3f3f3f"/>
              </a:solidFill>
            </a:endParaRPr>
          </a:p>
        </p:txBody>
      </p:sp>
      <p:cxnSp>
        <p:nvCxnSpPr>
          <p:cNvPr id="635" name="Google Shape;635;g8c7dcd8449_0_470"/>
          <p:cNvCxnSpPr>
            <a:endCxn id="634" idx="0"/>
          </p:cNvCxnSpPr>
          <p:nvPr/>
        </p:nvCxnSpPr>
        <p:spPr>
          <a:xfrm>
            <a:off x="6254225" y="4382850"/>
            <a:ext cx="0" cy="676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636" name="Google Shape;636;g8c7dcd8449_0_470"/>
          <p:cNvCxnSpPr/>
          <p:nvPr/>
        </p:nvCxnSpPr>
        <p:spPr>
          <a:xfrm>
            <a:off x="7493525" y="5227500"/>
            <a:ext cx="6537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3f3f3f"/>
                </a:solidFill>
              </a:rPr>
              <a:t>관리자</a:t>
            </a:r>
            <a:endParaRPr lang="ko-KR" altLang="en-US">
              <a:solidFill>
                <a:srgbClr val="3f3f3f"/>
              </a:solidFill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3641999" y="3942163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관리자 로그인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9" idx="1"/>
          </p:cNvCxnSpPr>
          <p:nvPr/>
        </p:nvCxnSpPr>
        <p:spPr>
          <a:xfrm>
            <a:off x="5252399" y="4078963"/>
            <a:ext cx="706515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9" name="Google Shape;489;g8c7dcd8449_0_173"/>
          <p:cNvSpPr/>
          <p:nvPr/>
        </p:nvSpPr>
        <p:spPr>
          <a:xfrm>
            <a:off x="5958914" y="3942163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c7dcd8449_0_173"/>
          <p:cNvSpPr/>
          <p:nvPr/>
        </p:nvSpPr>
        <p:spPr>
          <a:xfrm>
            <a:off x="8746758" y="3942163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관리자메뉴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493" name="Google Shape;493;g8c7dcd8449_0_173"/>
          <p:cNvCxnSpPr>
            <a:stCxn id="489" idx="3"/>
            <a:endCxn id="492" idx="1"/>
          </p:cNvCxnSpPr>
          <p:nvPr/>
        </p:nvCxnSpPr>
        <p:spPr>
          <a:xfrm>
            <a:off x="7772714" y="4078963"/>
            <a:ext cx="974044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2711577" y="4509171"/>
            <a:ext cx="3672458" cy="288000"/>
            <a:chOff x="7018224" y="2252284"/>
            <a:chExt cx="3000507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7316919" y="2273887"/>
              <a:ext cx="2701811" cy="2595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</a:t>
              </a:r>
              <a:r>
                <a:rPr lang="en-US" altLang="ko-KR" sz="1100">
                  <a:solidFill>
                    <a:srgbClr val="c00000"/>
                  </a:solidFill>
                </a:rPr>
                <a:t>PW</a:t>
              </a:r>
              <a:r>
                <a:rPr lang="ko-KR" altLang="en-US" sz="1100">
                  <a:solidFill>
                    <a:srgbClr val="c00000"/>
                  </a:solidFill>
                </a:rPr>
                <a:t> 틀릴시 경고창 출력 후 로그인 화면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511" name="Google Shape;486;g8c7dcd8449_0_173"/>
          <p:cNvSpPr/>
          <p:nvPr/>
        </p:nvSpPr>
        <p:spPr>
          <a:xfrm>
            <a:off x="1409720" y="3942163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487;g8c7dcd8449_0_173"/>
          <p:cNvCxnSpPr>
            <a:stCxn id="511" idx="3"/>
            <a:endCxn id="486" idx="1"/>
          </p:cNvCxnSpPr>
          <p:nvPr/>
        </p:nvCxnSpPr>
        <p:spPr>
          <a:xfrm>
            <a:off x="3020120" y="4078963"/>
            <a:ext cx="621879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g8678ac634d_1_275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1111" name="Google Shape;1111;g8678ac634d_1_275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8678ac634d_1_275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13" name="Google Shape;1113;g8678ac634d_1_275"/>
          <p:cNvGraphicFramePr/>
          <p:nvPr/>
        </p:nvGraphicFramePr>
        <p:xfrm>
          <a:off x="404298" y="661896"/>
          <a:ext cx="11383400" cy="578525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>
                          <a:solidFill>
                            <a:srgbClr val="6182d6"/>
                          </a:solidFill>
                        </a:rPr>
                        <a:t>회원관리</a:t>
                      </a:r>
                      <a:endParaRPr>
                        <a:solidFill>
                          <a:srgbClr val="6182d6"/>
                        </a:solidFill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114" name="Google Shape;1114;g8678ac634d_1_275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1115" name="Google Shape;1115;g8678ac634d_1_275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8678ac634d_1_275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7" name="Google Shape;1117;g8678ac634d_1_275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18" name="Google Shape;1118;g8678ac634d_1_275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g8678ac634d_1_275"/>
          <p:cNvSpPr/>
          <p:nvPr/>
        </p:nvSpPr>
        <p:spPr>
          <a:xfrm>
            <a:off x="404248" y="19737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20" name="Google Shape;1120;g8678ac634d_1_275"/>
          <p:cNvSpPr/>
          <p:nvPr/>
        </p:nvSpPr>
        <p:spPr>
          <a:xfrm>
            <a:off x="890936" y="2363073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관리자 메</a:t>
            </a:r>
            <a:r>
              <a:rPr lang="ko-KR" altLang="en-US" sz="1200">
                <a:solidFill>
                  <a:srgbClr val="3f3f3f"/>
                </a:solidFill>
              </a:rPr>
              <a:t>뉴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121" name="Google Shape;1121;g8678ac634d_1_275"/>
          <p:cNvCxnSpPr/>
          <p:nvPr/>
        </p:nvCxnSpPr>
        <p:spPr>
          <a:xfrm>
            <a:off x="1601775" y="2642975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122" name="Google Shape;1122;g8678ac634d_1_275"/>
          <p:cNvSpPr/>
          <p:nvPr/>
        </p:nvSpPr>
        <p:spPr>
          <a:xfrm>
            <a:off x="608325" y="4037975"/>
            <a:ext cx="20832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회원리스트 출력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g8678ac634d_1_275"/>
          <p:cNvSpPr/>
          <p:nvPr/>
        </p:nvSpPr>
        <p:spPr>
          <a:xfrm>
            <a:off x="690825" y="3200525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회원관리 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124" name="Google Shape;1124;g8678ac634d_1_275"/>
          <p:cNvCxnSpPr/>
          <p:nvPr/>
        </p:nvCxnSpPr>
        <p:spPr>
          <a:xfrm>
            <a:off x="1601775" y="3480425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125" name="Google Shape;1125;g8678ac634d_1_275"/>
          <p:cNvSpPr/>
          <p:nvPr/>
        </p:nvSpPr>
        <p:spPr>
          <a:xfrm>
            <a:off x="690825" y="4875425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회원</a:t>
            </a:r>
            <a:r>
              <a:rPr lang="ko-KR" altLang="en-US" sz="1200">
                <a:solidFill>
                  <a:srgbClr val="3f3f3f"/>
                </a:solidFill>
              </a:rPr>
              <a:t> 선택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126" name="Google Shape;1126;g8678ac634d_1_275"/>
          <p:cNvCxnSpPr/>
          <p:nvPr/>
        </p:nvCxnSpPr>
        <p:spPr>
          <a:xfrm>
            <a:off x="1601775" y="4317875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1127" name="Google Shape;1127;g8678ac634d_1_275"/>
          <p:cNvCxnSpPr/>
          <p:nvPr/>
        </p:nvCxnSpPr>
        <p:spPr>
          <a:xfrm>
            <a:off x="1601775" y="5155325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128" name="Google Shape;1128;g8678ac634d_1_275"/>
          <p:cNvSpPr/>
          <p:nvPr/>
        </p:nvSpPr>
        <p:spPr>
          <a:xfrm>
            <a:off x="690825" y="5712875"/>
            <a:ext cx="1821900" cy="307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회원관리 </a:t>
            </a:r>
            <a:r>
              <a:rPr lang="en-US" altLang="ko-KR" sz="1200">
                <a:solidFill>
                  <a:srgbClr val="3f3f3f"/>
                </a:solidFill>
              </a:rPr>
              <a:t>modal </a:t>
            </a:r>
            <a:r>
              <a:rPr lang="ko-KR" altLang="en-US" sz="1200">
                <a:solidFill>
                  <a:srgbClr val="3f3f3f"/>
                </a:solidFill>
              </a:rPr>
              <a:t>창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133" name="Google Shape;1133;g8678ac634d_1_275"/>
          <p:cNvSpPr/>
          <p:nvPr/>
        </p:nvSpPr>
        <p:spPr>
          <a:xfrm>
            <a:off x="3341324" y="4177925"/>
            <a:ext cx="9918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회원 목록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g8678ac634d_1_275"/>
          <p:cNvSpPr/>
          <p:nvPr/>
        </p:nvSpPr>
        <p:spPr>
          <a:xfrm>
            <a:off x="4501145" y="5726825"/>
            <a:ext cx="10416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블랙리스트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7" name="Google Shape;1137;g8678ac634d_1_275"/>
          <p:cNvCxnSpPr/>
          <p:nvPr/>
        </p:nvCxnSpPr>
        <p:spPr>
          <a:xfrm>
            <a:off x="4403550" y="2336875"/>
            <a:ext cx="0" cy="1447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</a:ln>
        </p:spPr>
      </p:cxnSp>
      <p:cxnSp>
        <p:nvCxnSpPr>
          <p:cNvPr id="1138" name="Google Shape;1138;g8678ac634d_1_275"/>
          <p:cNvCxnSpPr/>
          <p:nvPr/>
        </p:nvCxnSpPr>
        <p:spPr>
          <a:xfrm>
            <a:off x="4403550" y="28443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cxnSp>
        <p:nvCxnSpPr>
          <p:cNvPr id="1139" name="Google Shape;1139;g8678ac634d_1_275"/>
          <p:cNvCxnSpPr/>
          <p:nvPr/>
        </p:nvCxnSpPr>
        <p:spPr>
          <a:xfrm>
            <a:off x="4403550" y="33404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40" name="Google Shape;1140;g8678ac634d_1_275"/>
          <p:cNvSpPr/>
          <p:nvPr/>
        </p:nvSpPr>
        <p:spPr>
          <a:xfrm>
            <a:off x="4671650" y="2201175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전체 리스트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8678ac634d_1_275"/>
          <p:cNvSpPr/>
          <p:nvPr/>
        </p:nvSpPr>
        <p:spPr>
          <a:xfrm>
            <a:off x="4671650" y="2704375"/>
            <a:ext cx="20214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리스트에서 선택 후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상세보기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g8678ac634d_1_275"/>
          <p:cNvSpPr/>
          <p:nvPr/>
        </p:nvSpPr>
        <p:spPr>
          <a:xfrm>
            <a:off x="4716650" y="3578825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리스트에서 선택 후 삭제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g8678ac634d_1_275"/>
          <p:cNvCxnSpPr/>
          <p:nvPr/>
        </p:nvCxnSpPr>
        <p:spPr>
          <a:xfrm>
            <a:off x="4403550" y="37655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44" name="Google Shape;1144;g8678ac634d_1_275"/>
          <p:cNvSpPr/>
          <p:nvPr/>
        </p:nvSpPr>
        <p:spPr>
          <a:xfrm>
            <a:off x="4671650" y="3165000"/>
            <a:ext cx="1608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새로입력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g8678ac634d_1_275"/>
          <p:cNvCxnSpPr/>
          <p:nvPr/>
        </p:nvCxnSpPr>
        <p:spPr>
          <a:xfrm>
            <a:off x="6280550" y="3304950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46" name="Google Shape;1146;g8678ac634d_1_275"/>
          <p:cNvSpPr/>
          <p:nvPr/>
        </p:nvSpPr>
        <p:spPr>
          <a:xfrm>
            <a:off x="6583275" y="3165000"/>
            <a:ext cx="14955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양식에 맞춰 작성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7" name="Google Shape;1147;g8678ac634d_1_275"/>
          <p:cNvCxnSpPr/>
          <p:nvPr/>
        </p:nvCxnSpPr>
        <p:spPr>
          <a:xfrm>
            <a:off x="8092600" y="3304950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48" name="Google Shape;1148;g8678ac634d_1_275"/>
          <p:cNvSpPr/>
          <p:nvPr/>
        </p:nvSpPr>
        <p:spPr>
          <a:xfrm>
            <a:off x="8395325" y="3165000"/>
            <a:ext cx="14955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9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저장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9" name="Google Shape;1149;g8678ac634d_1_275"/>
          <p:cNvCxnSpPr/>
          <p:nvPr/>
        </p:nvCxnSpPr>
        <p:spPr>
          <a:xfrm>
            <a:off x="9890825" y="3304950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50" name="Google Shape;1150;g8678ac634d_1_275"/>
          <p:cNvSpPr/>
          <p:nvPr/>
        </p:nvSpPr>
        <p:spPr>
          <a:xfrm>
            <a:off x="10193550" y="3165000"/>
            <a:ext cx="1098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10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저장 완료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1" name="Google Shape;1151;g8678ac634d_1_275"/>
          <p:cNvCxnSpPr/>
          <p:nvPr/>
        </p:nvCxnSpPr>
        <p:spPr>
          <a:xfrm>
            <a:off x="6692950" y="28443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52" name="Google Shape;1152;g8678ac634d_1_275"/>
          <p:cNvSpPr/>
          <p:nvPr/>
        </p:nvSpPr>
        <p:spPr>
          <a:xfrm>
            <a:off x="6961050" y="2704375"/>
            <a:ext cx="22686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상세 이용내역 페이지 생성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8678ac634d_1_275"/>
          <p:cNvSpPr txBox="1"/>
          <p:nvPr/>
        </p:nvSpPr>
        <p:spPr>
          <a:xfrm>
            <a:off x="9795230" y="2087265"/>
            <a:ext cx="31311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삭제여부 확인창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8678ac634d_1_275"/>
          <p:cNvSpPr/>
          <p:nvPr/>
        </p:nvSpPr>
        <p:spPr>
          <a:xfrm>
            <a:off x="9508600" y="2058723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155" name="Google Shape;1155;g8678ac634d_1_275"/>
          <p:cNvCxnSpPr/>
          <p:nvPr/>
        </p:nvCxnSpPr>
        <p:spPr>
          <a:xfrm>
            <a:off x="6538550" y="37187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56" name="Google Shape;1156;g8678ac634d_1_275"/>
          <p:cNvSpPr/>
          <p:nvPr/>
        </p:nvSpPr>
        <p:spPr>
          <a:xfrm>
            <a:off x="6841275" y="3578825"/>
            <a:ext cx="1707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휴먼 목록으로 이전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7" name="Google Shape;1157;g8678ac634d_1_275"/>
          <p:cNvCxnSpPr/>
          <p:nvPr/>
        </p:nvCxnSpPr>
        <p:spPr>
          <a:xfrm>
            <a:off x="4333125" y="4264525"/>
            <a:ext cx="360900" cy="42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cxnSp>
        <p:nvCxnSpPr>
          <p:cNvPr id="1158" name="Google Shape;1158;g8678ac634d_1_275"/>
          <p:cNvCxnSpPr/>
          <p:nvPr/>
        </p:nvCxnSpPr>
        <p:spPr>
          <a:xfrm>
            <a:off x="4425925" y="4264525"/>
            <a:ext cx="18900" cy="9435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</a:ln>
        </p:spPr>
      </p:cxnSp>
      <p:sp>
        <p:nvSpPr>
          <p:cNvPr id="1159" name="Google Shape;1159;g8678ac634d_1_275"/>
          <p:cNvSpPr/>
          <p:nvPr/>
        </p:nvSpPr>
        <p:spPr>
          <a:xfrm>
            <a:off x="4694025" y="4128825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휴먼회원 리스트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0" name="Google Shape;1160;g8678ac634d_1_275"/>
          <p:cNvCxnSpPr/>
          <p:nvPr/>
        </p:nvCxnSpPr>
        <p:spPr>
          <a:xfrm>
            <a:off x="4425925" y="46868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61" name="Google Shape;1161;g8678ac634d_1_275"/>
          <p:cNvSpPr/>
          <p:nvPr/>
        </p:nvSpPr>
        <p:spPr>
          <a:xfrm>
            <a:off x="4694025" y="4546875"/>
            <a:ext cx="20214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리스트에서 선택 후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복구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g8678ac634d_1_275"/>
          <p:cNvCxnSpPr/>
          <p:nvPr/>
        </p:nvCxnSpPr>
        <p:spPr>
          <a:xfrm>
            <a:off x="4425925" y="51900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63" name="Google Shape;1163;g8678ac634d_1_275"/>
          <p:cNvSpPr/>
          <p:nvPr/>
        </p:nvSpPr>
        <p:spPr>
          <a:xfrm>
            <a:off x="4694025" y="5050075"/>
            <a:ext cx="20214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리스트에서 선택 후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영구삭제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4" name="Google Shape;1164;g8678ac634d_1_275"/>
          <p:cNvCxnSpPr/>
          <p:nvPr/>
        </p:nvCxnSpPr>
        <p:spPr>
          <a:xfrm>
            <a:off x="6692950" y="51900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cxnSp>
        <p:nvCxnSpPr>
          <p:cNvPr id="1165" name="Google Shape;1165;g8678ac634d_1_275"/>
          <p:cNvCxnSpPr/>
          <p:nvPr/>
        </p:nvCxnSpPr>
        <p:spPr>
          <a:xfrm>
            <a:off x="6715425" y="468682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66" name="Google Shape;1166;g8678ac634d_1_275"/>
          <p:cNvSpPr/>
          <p:nvPr/>
        </p:nvSpPr>
        <p:spPr>
          <a:xfrm>
            <a:off x="6964625" y="5050075"/>
            <a:ext cx="9918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삭제 완료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8678ac634d_1_275"/>
          <p:cNvSpPr/>
          <p:nvPr/>
        </p:nvSpPr>
        <p:spPr>
          <a:xfrm>
            <a:off x="7004325" y="4546875"/>
            <a:ext cx="1707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회원 목록으로 이전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g8678ac634d_1_275"/>
          <p:cNvCxnSpPr/>
          <p:nvPr/>
        </p:nvCxnSpPr>
        <p:spPr>
          <a:xfrm>
            <a:off x="5549746" y="5864675"/>
            <a:ext cx="360900" cy="42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cxnSp>
        <p:nvCxnSpPr>
          <p:cNvPr id="1169" name="Google Shape;1169;g8678ac634d_1_275"/>
          <p:cNvCxnSpPr/>
          <p:nvPr/>
        </p:nvCxnSpPr>
        <p:spPr>
          <a:xfrm>
            <a:off x="5673396" y="5864675"/>
            <a:ext cx="0" cy="420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</a:ln>
        </p:spPr>
      </p:cxnSp>
      <p:cxnSp>
        <p:nvCxnSpPr>
          <p:cNvPr id="1170" name="Google Shape;1170;g8678ac634d_1_275"/>
          <p:cNvCxnSpPr/>
          <p:nvPr/>
        </p:nvCxnSpPr>
        <p:spPr>
          <a:xfrm>
            <a:off x="5673396" y="62852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71" name="Google Shape;1171;g8678ac634d_1_275"/>
          <p:cNvSpPr/>
          <p:nvPr/>
        </p:nvSpPr>
        <p:spPr>
          <a:xfrm>
            <a:off x="5910646" y="5684075"/>
            <a:ext cx="9918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8678ac634d_1_275"/>
          <p:cNvSpPr/>
          <p:nvPr/>
        </p:nvSpPr>
        <p:spPr>
          <a:xfrm>
            <a:off x="5962296" y="6145325"/>
            <a:ext cx="9918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3" name="Google Shape;1173;g8678ac634d_1_275"/>
          <p:cNvCxnSpPr/>
          <p:nvPr/>
        </p:nvCxnSpPr>
        <p:spPr>
          <a:xfrm>
            <a:off x="6902446" y="58331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74" name="Google Shape;1174;g8678ac634d_1_275"/>
          <p:cNvSpPr/>
          <p:nvPr/>
        </p:nvSpPr>
        <p:spPr>
          <a:xfrm>
            <a:off x="7191346" y="5693225"/>
            <a:ext cx="20214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블랙리스트 목록에 추가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g8678ac634d_1_275"/>
          <p:cNvCxnSpPr/>
          <p:nvPr/>
        </p:nvCxnSpPr>
        <p:spPr>
          <a:xfrm>
            <a:off x="6944471" y="6285275"/>
            <a:ext cx="2889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176" name="Google Shape;1176;g8678ac634d_1_275"/>
          <p:cNvSpPr/>
          <p:nvPr/>
        </p:nvSpPr>
        <p:spPr>
          <a:xfrm>
            <a:off x="7242996" y="6145325"/>
            <a:ext cx="20214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8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블랙리스트 목록에서 삭제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9" name=""/>
          <p:cNvCxnSpPr>
            <a:stCxn id="1128" idx="3"/>
            <a:endCxn id="1133" idx="1"/>
          </p:cNvCxnSpPr>
          <p:nvPr/>
        </p:nvCxnSpPr>
        <p:spPr>
          <a:xfrm flipV="1">
            <a:off x="2512725" y="4317875"/>
            <a:ext cx="828599" cy="1548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"/>
          <p:cNvCxnSpPr>
            <a:stCxn id="1133" idx="0"/>
            <a:endCxn id="1140" idx="1"/>
          </p:cNvCxnSpPr>
          <p:nvPr/>
        </p:nvCxnSpPr>
        <p:spPr>
          <a:xfrm rot="5400000" flipH="1" flipV="1">
            <a:off x="3336037" y="2842312"/>
            <a:ext cx="1836800" cy="834426"/>
          </a:xfrm>
          <a:prstGeom prst="bentConnector2">
            <a:avLst/>
          </a:prstGeom>
          <a:ln>
            <a:solidFill>
              <a:srgbClr val="144e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"/>
          <p:cNvCxnSpPr>
            <a:stCxn id="1133" idx="2"/>
            <a:endCxn id="1135" idx="1"/>
          </p:cNvCxnSpPr>
          <p:nvPr/>
        </p:nvCxnSpPr>
        <p:spPr>
          <a:xfrm rot="5400000" flipV="1">
            <a:off x="3464709" y="4830339"/>
            <a:ext cx="1408950" cy="663921"/>
          </a:xfrm>
          <a:prstGeom prst="bentConnector2">
            <a:avLst/>
          </a:prstGeom>
          <a:ln>
            <a:solidFill>
              <a:srgbClr val="144e3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g8cad85c40e_0_817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1246" name="Google Shape;1246;g8cad85c40e_0_817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8cad85c40e_0_817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48" name="Google Shape;1248;g8cad85c40e_0_817"/>
          <p:cNvGraphicFramePr/>
          <p:nvPr/>
        </p:nvGraphicFramePr>
        <p:xfrm>
          <a:off x="404298" y="661896"/>
          <a:ext cx="11383400" cy="578525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>
                          <a:solidFill>
                            <a:srgbClr val="6182d6"/>
                          </a:solidFill>
                        </a:rPr>
                        <a:t>상품 목록</a:t>
                      </a:r>
                      <a:endParaRPr>
                        <a:solidFill>
                          <a:srgbClr val="6182d6"/>
                        </a:solidFill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249" name="Google Shape;1249;g8cad85c40e_0_817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1250" name="Google Shape;1250;g8cad85c40e_0_817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8cad85c40e_0_817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g8cad85c40e_0_817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3" name="Google Shape;1253;g8cad85c40e_0_817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g8cad85c40e_0_817"/>
          <p:cNvSpPr/>
          <p:nvPr/>
        </p:nvSpPr>
        <p:spPr>
          <a:xfrm>
            <a:off x="404248" y="19737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255" name="Google Shape;1255;g8cad85c40e_0_817"/>
          <p:cNvSpPr/>
          <p:nvPr/>
        </p:nvSpPr>
        <p:spPr>
          <a:xfrm>
            <a:off x="2995413" y="2327280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관리자 </a:t>
            </a:r>
            <a:r>
              <a:rPr lang="ko-KR" altLang="en-US" sz="1200">
                <a:solidFill>
                  <a:srgbClr val="3f3f3f"/>
                </a:solidFill>
              </a:rPr>
              <a:t>메뉴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256" name="Google Shape;1256;g8cad85c40e_0_817"/>
          <p:cNvSpPr/>
          <p:nvPr/>
        </p:nvSpPr>
        <p:spPr>
          <a:xfrm>
            <a:off x="2712802" y="4002182"/>
            <a:ext cx="20832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금액 테이블 출력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8cad85c40e_0_817"/>
          <p:cNvSpPr/>
          <p:nvPr/>
        </p:nvSpPr>
        <p:spPr>
          <a:xfrm>
            <a:off x="2795302" y="3164732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금액 변경</a:t>
            </a:r>
            <a:r>
              <a:rPr lang="en-US" sz="1200">
                <a:solidFill>
                  <a:srgbClr val="3f3f3f"/>
                </a:solidFill>
              </a:rPr>
              <a:t> 클릭</a:t>
            </a:r>
            <a:endParaRPr lang="en-US" sz="1200">
              <a:solidFill>
                <a:srgbClr val="3f3f3f"/>
              </a:solidFill>
            </a:endParaRPr>
          </a:p>
        </p:txBody>
      </p:sp>
      <p:cxnSp>
        <p:nvCxnSpPr>
          <p:cNvPr id="1258" name="Google Shape;1258;g8cad85c40e_0_817"/>
          <p:cNvCxnSpPr/>
          <p:nvPr/>
        </p:nvCxnSpPr>
        <p:spPr>
          <a:xfrm>
            <a:off x="3706252" y="3444632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259" name="Google Shape;1259;g8cad85c40e_0_817"/>
          <p:cNvSpPr/>
          <p:nvPr/>
        </p:nvSpPr>
        <p:spPr>
          <a:xfrm>
            <a:off x="2795302" y="4839632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변경 상품 금액 클릭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260" name="Google Shape;1260;g8cad85c40e_0_817"/>
          <p:cNvCxnSpPr/>
          <p:nvPr/>
        </p:nvCxnSpPr>
        <p:spPr>
          <a:xfrm>
            <a:off x="3706252" y="4282082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1261" name="Google Shape;1261;g8cad85c40e_0_817"/>
          <p:cNvCxnSpPr/>
          <p:nvPr/>
        </p:nvCxnSpPr>
        <p:spPr>
          <a:xfrm>
            <a:off x="3706252" y="5119532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262" name="Google Shape;1262;g8cad85c40e_0_817"/>
          <p:cNvSpPr/>
          <p:nvPr/>
        </p:nvSpPr>
        <p:spPr>
          <a:xfrm>
            <a:off x="2795302" y="5677082"/>
            <a:ext cx="1821900" cy="307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금액 수치 변경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263" name="Google Shape;1263;g8cad85c40e_0_817"/>
          <p:cNvCxnSpPr/>
          <p:nvPr/>
        </p:nvCxnSpPr>
        <p:spPr>
          <a:xfrm>
            <a:off x="3706252" y="2617007"/>
            <a:ext cx="0" cy="570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266" name="Google Shape;1266;g8cad85c40e_0_817"/>
          <p:cNvSpPr/>
          <p:nvPr/>
        </p:nvSpPr>
        <p:spPr>
          <a:xfrm>
            <a:off x="5864366" y="3589832"/>
            <a:ext cx="9438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>
                <a:solidFill>
                  <a:srgbClr val="3f3f3f"/>
                </a:solidFill>
              </a:rPr>
              <a:t>변경 클릭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267" name="Google Shape;1267;g8cad85c40e_0_817"/>
          <p:cNvCxnSpPr/>
          <p:nvPr/>
        </p:nvCxnSpPr>
        <p:spPr>
          <a:xfrm>
            <a:off x="6808167" y="3729782"/>
            <a:ext cx="4674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round/>
            <a:tailEnd type="stealth" w="med" len="med"/>
          </a:ln>
        </p:spPr>
      </p:cxnSp>
      <p:sp>
        <p:nvSpPr>
          <p:cNvPr id="1269" name="Google Shape;1269;g8cad85c40e_0_817"/>
          <p:cNvSpPr/>
          <p:nvPr/>
        </p:nvSpPr>
        <p:spPr>
          <a:xfrm>
            <a:off x="7275567" y="3589832"/>
            <a:ext cx="2348874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7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>
                <a:solidFill>
                  <a:srgbClr val="3f3f3f"/>
                </a:solidFill>
              </a:rPr>
              <a:t>변경된 상품 가격 출력 </a:t>
            </a:r>
            <a:endParaRPr lang="ko-KR" altLang="en-US" sz="1200">
              <a:solidFill>
                <a:srgbClr val="3f3f3f"/>
              </a:solidFill>
            </a:endParaRPr>
          </a:p>
        </p:txBody>
      </p:sp>
      <p:grpSp>
        <p:nvGrpSpPr>
          <p:cNvPr id="1291" name=""/>
          <p:cNvGrpSpPr/>
          <p:nvPr/>
        </p:nvGrpSpPr>
        <p:grpSpPr>
          <a:xfrm rot="0">
            <a:off x="5566702" y="5696882"/>
            <a:ext cx="3417730" cy="288000"/>
            <a:chOff x="8482800" y="5164723"/>
            <a:chExt cx="3417730" cy="288000"/>
          </a:xfrm>
        </p:grpSpPr>
        <p:sp>
          <p:nvSpPr>
            <p:cNvPr id="1274" name="Google Shape;1274;g8cad85c40e_0_817"/>
            <p:cNvSpPr txBox="1"/>
            <p:nvPr/>
          </p:nvSpPr>
          <p:spPr>
            <a:xfrm>
              <a:off x="8769430" y="5174361"/>
              <a:ext cx="3131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입력사항 미기재시</a:t>
              </a:r>
              <a:r>
                <a:rPr lang="en-US" sz="1100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경고창 출력</a:t>
              </a:r>
              <a:endParaRPr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8cad85c40e_0_817"/>
            <p:cNvSpPr/>
            <p:nvPr/>
          </p:nvSpPr>
          <p:spPr>
            <a:xfrm>
              <a:off x="8482800" y="5164723"/>
              <a:ext cx="286500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cxnSp>
        <p:nvCxnSpPr>
          <p:cNvPr id="1292" name=""/>
          <p:cNvCxnSpPr>
            <a:stCxn id="1262" idx="3"/>
            <a:endCxn id="1266" idx="1"/>
          </p:cNvCxnSpPr>
          <p:nvPr/>
        </p:nvCxnSpPr>
        <p:spPr>
          <a:xfrm flipV="1">
            <a:off x="4617202" y="3729782"/>
            <a:ext cx="1247164" cy="2101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g8c7dcd8449_0_17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477" name="Google Shape;477;g8c7dcd8449_0_17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8c7dcd8449_0_17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79" name="Google Shape;479;g8c7dcd8449_0_17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예약관리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검색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98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480" name="Google Shape;480;g8c7dcd8449_0_17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481" name="Google Shape;481;g8c7dcd8449_0_17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8c7dcd8449_0_17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8c7dcd8449_0_17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4" name="Google Shape;484;g8c7dcd8449_0_17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3f3f3f"/>
                </a:solidFill>
              </a:rPr>
              <a:t>관리자</a:t>
            </a:r>
            <a:endParaRPr lang="ko-KR" altLang="en-US">
              <a:solidFill>
                <a:srgbClr val="3f3f3f"/>
              </a:solidFill>
            </a:endParaRPr>
          </a:p>
        </p:txBody>
      </p:sp>
      <p:sp>
        <p:nvSpPr>
          <p:cNvPr id="485" name="Google Shape;485;g8c7dcd8449_0_17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86" name="Google Shape;486;g8c7dcd8449_0_173"/>
          <p:cNvSpPr/>
          <p:nvPr/>
        </p:nvSpPr>
        <p:spPr>
          <a:xfrm>
            <a:off x="537732" y="3501009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관리자메뉴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8c7dcd8449_0_173"/>
          <p:cNvCxnSpPr>
            <a:stCxn id="486" idx="3"/>
            <a:endCxn id="488" idx="1"/>
          </p:cNvCxnSpPr>
          <p:nvPr/>
        </p:nvCxnSpPr>
        <p:spPr>
          <a:xfrm>
            <a:off x="2148132" y="3637809"/>
            <a:ext cx="73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488" name="Google Shape;488;g8c7dcd8449_0_173"/>
          <p:cNvSpPr/>
          <p:nvPr/>
        </p:nvSpPr>
        <p:spPr>
          <a:xfrm>
            <a:off x="2887632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회원예약 이용내역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8c7dcd8449_0_173"/>
          <p:cNvSpPr/>
          <p:nvPr/>
        </p:nvSpPr>
        <p:spPr>
          <a:xfrm>
            <a:off x="5285057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이용내역 리스트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8c7dcd8449_0_173"/>
          <p:cNvCxnSpPr>
            <a:stCxn id="488" idx="3"/>
            <a:endCxn id="489" idx="1"/>
          </p:cNvCxnSpPr>
          <p:nvPr/>
        </p:nvCxnSpPr>
        <p:spPr>
          <a:xfrm>
            <a:off x="4701431" y="3637809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507" name="Google Shape;238;p6"/>
          <p:cNvGrpSpPr/>
          <p:nvPr/>
        </p:nvGrpSpPr>
        <p:grpSpPr>
          <a:xfrm rot="0">
            <a:off x="2374566" y="4103848"/>
            <a:ext cx="2992297" cy="288000"/>
            <a:chOff x="4862387" y="2383394"/>
            <a:chExt cx="2992297" cy="288000"/>
          </a:xfrm>
        </p:grpSpPr>
        <p:sp>
          <p:nvSpPr>
            <p:cNvPr id="508" name="Google Shape;239;p6"/>
            <p:cNvSpPr/>
            <p:nvPr/>
          </p:nvSpPr>
          <p:spPr>
            <a:xfrm>
              <a:off x="4862387" y="238339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509" name="Google Shape;240;p6"/>
            <p:cNvSpPr txBox="1"/>
            <p:nvPr/>
          </p:nvSpPr>
          <p:spPr>
            <a:xfrm>
              <a:off x="5152874" y="2409173"/>
              <a:ext cx="2701811" cy="2625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510" name="Google Shape;489;g8c7dcd8449_0_173"/>
          <p:cNvSpPr/>
          <p:nvPr/>
        </p:nvSpPr>
        <p:spPr>
          <a:xfrm>
            <a:off x="7437021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정보 검색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490;g8c7dcd8449_0_173"/>
          <p:cNvCxnSpPr>
            <a:stCxn id="489" idx="3"/>
            <a:endCxn id="510" idx="1"/>
          </p:cNvCxnSpPr>
          <p:nvPr/>
        </p:nvCxnSpPr>
        <p:spPr>
          <a:xfrm>
            <a:off x="7098858" y="3637809"/>
            <a:ext cx="338163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512" name="Google Shape;489;g8c7dcd8449_0_173"/>
          <p:cNvSpPr/>
          <p:nvPr/>
        </p:nvSpPr>
        <p:spPr>
          <a:xfrm>
            <a:off x="9754884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513" name="Google Shape;490;g8c7dcd8449_0_173"/>
          <p:cNvCxnSpPr>
            <a:stCxn id="510" idx="3"/>
            <a:endCxn id="512" idx="1"/>
          </p:cNvCxnSpPr>
          <p:nvPr/>
        </p:nvCxnSpPr>
        <p:spPr>
          <a:xfrm>
            <a:off x="9250822" y="3637809"/>
            <a:ext cx="504062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515" name=""/>
          <p:cNvCxnSpPr>
            <a:stCxn id="512" idx="0"/>
            <a:endCxn id="489" idx="0"/>
          </p:cNvCxnSpPr>
          <p:nvPr/>
        </p:nvCxnSpPr>
        <p:spPr>
          <a:xfrm rot="5400000">
            <a:off x="8426078" y="1266888"/>
            <a:ext cx="1588" cy="4469829"/>
          </a:xfrm>
          <a:prstGeom prst="bentConnector3">
            <a:avLst>
              <a:gd name="adj1" fmla="val -511634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Google Shape;489;g8c7dcd8449_0_173"/>
          <p:cNvSpPr/>
          <p:nvPr/>
        </p:nvSpPr>
        <p:spPr>
          <a:xfrm>
            <a:off x="7437021" y="4255048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초기화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"/>
          <p:cNvCxnSpPr>
            <a:stCxn id="510" idx="2"/>
            <a:endCxn id="516" idx="0"/>
          </p:cNvCxnSpPr>
          <p:nvPr/>
        </p:nvCxnSpPr>
        <p:spPr>
          <a:xfrm rot="5400000">
            <a:off x="8103701" y="4014829"/>
            <a:ext cx="480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"/>
          <p:cNvCxnSpPr>
            <a:stCxn id="516" idx="2"/>
            <a:endCxn id="489" idx="2"/>
          </p:cNvCxnSpPr>
          <p:nvPr/>
        </p:nvCxnSpPr>
        <p:spPr>
          <a:xfrm rot="5400000" flipH="1">
            <a:off x="6890917" y="3075648"/>
            <a:ext cx="754042" cy="2151963"/>
          </a:xfrm>
          <a:prstGeom prst="bentConnector3">
            <a:avLst>
              <a:gd name="adj1" fmla="val -17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Google Shape;489;g8c7dcd8449_0_173"/>
          <p:cNvSpPr/>
          <p:nvPr/>
        </p:nvSpPr>
        <p:spPr>
          <a:xfrm>
            <a:off x="7437020" y="5085207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예약일 변경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"/>
          <p:cNvCxnSpPr>
            <a:stCxn id="489" idx="2"/>
            <a:endCxn id="521" idx="1"/>
          </p:cNvCxnSpPr>
          <p:nvPr/>
        </p:nvCxnSpPr>
        <p:spPr>
          <a:xfrm rot="5400000" flipV="1">
            <a:off x="6090789" y="3875776"/>
            <a:ext cx="1447398" cy="1245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Google Shape;489;g8c7dcd8449_0_173"/>
          <p:cNvSpPr/>
          <p:nvPr/>
        </p:nvSpPr>
        <p:spPr>
          <a:xfrm>
            <a:off x="7437020" y="5733288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예약일 취소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"/>
          <p:cNvCxnSpPr>
            <a:stCxn id="489" idx="2"/>
            <a:endCxn id="524" idx="1"/>
          </p:cNvCxnSpPr>
          <p:nvPr/>
        </p:nvCxnSpPr>
        <p:spPr>
          <a:xfrm rot="5400000" flipV="1">
            <a:off x="5766748" y="4199816"/>
            <a:ext cx="2095480" cy="1245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g8ce95bdd4e_0_282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1396" name="Google Shape;1396;g8ce95bdd4e_0_282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g8ce95bdd4e_0_282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98" name="Google Shape;1398;g8ce95bdd4e_0_282"/>
          <p:cNvGraphicFramePr/>
          <p:nvPr/>
        </p:nvGraphicFramePr>
        <p:xfrm>
          <a:off x="404298" y="661896"/>
          <a:ext cx="11383400" cy="578525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/>
                        <a:t>매출관리</a:t>
                      </a:r>
                      <a:endParaRPr lang="ko-KR" altLang="en-US"/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399" name="Google Shape;1399;g8ce95bdd4e_0_282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1400" name="Google Shape;1400;g8ce95bdd4e_0_282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g8ce95bdd4e_0_282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2" name="Google Shape;1402;g8ce95bdd4e_0_282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03" name="Google Shape;1403;g8ce95bdd4e_0_282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8ce95bdd4e_0_282"/>
          <p:cNvSpPr/>
          <p:nvPr/>
        </p:nvSpPr>
        <p:spPr>
          <a:xfrm>
            <a:off x="404248" y="19737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05" name="Google Shape;1405;g8ce95bdd4e_0_282"/>
          <p:cNvSpPr/>
          <p:nvPr/>
        </p:nvSpPr>
        <p:spPr>
          <a:xfrm>
            <a:off x="1343406" y="4050725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관리자 </a:t>
            </a:r>
            <a:r>
              <a:rPr lang="ko-KR" altLang="en-US" sz="1200">
                <a:solidFill>
                  <a:srgbClr val="3f3f3f"/>
                </a:solidFill>
              </a:rPr>
              <a:t>메뉴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406" name="Google Shape;1406;g8ce95bdd4e_0_282"/>
          <p:cNvSpPr/>
          <p:nvPr/>
        </p:nvSpPr>
        <p:spPr>
          <a:xfrm>
            <a:off x="5879973" y="3429000"/>
            <a:ext cx="20832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회원 비회원 수 그래프 출력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8ce95bdd4e_0_282"/>
          <p:cNvSpPr/>
          <p:nvPr/>
        </p:nvSpPr>
        <p:spPr>
          <a:xfrm>
            <a:off x="3409992" y="4048506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200">
                <a:solidFill>
                  <a:srgbClr val="3f3f3f"/>
                </a:solidFill>
              </a:rPr>
              <a:t> </a:t>
            </a:r>
            <a:r>
              <a:rPr lang="ko-KR" altLang="en-US" sz="1200">
                <a:solidFill>
                  <a:srgbClr val="3f3f3f"/>
                </a:solidFill>
              </a:rPr>
              <a:t>매출 관리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408" name="Google Shape;1408;g8ce95bdd4e_0_282"/>
          <p:cNvCxnSpPr>
            <a:stCxn id="1407" idx="3"/>
            <a:endCxn id="1406" idx="1"/>
          </p:cNvCxnSpPr>
          <p:nvPr/>
        </p:nvCxnSpPr>
        <p:spPr>
          <a:xfrm flipV="1">
            <a:off x="5231892" y="3568950"/>
            <a:ext cx="648081" cy="619506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1413" name="Google Shape;1413;g8ce95bdd4e_0_282"/>
          <p:cNvCxnSpPr>
            <a:stCxn id="1405" idx="3"/>
            <a:endCxn id="1407" idx="1"/>
          </p:cNvCxnSpPr>
          <p:nvPr/>
        </p:nvCxnSpPr>
        <p:spPr>
          <a:xfrm flipV="1">
            <a:off x="2765106" y="4188456"/>
            <a:ext cx="644886" cy="221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426" name="Google Shape;1406;g8ce95bdd4e_0_282"/>
          <p:cNvSpPr/>
          <p:nvPr/>
        </p:nvSpPr>
        <p:spPr>
          <a:xfrm>
            <a:off x="5951982" y="4589280"/>
            <a:ext cx="2304288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상품별 매출현황그래프 출력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7" name="Google Shape;1408;g8ce95bdd4e_0_282"/>
          <p:cNvCxnSpPr>
            <a:stCxn id="1407" idx="3"/>
            <a:endCxn id="1426" idx="1"/>
          </p:cNvCxnSpPr>
          <p:nvPr/>
        </p:nvCxnSpPr>
        <p:spPr>
          <a:xfrm>
            <a:off x="5231892" y="4188456"/>
            <a:ext cx="720090" cy="540774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428" name="Google Shape;489;g8c7dcd8449_0_173"/>
          <p:cNvSpPr/>
          <p:nvPr/>
        </p:nvSpPr>
        <p:spPr>
          <a:xfrm>
            <a:off x="8602740" y="3429000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429" name=""/>
          <p:cNvCxnSpPr>
            <a:stCxn id="1406" idx="3"/>
            <a:endCxn id="1428" idx="1"/>
          </p:cNvCxnSpPr>
          <p:nvPr/>
        </p:nvCxnSpPr>
        <p:spPr>
          <a:xfrm flipV="1">
            <a:off x="7963174" y="3565800"/>
            <a:ext cx="639566" cy="3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"/>
          <p:cNvCxnSpPr>
            <a:stCxn id="1428" idx="0"/>
            <a:endCxn id="1406" idx="0"/>
          </p:cNvCxnSpPr>
          <p:nvPr/>
        </p:nvCxnSpPr>
        <p:spPr>
          <a:xfrm rot="5400000">
            <a:off x="8214813" y="2135760"/>
            <a:ext cx="1588" cy="2588068"/>
          </a:xfrm>
          <a:prstGeom prst="bentConnector3">
            <a:avLst>
              <a:gd name="adj1" fmla="val -271398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2" name="Google Shape;489;g8c7dcd8449_0_173"/>
          <p:cNvSpPr/>
          <p:nvPr/>
        </p:nvSpPr>
        <p:spPr>
          <a:xfrm>
            <a:off x="8688324" y="422109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433" name="Google Shape;489;g8c7dcd8449_0_173"/>
          <p:cNvSpPr/>
          <p:nvPr/>
        </p:nvSpPr>
        <p:spPr>
          <a:xfrm>
            <a:off x="8688324" y="459066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ko-KR" altLang="en-US" sz="1200">
                <a:solidFill>
                  <a:srgbClr val="3f3f3f"/>
                </a:solidFill>
              </a:rPr>
              <a:t>금액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434" name="Google Shape;489;g8c7dcd8449_0_173"/>
          <p:cNvSpPr/>
          <p:nvPr/>
        </p:nvSpPr>
        <p:spPr>
          <a:xfrm>
            <a:off x="8688324" y="5013198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ko-KR" altLang="en-US" sz="1200">
                <a:solidFill>
                  <a:srgbClr val="3f3f3f"/>
                </a:solidFill>
              </a:rPr>
              <a:t>건수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435" name=""/>
          <p:cNvCxnSpPr>
            <a:endCxn id="1432" idx="1"/>
          </p:cNvCxnSpPr>
          <p:nvPr/>
        </p:nvCxnSpPr>
        <p:spPr>
          <a:xfrm flipV="1">
            <a:off x="8282957" y="4357899"/>
            <a:ext cx="405367" cy="3744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"/>
          <p:cNvCxnSpPr>
            <a:stCxn id="1426" idx="3"/>
            <a:endCxn id="1433" idx="1"/>
          </p:cNvCxnSpPr>
          <p:nvPr/>
        </p:nvCxnSpPr>
        <p:spPr>
          <a:xfrm flipV="1">
            <a:off x="8256270" y="4727469"/>
            <a:ext cx="432054" cy="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"/>
          <p:cNvCxnSpPr>
            <a:stCxn id="1426" idx="3"/>
            <a:endCxn id="1434" idx="1"/>
          </p:cNvCxnSpPr>
          <p:nvPr/>
        </p:nvCxnSpPr>
        <p:spPr>
          <a:xfrm>
            <a:off x="8256270" y="4729230"/>
            <a:ext cx="432054" cy="4207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"/>
          <p:cNvCxnSpPr>
            <a:stCxn id="1432" idx="3"/>
          </p:cNvCxnSpPr>
          <p:nvPr/>
        </p:nvCxnSpPr>
        <p:spPr>
          <a:xfrm>
            <a:off x="10502123" y="4357899"/>
            <a:ext cx="274462" cy="166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"/>
          <p:cNvCxnSpPr>
            <a:stCxn id="1433" idx="3"/>
          </p:cNvCxnSpPr>
          <p:nvPr/>
        </p:nvCxnSpPr>
        <p:spPr>
          <a:xfrm>
            <a:off x="10502125" y="4727469"/>
            <a:ext cx="274460" cy="12938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"/>
          <p:cNvCxnSpPr>
            <a:stCxn id="1434" idx="3"/>
          </p:cNvCxnSpPr>
          <p:nvPr/>
        </p:nvCxnSpPr>
        <p:spPr>
          <a:xfrm>
            <a:off x="10502123" y="5149998"/>
            <a:ext cx="274462" cy="8713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"/>
          <p:cNvCxnSpPr/>
          <p:nvPr/>
        </p:nvCxnSpPr>
        <p:spPr>
          <a:xfrm rot="10800000">
            <a:off x="7104125" y="6021323"/>
            <a:ext cx="36724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"/>
          <p:cNvCxnSpPr>
            <a:endCxn id="1426" idx="2"/>
          </p:cNvCxnSpPr>
          <p:nvPr/>
        </p:nvCxnSpPr>
        <p:spPr>
          <a:xfrm rot="16200000">
            <a:off x="6528054" y="5445253"/>
            <a:ext cx="115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8" name="Google Shape;238;p6"/>
          <p:cNvGrpSpPr/>
          <p:nvPr/>
        </p:nvGrpSpPr>
        <p:grpSpPr>
          <a:xfrm rot="0">
            <a:off x="1587295" y="4939614"/>
            <a:ext cx="3000508" cy="288000"/>
            <a:chOff x="7018224" y="2252284"/>
            <a:chExt cx="3000508" cy="288000"/>
          </a:xfrm>
        </p:grpSpPr>
        <p:sp>
          <p:nvSpPr>
            <p:cNvPr id="1449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50" name="Google Shape;240;p6"/>
            <p:cNvSpPr txBox="1"/>
            <p:nvPr/>
          </p:nvSpPr>
          <p:spPr>
            <a:xfrm>
              <a:off x="7316920" y="2273888"/>
              <a:ext cx="2701811" cy="2597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oogle Shape;1463;g8cad85c40e_0_843"/>
          <p:cNvGrpSpPr/>
          <p:nvPr/>
        </p:nvGrpSpPr>
        <p:grpSpPr>
          <a:xfrm rot="0">
            <a:off x="182880" y="91440"/>
            <a:ext cx="4297620" cy="646200"/>
            <a:chOff x="182880" y="91440"/>
            <a:chExt cx="4297620" cy="646200"/>
          </a:xfrm>
        </p:grpSpPr>
        <p:sp>
          <p:nvSpPr>
            <p:cNvPr id="1464" name="Google Shape;1464;g8cad85c40e_0_843"/>
            <p:cNvSpPr txBox="1"/>
            <p:nvPr/>
          </p:nvSpPr>
          <p:spPr>
            <a:xfrm>
              <a:off x="182880" y="91440"/>
              <a:ext cx="4725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g8cad85c40e_0_843"/>
            <p:cNvSpPr txBox="1"/>
            <p:nvPr/>
          </p:nvSpPr>
          <p:spPr>
            <a:xfrm>
              <a:off x="533400" y="106978"/>
              <a:ext cx="394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66" name="Google Shape;1466;g8cad85c40e_0_843"/>
          <p:cNvGraphicFramePr/>
          <p:nvPr/>
        </p:nvGraphicFramePr>
        <p:xfrm>
          <a:off x="404298" y="661896"/>
          <a:ext cx="11383400" cy="578525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>
                          <a:solidFill>
                            <a:srgbClr val="6182d6"/>
                          </a:solidFill>
                        </a:rPr>
                        <a:t>견인 차량관리</a:t>
                      </a:r>
                      <a:endParaRPr lang="ko-KR" altLang="en-US">
                        <a:solidFill>
                          <a:srgbClr val="6182d6"/>
                        </a:solidFill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en-US" altLang="ko-KR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467" name="Google Shape;1467;g8cad85c40e_0_843"/>
          <p:cNvGrpSpPr/>
          <p:nvPr/>
        </p:nvGrpSpPr>
        <p:grpSpPr>
          <a:xfrm rot="0">
            <a:off x="530121" y="1457255"/>
            <a:ext cx="1495420" cy="461700"/>
            <a:chOff x="182880" y="91440"/>
            <a:chExt cx="1495420" cy="461700"/>
          </a:xfrm>
        </p:grpSpPr>
        <p:sp>
          <p:nvSpPr>
            <p:cNvPr id="1468" name="Google Shape;1468;g8cad85c40e_0_843"/>
            <p:cNvSpPr txBox="1"/>
            <p:nvPr/>
          </p:nvSpPr>
          <p:spPr>
            <a:xfrm>
              <a:off x="182880" y="91440"/>
              <a:ext cx="47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g8cad85c40e_0_843"/>
            <p:cNvSpPr txBox="1"/>
            <p:nvPr/>
          </p:nvSpPr>
          <p:spPr>
            <a:xfrm>
              <a:off x="465400" y="106977"/>
              <a:ext cx="1212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g8cad85c40e_0_843"/>
          <p:cNvSpPr/>
          <p:nvPr/>
        </p:nvSpPr>
        <p:spPr>
          <a:xfrm>
            <a:off x="404298" y="1376230"/>
            <a:ext cx="11383500" cy="461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71" name="Google Shape;1471;g8cad85c40e_0_843"/>
          <p:cNvSpPr txBox="1"/>
          <p:nvPr/>
        </p:nvSpPr>
        <p:spPr>
          <a:xfrm>
            <a:off x="2056240" y="1445680"/>
            <a:ext cx="39471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g8cad85c40e_0_843"/>
          <p:cNvSpPr/>
          <p:nvPr/>
        </p:nvSpPr>
        <p:spPr>
          <a:xfrm>
            <a:off x="404248" y="19737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500" name="Google Shape;487;g8c7dcd8449_0_173"/>
          <p:cNvCxnSpPr>
            <a:stCxn id="1520" idx="3"/>
          </p:cNvCxnSpPr>
          <p:nvPr/>
        </p:nvCxnSpPr>
        <p:spPr>
          <a:xfrm>
            <a:off x="2148132" y="3637809"/>
            <a:ext cx="739499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501" name="Google Shape;488;g8c7dcd8449_0_173"/>
          <p:cNvSpPr/>
          <p:nvPr/>
        </p:nvSpPr>
        <p:spPr>
          <a:xfrm>
            <a:off x="2887632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견인차량 이용내역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489;g8c7dcd8449_0_173"/>
          <p:cNvSpPr/>
          <p:nvPr/>
        </p:nvSpPr>
        <p:spPr>
          <a:xfrm>
            <a:off x="5285057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견인차량 리스트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3" name="Google Shape;490;g8c7dcd8449_0_173"/>
          <p:cNvCxnSpPr/>
          <p:nvPr/>
        </p:nvCxnSpPr>
        <p:spPr>
          <a:xfrm>
            <a:off x="4701431" y="3637809"/>
            <a:ext cx="583626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1504" name="Google Shape;238;p6"/>
          <p:cNvGrpSpPr/>
          <p:nvPr/>
        </p:nvGrpSpPr>
        <p:grpSpPr>
          <a:xfrm rot="0">
            <a:off x="2374566" y="4103848"/>
            <a:ext cx="2992297" cy="288000"/>
            <a:chOff x="4862387" y="2383394"/>
            <a:chExt cx="2992297" cy="288000"/>
          </a:xfrm>
        </p:grpSpPr>
        <p:sp>
          <p:nvSpPr>
            <p:cNvPr id="1505" name="Google Shape;239;p6"/>
            <p:cNvSpPr/>
            <p:nvPr/>
          </p:nvSpPr>
          <p:spPr>
            <a:xfrm>
              <a:off x="4862387" y="238339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506" name="Google Shape;240;p6"/>
            <p:cNvSpPr txBox="1"/>
            <p:nvPr/>
          </p:nvSpPr>
          <p:spPr>
            <a:xfrm>
              <a:off x="5152874" y="2409173"/>
              <a:ext cx="2701811" cy="2625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1507" name="Google Shape;489;g8c7dcd8449_0_173"/>
          <p:cNvSpPr/>
          <p:nvPr/>
        </p:nvSpPr>
        <p:spPr>
          <a:xfrm>
            <a:off x="7437021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 차량 검색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8" name="Google Shape;490;g8c7dcd8449_0_173"/>
          <p:cNvCxnSpPr/>
          <p:nvPr/>
        </p:nvCxnSpPr>
        <p:spPr>
          <a:xfrm>
            <a:off x="7098858" y="3637809"/>
            <a:ext cx="338163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509" name="Google Shape;489;g8c7dcd8449_0_173"/>
          <p:cNvSpPr/>
          <p:nvPr/>
        </p:nvSpPr>
        <p:spPr>
          <a:xfrm>
            <a:off x="9754884" y="3501009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5.</a:t>
            </a:r>
            <a:r>
              <a:rPr lang="ko-KR" altLang="en-US" sz="1200">
                <a:solidFill>
                  <a:srgbClr val="3f3f3f"/>
                </a:solidFill>
              </a:rPr>
              <a:t>년</a:t>
            </a:r>
            <a:r>
              <a:rPr lang="en-US" altLang="ko-KR" sz="1200">
                <a:solidFill>
                  <a:srgbClr val="3f3f3f"/>
                </a:solidFill>
              </a:rPr>
              <a:t>/</a:t>
            </a:r>
            <a:r>
              <a:rPr lang="ko-KR" altLang="en-US" sz="1200">
                <a:solidFill>
                  <a:srgbClr val="3f3f3f"/>
                </a:solidFill>
              </a:rPr>
              <a:t>월별 검색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1510" name="Google Shape;490;g8c7dcd8449_0_173"/>
          <p:cNvCxnSpPr/>
          <p:nvPr/>
        </p:nvCxnSpPr>
        <p:spPr>
          <a:xfrm>
            <a:off x="9250822" y="3637809"/>
            <a:ext cx="504062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511" name=""/>
          <p:cNvCxnSpPr/>
          <p:nvPr/>
        </p:nvCxnSpPr>
        <p:spPr>
          <a:xfrm rot="5400000">
            <a:off x="8426078" y="1266888"/>
            <a:ext cx="1588" cy="4469829"/>
          </a:xfrm>
          <a:prstGeom prst="bentConnector3">
            <a:avLst>
              <a:gd name="adj1" fmla="val -511634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2" name="Google Shape;489;g8c7dcd8449_0_173"/>
          <p:cNvSpPr/>
          <p:nvPr/>
        </p:nvSpPr>
        <p:spPr>
          <a:xfrm>
            <a:off x="7437021" y="4255048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초기화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3" name=""/>
          <p:cNvCxnSpPr/>
          <p:nvPr/>
        </p:nvCxnSpPr>
        <p:spPr>
          <a:xfrm rot="5400000">
            <a:off x="8103701" y="4014829"/>
            <a:ext cx="4804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4" name=""/>
          <p:cNvCxnSpPr/>
          <p:nvPr/>
        </p:nvCxnSpPr>
        <p:spPr>
          <a:xfrm rot="5400000" flipH="1">
            <a:off x="6890917" y="3075648"/>
            <a:ext cx="754042" cy="2151963"/>
          </a:xfrm>
          <a:prstGeom prst="bentConnector3">
            <a:avLst>
              <a:gd name="adj1" fmla="val -17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5" name="Google Shape;489;g8c7dcd8449_0_173"/>
          <p:cNvSpPr/>
          <p:nvPr/>
        </p:nvSpPr>
        <p:spPr>
          <a:xfrm>
            <a:off x="6744081" y="5085207"/>
            <a:ext cx="1813800" cy="273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견인 차량 추가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6" name=""/>
          <p:cNvCxnSpPr>
            <a:endCxn id="1515" idx="1"/>
          </p:cNvCxnSpPr>
          <p:nvPr/>
        </p:nvCxnSpPr>
        <p:spPr>
          <a:xfrm rot="16200000" flipH="1">
            <a:off x="5744320" y="4222246"/>
            <a:ext cx="1447398" cy="5521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0" name="Google Shape;486;g8c7dcd8449_0_173"/>
          <p:cNvSpPr/>
          <p:nvPr/>
        </p:nvSpPr>
        <p:spPr>
          <a:xfrm>
            <a:off x="537732" y="3501009"/>
            <a:ext cx="1610400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관리자메뉴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486;g8c7dcd8449_0_173"/>
          <p:cNvSpPr/>
          <p:nvPr/>
        </p:nvSpPr>
        <p:spPr>
          <a:xfrm>
            <a:off x="8832342" y="5085207"/>
            <a:ext cx="2032914" cy="2736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차량번호</a:t>
            </a:r>
            <a:r>
              <a:rPr lang="en-US" alt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사유</a:t>
            </a:r>
            <a:r>
              <a:rPr lang="en-US" alt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날짜 입력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2" name=""/>
          <p:cNvCxnSpPr>
            <a:stCxn id="1515" idx="3"/>
            <a:endCxn id="1521" idx="1"/>
          </p:cNvCxnSpPr>
          <p:nvPr/>
        </p:nvCxnSpPr>
        <p:spPr>
          <a:xfrm>
            <a:off x="8557880" y="5222007"/>
            <a:ext cx="274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" name=""/>
          <p:cNvCxnSpPr>
            <a:stCxn id="1521" idx="2"/>
            <a:endCxn id="1502" idx="2"/>
          </p:cNvCxnSpPr>
          <p:nvPr/>
        </p:nvCxnSpPr>
        <p:spPr>
          <a:xfrm rot="5400000" flipH="1">
            <a:off x="7228276" y="2738289"/>
            <a:ext cx="1584200" cy="3656839"/>
          </a:xfrm>
          <a:prstGeom prst="bentConnector3">
            <a:avLst>
              <a:gd name="adj1" fmla="val -442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"/>
          <p:cNvCxnSpPr>
            <a:endCxn id="99" idx="1"/>
          </p:cNvCxnSpPr>
          <p:nvPr/>
        </p:nvCxnSpPr>
        <p:spPr>
          <a:xfrm>
            <a:off x="655360" y="2460345"/>
            <a:ext cx="23637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100" name="Google Shape;100;p3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01" name="Google Shape;101;p3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03" name="Google Shape;103;p3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04" name="Google Shape;104;p3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056240" y="1445680"/>
            <a:ext cx="394710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002561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로그인 화면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404298" y="1934457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02561" y="3967225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아이디 찾기 선택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002561" y="5319536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비밀번호 찾기 선택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3019060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>
                <a:solidFill>
                  <a:srgbClr val="3f3f3f"/>
                </a:solidFill>
              </a:rPr>
              <a:t>회원 로그인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019049" y="3219400"/>
            <a:ext cx="13716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>
                <a:solidFill>
                  <a:srgbClr val="3f3f3f"/>
                </a:solidFill>
              </a:rPr>
              <a:t>비회원 로그인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035559" y="2320364"/>
            <a:ext cx="2270116" cy="279961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아이디 / 비밀번호 입력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035558" y="3219391"/>
            <a:ext cx="2270117" cy="279961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100">
                <a:solidFill>
                  <a:srgbClr val="3f3f3f"/>
                </a:solidFill>
              </a:rPr>
              <a:t>임시번호 입력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8135103" y="2320375"/>
            <a:ext cx="16215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200">
                <a:solidFill>
                  <a:srgbClr val="3f3f3f"/>
                </a:solidFill>
              </a:rPr>
              <a:t>사용시작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3f3f3f"/>
                </a:solidFill>
              </a:rPr>
              <a:t>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0254401" y="2320365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메인화면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0254400" y="3219392"/>
            <a:ext cx="1289899" cy="27996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메인화면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3190810" y="3967224"/>
            <a:ext cx="2143492" cy="279961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아이디 찾기 화면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6232652" y="3967224"/>
            <a:ext cx="2213023" cy="279961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이름 / </a:t>
            </a:r>
            <a:r>
              <a:rPr lang="en-US" sz="1200">
                <a:solidFill>
                  <a:srgbClr val="3f3f3f"/>
                </a:solidFill>
              </a:rPr>
              <a:t>이메일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9344025" y="3967224"/>
            <a:ext cx="2200273" cy="279961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새 창으로 아이디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019058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비밀번호 찾기 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035555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200">
                <a:solidFill>
                  <a:srgbClr val="3f3f3f"/>
                </a:solidFill>
              </a:rPr>
              <a:t>이름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>
                <a:solidFill>
                  <a:srgbClr val="3f3f3f"/>
                </a:solidFill>
              </a:rPr>
              <a:t>아이디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이메일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052052" y="5245105"/>
            <a:ext cx="1289899" cy="452375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이메일로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인증번호 발송</a:t>
            </a:r>
            <a:endParaRPr sz="1200">
              <a:solidFill>
                <a:srgbClr val="3f3f3f"/>
              </a:solidFill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4308957" y="2460345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26" name="Google Shape;126;p3"/>
          <p:cNvCxnSpPr>
            <a:stCxn id="114" idx="3"/>
            <a:endCxn id="116" idx="1"/>
          </p:cNvCxnSpPr>
          <p:nvPr/>
        </p:nvCxnSpPr>
        <p:spPr>
          <a:xfrm>
            <a:off x="7305675" y="2460345"/>
            <a:ext cx="82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27" name="Google Shape;127;p3"/>
          <p:cNvCxnSpPr/>
          <p:nvPr/>
        </p:nvCxnSpPr>
        <p:spPr>
          <a:xfrm rot="10800000" flipH="1">
            <a:off x="9756750" y="2460225"/>
            <a:ext cx="497700" cy="42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28" name="Google Shape;128;p3"/>
          <p:cNvCxnSpPr>
            <a:stCxn id="115" idx="3"/>
            <a:endCxn id="129" idx="1"/>
          </p:cNvCxnSpPr>
          <p:nvPr/>
        </p:nvCxnSpPr>
        <p:spPr>
          <a:xfrm>
            <a:off x="7305675" y="3359372"/>
            <a:ext cx="829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0" name="Google Shape;130;p3"/>
          <p:cNvCxnSpPr>
            <a:stCxn id="113" idx="3"/>
          </p:cNvCxnSpPr>
          <p:nvPr/>
        </p:nvCxnSpPr>
        <p:spPr>
          <a:xfrm>
            <a:off x="4390649" y="3359350"/>
            <a:ext cx="6450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1" name="Google Shape;131;p3"/>
          <p:cNvCxnSpPr/>
          <p:nvPr/>
        </p:nvCxnSpPr>
        <p:spPr>
          <a:xfrm>
            <a:off x="1647510" y="3359371"/>
            <a:ext cx="1371548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2" name="Google Shape;132;p3"/>
          <p:cNvCxnSpPr>
            <a:endCxn id="119" idx="1"/>
          </p:cNvCxnSpPr>
          <p:nvPr/>
        </p:nvCxnSpPr>
        <p:spPr>
          <a:xfrm>
            <a:off x="2292310" y="4107204"/>
            <a:ext cx="898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3" name="Google Shape;133;p3"/>
          <p:cNvCxnSpPr/>
          <p:nvPr/>
        </p:nvCxnSpPr>
        <p:spPr>
          <a:xfrm>
            <a:off x="2292458" y="5459516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4" name="Google Shape;134;p3"/>
          <p:cNvCxnSpPr/>
          <p:nvPr/>
        </p:nvCxnSpPr>
        <p:spPr>
          <a:xfrm>
            <a:off x="4308955" y="5459516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5" name="Google Shape;135;p3"/>
          <p:cNvCxnSpPr/>
          <p:nvPr/>
        </p:nvCxnSpPr>
        <p:spPr>
          <a:xfrm>
            <a:off x="6325454" y="5471292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6" name="Google Shape;136;p3"/>
          <p:cNvCxnSpPr>
            <a:endCxn id="121" idx="1"/>
          </p:cNvCxnSpPr>
          <p:nvPr/>
        </p:nvCxnSpPr>
        <p:spPr>
          <a:xfrm>
            <a:off x="8445525" y="4107204"/>
            <a:ext cx="898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7" name="Google Shape;137;p3"/>
          <p:cNvCxnSpPr>
            <a:endCxn id="120" idx="1"/>
          </p:cNvCxnSpPr>
          <p:nvPr/>
        </p:nvCxnSpPr>
        <p:spPr>
          <a:xfrm>
            <a:off x="5334152" y="4107204"/>
            <a:ext cx="8985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38" name="Google Shape;138;p3"/>
          <p:cNvCxnSpPr/>
          <p:nvPr/>
        </p:nvCxnSpPr>
        <p:spPr>
          <a:xfrm>
            <a:off x="655320" y="2460344"/>
            <a:ext cx="0" cy="2999172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</a:ln>
        </p:spPr>
      </p:cxnSp>
      <p:cxnSp>
        <p:nvCxnSpPr>
          <p:cNvPr id="139" name="Google Shape;139;p3"/>
          <p:cNvCxnSpPr/>
          <p:nvPr/>
        </p:nvCxnSpPr>
        <p:spPr>
          <a:xfrm>
            <a:off x="1647510" y="2600324"/>
            <a:ext cx="0" cy="759047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</a:ln>
        </p:spPr>
      </p:cxnSp>
      <p:cxnSp>
        <p:nvCxnSpPr>
          <p:cNvPr id="140" name="Google Shape;140;p3"/>
          <p:cNvCxnSpPr>
            <a:endCxn id="111" idx="1"/>
          </p:cNvCxnSpPr>
          <p:nvPr/>
        </p:nvCxnSpPr>
        <p:spPr>
          <a:xfrm>
            <a:off x="655461" y="4107205"/>
            <a:ext cx="3471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41" name="Google Shape;141;p3"/>
          <p:cNvCxnSpPr>
            <a:endCxn id="112" idx="1"/>
          </p:cNvCxnSpPr>
          <p:nvPr/>
        </p:nvCxnSpPr>
        <p:spPr>
          <a:xfrm>
            <a:off x="655461" y="5459516"/>
            <a:ext cx="3471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42" name="Google Shape;142;p3"/>
          <p:cNvSpPr/>
          <p:nvPr/>
        </p:nvSpPr>
        <p:spPr>
          <a:xfrm>
            <a:off x="5352575" y="2752725"/>
            <a:ext cx="286631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651272" y="2774329"/>
            <a:ext cx="2388286" cy="4241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아이디, 비밀번호</a:t>
            </a:r>
            <a:r>
              <a:rPr lang="en-US" sz="1100">
                <a:solidFill>
                  <a:srgbClr val="c00000"/>
                </a:solidFill>
              </a:rPr>
              <a:t>, 임시번호</a:t>
            </a: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입력 오류시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5448092" y="4602139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746789" y="4623743"/>
            <a:ext cx="23883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입력 정보 오류시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8135103" y="3213788"/>
            <a:ext cx="16215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200">
                <a:solidFill>
                  <a:srgbClr val="3f3f3f"/>
                </a:solidFill>
              </a:rPr>
              <a:t>사용시작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3f3f3f"/>
                </a:solidFill>
              </a:rPr>
              <a:t>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 rot="10800000" flipH="1">
            <a:off x="9756750" y="3353638"/>
            <a:ext cx="497700" cy="42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48" name="Google Shape;148;p3"/>
          <p:cNvSpPr/>
          <p:nvPr/>
        </p:nvSpPr>
        <p:spPr>
          <a:xfrm>
            <a:off x="9068549" y="5245100"/>
            <a:ext cx="1976400" cy="4524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6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인증번호 일치하면</a:t>
            </a: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비밀번호 화면에 출력</a:t>
            </a:r>
            <a:endParaRPr sz="1200">
              <a:solidFill>
                <a:srgbClr val="3f3f3f"/>
              </a:solidFill>
            </a:endParaRPr>
          </a:p>
        </p:txBody>
      </p:sp>
      <p:cxnSp>
        <p:nvCxnSpPr>
          <p:cNvPr id="149" name="Google Shape;149;p3"/>
          <p:cNvCxnSpPr/>
          <p:nvPr/>
        </p:nvCxnSpPr>
        <p:spPr>
          <a:xfrm>
            <a:off x="8341954" y="5459517"/>
            <a:ext cx="7266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50" name="Google Shape;150;p3"/>
          <p:cNvSpPr/>
          <p:nvPr/>
        </p:nvSpPr>
        <p:spPr>
          <a:xfrm>
            <a:off x="9003667" y="5816739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9302364" y="5838343"/>
            <a:ext cx="23883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인증번호 오류시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57" name="Google Shape;157;p4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9" name="Google Shape;159;p4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</a:t>
                      </a:r>
                      <a:endParaRPr/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60" name="Google Shape;160;p4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61" name="Google Shape;161;p4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404298" y="1934457"/>
            <a:ext cx="11383404" cy="4616814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cxnSp>
        <p:nvCxnSpPr>
          <p:cNvPr id="166" name="Google Shape;166;p4"/>
          <p:cNvCxnSpPr/>
          <p:nvPr/>
        </p:nvCxnSpPr>
        <p:spPr>
          <a:xfrm rot="10800000" flipH="1">
            <a:off x="2858350" y="4087250"/>
            <a:ext cx="763800" cy="3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sp>
        <p:nvSpPr>
          <p:cNvPr id="167" name="Google Shape;167;p4"/>
          <p:cNvSpPr/>
          <p:nvPr/>
        </p:nvSpPr>
        <p:spPr>
          <a:xfrm>
            <a:off x="6231750" y="3948950"/>
            <a:ext cx="24786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로그아웃 확인 경고 창 출력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487938" y="3948946"/>
            <a:ext cx="1652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3f3f3f"/>
                </a:solidFill>
              </a:rPr>
              <a:t>4</a:t>
            </a:r>
            <a:r>
              <a:rPr lang="en-US" sz="1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로그인 화면 출력</a:t>
            </a:r>
            <a:endParaRPr sz="11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426549" y="3948960"/>
            <a:ext cx="14217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200">
                <a:solidFill>
                  <a:srgbClr val="3f3f3f"/>
                </a:solidFill>
              </a:rPr>
              <a:t>사용자 메인 화면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3632250" y="3948950"/>
            <a:ext cx="18219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2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로그아웃 버튼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4"/>
          <p:cNvCxnSpPr/>
          <p:nvPr/>
        </p:nvCxnSpPr>
        <p:spPr>
          <a:xfrm rot="10800000" flipH="1">
            <a:off x="5464250" y="4087250"/>
            <a:ext cx="763800" cy="3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  <p:cxnSp>
        <p:nvCxnSpPr>
          <p:cNvPr id="172" name="Google Shape;172;p4"/>
          <p:cNvCxnSpPr/>
          <p:nvPr/>
        </p:nvCxnSpPr>
        <p:spPr>
          <a:xfrm rot="10800000" flipH="1">
            <a:off x="8710350" y="4087250"/>
            <a:ext cx="763800" cy="33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340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630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/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55320" y="4021199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로그인 화면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5"/>
          <p:cNvCxnSpPr>
            <a:endCxn id="189" idx="1"/>
          </p:cNvCxnSpPr>
          <p:nvPr/>
        </p:nvCxnSpPr>
        <p:spPr>
          <a:xfrm rot="10800000" flipH="1">
            <a:off x="7948892" y="3704379"/>
            <a:ext cx="599100" cy="12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90" name="Google Shape;190;p5"/>
          <p:cNvSpPr/>
          <p:nvPr/>
        </p:nvSpPr>
        <p:spPr>
          <a:xfrm>
            <a:off x="2142358" y="4013208"/>
            <a:ext cx="1131000" cy="2799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회원가입 클릭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5535420" y="2244179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아이디 입력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(ID 중복검사)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1786333" y="4153201"/>
            <a:ext cx="356100" cy="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stCxn id="190" idx="3"/>
          </p:cNvCxnSpPr>
          <p:nvPr/>
        </p:nvCxnSpPr>
        <p:spPr>
          <a:xfrm>
            <a:off x="3273358" y="4153158"/>
            <a:ext cx="1569887" cy="43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96" name="Google Shape;196;p5"/>
          <p:cNvSpPr/>
          <p:nvPr/>
        </p:nvSpPr>
        <p:spPr>
          <a:xfrm>
            <a:off x="5535320" y="2711563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비밀번호 입력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(비밀번호 확인)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5535320" y="4132080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이메일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(이메일 인증)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5535320" y="4614864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핸드폰번호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5535320" y="5108361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주소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5502320" y="3179011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이름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5502320" y="3676257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생년월일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0210642" y="356705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5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가입 </a:t>
            </a:r>
            <a:r>
              <a:rPr lang="en-US" sz="1200">
                <a:solidFill>
                  <a:srgbClr val="3f3f3f"/>
                </a:solidFill>
              </a:rPr>
              <a:t>완료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7815749" y="2247321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8114446" y="2268926"/>
            <a:ext cx="2388300" cy="2627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r>
              <a:rPr lang="en-US" sz="1100">
                <a:solidFill>
                  <a:srgbClr val="c00000"/>
                </a:solidFill>
              </a:rPr>
              <a:t> </a:t>
            </a: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중복시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7890275" y="5505209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8834630" y="4006436"/>
            <a:ext cx="31311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입력사항 미기재시</a:t>
            </a: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8188971" y="5505209"/>
            <a:ext cx="3209100" cy="41741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보안문자 불일치시 경고창 출력 및 새 보안 이미지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8548000" y="3996798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7815749" y="2627184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8114446" y="2648788"/>
            <a:ext cx="23883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비밀번호 확인 틀릴 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8547992" y="3566979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가입 버튼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5"/>
          <p:cNvCxnSpPr>
            <a:endCxn id="202" idx="1"/>
          </p:cNvCxnSpPr>
          <p:nvPr/>
        </p:nvCxnSpPr>
        <p:spPr>
          <a:xfrm rot="10800000" flipH="1">
            <a:off x="9770542" y="3704454"/>
            <a:ext cx="440100" cy="156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13" name="Google Shape;213;p5"/>
          <p:cNvSpPr/>
          <p:nvPr/>
        </p:nvSpPr>
        <p:spPr>
          <a:xfrm>
            <a:off x="5535320" y="5636736"/>
            <a:ext cx="1729200" cy="2925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>
                <a:solidFill>
                  <a:srgbClr val="3f3f3f"/>
                </a:solidFill>
              </a:rPr>
              <a:t>보안문자 입력</a:t>
            </a:r>
            <a:endParaRPr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 rot="16200000">
            <a:off x="3945645" y="3386007"/>
            <a:ext cx="3304800" cy="1509600"/>
          </a:xfrm>
          <a:prstGeom prst="arc">
            <a:avLst>
              <a:gd name="adj1" fmla="val 10909695"/>
              <a:gd name="adj2" fmla="val 21449371"/>
            </a:avLst>
          </a:prstGeom>
          <a:noFill/>
          <a:ln w="9525" cap="flat" cmpd="sng">
            <a:solidFill>
              <a:srgbClr val="366e45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18" name="Google Shape;218;p5"/>
          <p:cNvSpPr/>
          <p:nvPr/>
        </p:nvSpPr>
        <p:spPr>
          <a:xfrm rot="5400000">
            <a:off x="5546510" y="3335841"/>
            <a:ext cx="3304800" cy="1509600"/>
          </a:xfrm>
          <a:prstGeom prst="arc">
            <a:avLst>
              <a:gd name="adj1" fmla="val 10909695"/>
              <a:gd name="adj2" fmla="val 21449371"/>
            </a:avLst>
          </a:prstGeom>
          <a:noFill/>
          <a:ln w="9525" cap="flat" cmpd="sng">
            <a:solidFill>
              <a:srgbClr val="366e45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8176905" y="5052473"/>
            <a:ext cx="31311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이메일 인증번호 틀릴 시 경고창 출력</a:t>
            </a:r>
            <a:endParaRPr sz="11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7890275" y="5042836"/>
            <a:ext cx="286500" cy="288000"/>
          </a:xfrm>
          <a:prstGeom prst="noSmoking">
            <a:avLst>
              <a:gd name="adj" fmla="val 10061"/>
            </a:avLst>
          </a:prstGeom>
          <a:solidFill>
            <a:srgbClr val="ff0000"/>
          </a:solidFill>
          <a:ln w="12700" cap="flat" cmpd="sng">
            <a:solidFill>
              <a:srgbClr val="42719b">
                <a:alpha val="0"/>
              </a:srgbClr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소개</a:t>
                      </a:r>
                      <a:endParaRPr lang="ko-KR" altLang="en-US"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3143631" y="4074206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4630669" y="4066216"/>
            <a:ext cx="1260707" cy="282866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4274644" y="4206209"/>
            <a:ext cx="356025" cy="144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endCxn id="189" idx="1"/>
          </p:cNvCxnSpPr>
          <p:nvPr/>
        </p:nvCxnSpPr>
        <p:spPr>
          <a:xfrm flipV="1">
            <a:off x="5891376" y="3566400"/>
            <a:ext cx="1440180" cy="646722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02" name="Google Shape;202;p5"/>
          <p:cNvSpPr/>
          <p:nvPr/>
        </p:nvSpPr>
        <p:spPr>
          <a:xfrm>
            <a:off x="7331556" y="4653153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endParaRPr lang="en-US" sz="1200"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3.</a:t>
            </a:r>
            <a:r>
              <a:rPr lang="ko-KR" altLang="en-US" sz="1200">
                <a:solidFill>
                  <a:srgbClr val="3f3f3f"/>
                </a:solidFill>
              </a:rPr>
              <a:t>오시는 길</a:t>
            </a:r>
            <a:endParaRPr lang="ko-KR" altLang="en-US" sz="1200">
              <a:solidFill>
                <a:srgbClr val="3f3f3f"/>
              </a:solidFill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7331556" y="3429000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>
                <a:solidFill>
                  <a:srgbClr val="3f3f3f"/>
                </a:solidFill>
              </a:rPr>
              <a:t>회사소개</a:t>
            </a:r>
            <a:endParaRPr lang="ko-KR" altLang="en-US" sz="1200">
              <a:solidFill>
                <a:srgbClr val="3f3f3f"/>
              </a:solidFill>
            </a:endParaRPr>
          </a:p>
        </p:txBody>
      </p:sp>
      <p:cxnSp>
        <p:nvCxnSpPr>
          <p:cNvPr id="212" name="Google Shape;212;p5"/>
          <p:cNvCxnSpPr>
            <a:endCxn id="202" idx="1"/>
          </p:cNvCxnSpPr>
          <p:nvPr/>
        </p:nvCxnSpPr>
        <p:spPr>
          <a:xfrm>
            <a:off x="5891376" y="4242882"/>
            <a:ext cx="1440180" cy="547671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223" name="Google Shape;238;p6"/>
          <p:cNvGrpSpPr/>
          <p:nvPr/>
        </p:nvGrpSpPr>
        <p:grpSpPr>
          <a:xfrm rot="0">
            <a:off x="2540784" y="4653189"/>
            <a:ext cx="3000508" cy="288000"/>
            <a:chOff x="7018224" y="2252284"/>
            <a:chExt cx="3000508" cy="288000"/>
          </a:xfrm>
        </p:grpSpPr>
        <p:sp>
          <p:nvSpPr>
            <p:cNvPr id="224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25" name="Google Shape;240;p6"/>
            <p:cNvSpPr txBox="1"/>
            <p:nvPr/>
          </p:nvSpPr>
          <p:spPr>
            <a:xfrm>
              <a:off x="7316920" y="2273888"/>
              <a:ext cx="2701811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보기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rgbClr val="6182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u="none" strike="noStrike" cap="none">
                        <a:solidFill>
                          <a:srgbClr val="6182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025570" y="3756349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3512608" y="3748358"/>
            <a:ext cx="1260707" cy="282866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게시판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3156583" y="3888351"/>
            <a:ext cx="356025" cy="144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endCxn id="189" idx="1"/>
          </p:cNvCxnSpPr>
          <p:nvPr/>
        </p:nvCxnSpPr>
        <p:spPr>
          <a:xfrm>
            <a:off x="4773315" y="3895264"/>
            <a:ext cx="504063" cy="135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89" name="Google Shape;189;p5"/>
          <p:cNvSpPr/>
          <p:nvPr/>
        </p:nvSpPr>
        <p:spPr>
          <a:xfrm>
            <a:off x="5277378" y="3759223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193;p5"/>
          <p:cNvCxnSpPr/>
          <p:nvPr/>
        </p:nvCxnSpPr>
        <p:spPr>
          <a:xfrm>
            <a:off x="6499878" y="3908065"/>
            <a:ext cx="504063" cy="135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24" name="Google Shape;189;p5"/>
          <p:cNvSpPr/>
          <p:nvPr/>
        </p:nvSpPr>
        <p:spPr>
          <a:xfrm>
            <a:off x="7003941" y="377202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공지보기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"/>
          <p:cNvCxnSpPr>
            <a:stCxn id="189" idx="2"/>
          </p:cNvCxnSpPr>
          <p:nvPr/>
        </p:nvCxnSpPr>
        <p:spPr>
          <a:xfrm rot="16200000" flipH="1">
            <a:off x="6115626" y="3807026"/>
            <a:ext cx="661316" cy="1115313"/>
          </a:xfrm>
          <a:prstGeom prst="bentConnector2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Google Shape;189;p5"/>
          <p:cNvSpPr/>
          <p:nvPr/>
        </p:nvSpPr>
        <p:spPr>
          <a:xfrm>
            <a:off x="7003941" y="4557940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 등록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"/>
          <p:cNvCxnSpPr>
            <a:stCxn id="226" idx="3"/>
          </p:cNvCxnSpPr>
          <p:nvPr/>
        </p:nvCxnSpPr>
        <p:spPr>
          <a:xfrm flipV="1">
            <a:off x="8226442" y="4364682"/>
            <a:ext cx="864107" cy="33065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"/>
          <p:cNvCxnSpPr>
            <a:stCxn id="226" idx="3"/>
          </p:cNvCxnSpPr>
          <p:nvPr/>
        </p:nvCxnSpPr>
        <p:spPr>
          <a:xfrm>
            <a:off x="8226444" y="4695340"/>
            <a:ext cx="864105" cy="432054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Google Shape;189;p5"/>
          <p:cNvSpPr/>
          <p:nvPr/>
        </p:nvSpPr>
        <p:spPr>
          <a:xfrm>
            <a:off x="9090549" y="4227282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 수정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89;p5"/>
          <p:cNvSpPr/>
          <p:nvPr/>
        </p:nvSpPr>
        <p:spPr>
          <a:xfrm>
            <a:off x="9090549" y="4989994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 삭제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1;p5"/>
          <p:cNvSpPr txBox="1"/>
          <p:nvPr/>
        </p:nvSpPr>
        <p:spPr>
          <a:xfrm>
            <a:off x="6198186" y="4433740"/>
            <a:ext cx="2388300" cy="2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ko-KR" altLang="en-US" sz="1100">
                <a:solidFill>
                  <a:schemeClr val="accent1"/>
                </a:solidFill>
              </a:rPr>
              <a:t>관리자 </a:t>
            </a:r>
            <a:endParaRPr lang="ko-KR" altLang="en-US" sz="1100">
              <a:solidFill>
                <a:schemeClr val="accent1"/>
              </a:solidFill>
            </a:endParaRPr>
          </a:p>
        </p:txBody>
      </p:sp>
      <p:grpSp>
        <p:nvGrpSpPr>
          <p:cNvPr id="234" name="Google Shape;238;p6"/>
          <p:cNvGrpSpPr/>
          <p:nvPr/>
        </p:nvGrpSpPr>
        <p:grpSpPr>
          <a:xfrm rot="0">
            <a:off x="2540784" y="4293144"/>
            <a:ext cx="3000508" cy="288000"/>
            <a:chOff x="7018224" y="2252284"/>
            <a:chExt cx="3000508" cy="288000"/>
          </a:xfrm>
        </p:grpSpPr>
        <p:sp>
          <p:nvSpPr>
            <p:cNvPr id="235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36" name="Google Shape;240;p6"/>
            <p:cNvSpPr txBox="1"/>
            <p:nvPr/>
          </p:nvSpPr>
          <p:spPr>
            <a:xfrm>
              <a:off x="7316920" y="2273888"/>
              <a:ext cx="2701811" cy="262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grpSp>
        <p:nvGrpSpPr>
          <p:cNvPr id="237" name="Google Shape;238;p6"/>
          <p:cNvGrpSpPr/>
          <p:nvPr/>
        </p:nvGrpSpPr>
        <p:grpSpPr>
          <a:xfrm rot="0">
            <a:off x="5807964" y="5085207"/>
            <a:ext cx="3000508" cy="288000"/>
            <a:chOff x="7018224" y="2252284"/>
            <a:chExt cx="3000508" cy="288000"/>
          </a:xfrm>
        </p:grpSpPr>
        <p:sp>
          <p:nvSpPr>
            <p:cNvPr id="23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39" name="Google Shape;240;p6"/>
            <p:cNvSpPr txBox="1"/>
            <p:nvPr/>
          </p:nvSpPr>
          <p:spPr>
            <a:xfrm>
              <a:off x="7316920" y="2273888"/>
              <a:ext cx="2701812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ko-KR" altLang="en-US" sz="1100">
                  <a:solidFill>
                    <a:srgbClr val="c00000"/>
                  </a:solidFill>
                </a:rPr>
                <a:t>글내용 입력안하고 등록시 경고창 출력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자유게시판 보기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025570" y="4064674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3512608" y="4056683"/>
            <a:ext cx="1260707" cy="282866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게시판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3156583" y="4196676"/>
            <a:ext cx="356025" cy="144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endCxn id="189" idx="1"/>
          </p:cNvCxnSpPr>
          <p:nvPr/>
        </p:nvCxnSpPr>
        <p:spPr>
          <a:xfrm>
            <a:off x="4773315" y="4203589"/>
            <a:ext cx="504063" cy="135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89" name="Google Shape;189;p5"/>
          <p:cNvSpPr/>
          <p:nvPr/>
        </p:nvSpPr>
        <p:spPr>
          <a:xfrm>
            <a:off x="5277378" y="4067548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 게시판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193;p5"/>
          <p:cNvCxnSpPr>
            <a:endCxn id="224" idx="1"/>
          </p:cNvCxnSpPr>
          <p:nvPr/>
        </p:nvCxnSpPr>
        <p:spPr>
          <a:xfrm>
            <a:off x="6499878" y="4216390"/>
            <a:ext cx="504063" cy="456616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24" name="Google Shape;189;p5"/>
          <p:cNvSpPr/>
          <p:nvPr/>
        </p:nvSpPr>
        <p:spPr>
          <a:xfrm>
            <a:off x="7003941" y="45356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글보기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189;p5"/>
          <p:cNvSpPr/>
          <p:nvPr/>
        </p:nvSpPr>
        <p:spPr>
          <a:xfrm>
            <a:off x="6961761" y="35933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공지 등록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189;p5"/>
          <p:cNvSpPr/>
          <p:nvPr/>
        </p:nvSpPr>
        <p:spPr>
          <a:xfrm>
            <a:off x="8832342" y="42608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글 수정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89;p5"/>
          <p:cNvSpPr/>
          <p:nvPr/>
        </p:nvSpPr>
        <p:spPr>
          <a:xfrm>
            <a:off x="8832342" y="48104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글 삭제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193;p5"/>
          <p:cNvCxnSpPr>
            <a:stCxn id="189" idx="3"/>
            <a:endCxn id="226" idx="1"/>
          </p:cNvCxnSpPr>
          <p:nvPr/>
        </p:nvCxnSpPr>
        <p:spPr>
          <a:xfrm rot="5400000" flipH="1" flipV="1">
            <a:off x="6493699" y="3736886"/>
            <a:ext cx="474241" cy="461883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35" name="Google Shape;193;p5"/>
          <p:cNvCxnSpPr>
            <a:stCxn id="224" idx="3"/>
            <a:endCxn id="229" idx="1"/>
          </p:cNvCxnSpPr>
          <p:nvPr/>
        </p:nvCxnSpPr>
        <p:spPr>
          <a:xfrm flipV="1">
            <a:off x="8226440" y="4398207"/>
            <a:ext cx="605902" cy="27479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36" name="Google Shape;193;p5"/>
          <p:cNvCxnSpPr>
            <a:stCxn id="224" idx="3"/>
            <a:endCxn id="230" idx="1"/>
          </p:cNvCxnSpPr>
          <p:nvPr/>
        </p:nvCxnSpPr>
        <p:spPr>
          <a:xfrm>
            <a:off x="8226442" y="4673007"/>
            <a:ext cx="605900" cy="274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237" name="Google Shape;238;p6"/>
          <p:cNvGrpSpPr/>
          <p:nvPr/>
        </p:nvGrpSpPr>
        <p:grpSpPr>
          <a:xfrm rot="0">
            <a:off x="2540784" y="4653189"/>
            <a:ext cx="3000508" cy="288000"/>
            <a:chOff x="7018224" y="2252284"/>
            <a:chExt cx="3000508" cy="288000"/>
          </a:xfrm>
        </p:grpSpPr>
        <p:sp>
          <p:nvSpPr>
            <p:cNvPr id="23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39" name="Google Shape;240;p6"/>
            <p:cNvSpPr txBox="1"/>
            <p:nvPr/>
          </p:nvSpPr>
          <p:spPr>
            <a:xfrm>
              <a:off x="7316920" y="2273888"/>
              <a:ext cx="2701811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grpSp>
        <p:nvGrpSpPr>
          <p:cNvPr id="240" name="Google Shape;238;p6"/>
          <p:cNvGrpSpPr/>
          <p:nvPr/>
        </p:nvGrpSpPr>
        <p:grpSpPr>
          <a:xfrm rot="0">
            <a:off x="5831833" y="5229261"/>
            <a:ext cx="3000508" cy="288000"/>
            <a:chOff x="7018224" y="2252284"/>
            <a:chExt cx="3000508" cy="288000"/>
          </a:xfrm>
        </p:grpSpPr>
        <p:sp>
          <p:nvSpPr>
            <p:cNvPr id="241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2" name="Google Shape;240;p6"/>
            <p:cNvSpPr txBox="1"/>
            <p:nvPr/>
          </p:nvSpPr>
          <p:spPr>
            <a:xfrm>
              <a:off x="7316920" y="2273888"/>
              <a:ext cx="2701811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ko-KR" altLang="en-US" sz="1100">
                  <a:solidFill>
                    <a:srgbClr val="c00000"/>
                  </a:solidFill>
                </a:rPr>
                <a:t>글내용 입력안하고 등록시 경고창 출력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 rot="0">
            <a:off x="182880" y="91440"/>
            <a:ext cx="4297680" cy="646331"/>
            <a:chOff x="182880" y="91440"/>
            <a:chExt cx="4297680" cy="646331"/>
          </a:xfrm>
        </p:grpSpPr>
        <p:sp>
          <p:nvSpPr>
            <p:cNvPr id="178" name="Google Shape;178;p5"/>
            <p:cNvSpPr txBox="1"/>
            <p:nvPr/>
          </p:nvSpPr>
          <p:spPr>
            <a:xfrm>
              <a:off x="182880" y="91440"/>
              <a:ext cx="4724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36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33400" y="106978"/>
              <a:ext cx="3947160" cy="338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0" name="Google Shape;180;p5"/>
          <p:cNvGraphicFramePr/>
          <p:nvPr/>
        </p:nvGraphicFramePr>
        <p:xfrm>
          <a:off x="404298" y="661896"/>
          <a:ext cx="11384450" cy="549950"/>
        </p:xfrm>
        <a:graphic>
          <a:graphicData uri="http://schemas.openxmlformats.org/drawingml/2006/table">
            <a:tbl>
              <a:tblPr>
                <a:noFill/>
                <a:tableStyleId>{DC25C3BD-3633-44E5-B14D-6B1DEE57B910}</a:tableStyleId>
              </a:tblPr>
              <a:tblGrid>
                <a:gridCol w="2845400"/>
                <a:gridCol w="2845400"/>
                <a:gridCol w="2846300"/>
                <a:gridCol w="2847350"/>
              </a:tblGrid>
              <a:tr h="260350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단위 프로세스 ID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프로세스명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건의사항 보기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</a:t>
                      </a:r>
                      <a:endParaRPr lang="ko-KR" altLang="en-US"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255275"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en-US" altLang="ko-KR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90175" tIns="47000" rIns="90175" bIns="47000" anchor="ctr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김정원</a:t>
                      </a:r>
                      <a:endParaRPr lang="ko-KR" altLang="en-US"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175" marR="90175" marT="47000" marB="47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 rot="0">
            <a:off x="530121" y="1457255"/>
            <a:ext cx="1495449" cy="461665"/>
            <a:chOff x="182880" y="91440"/>
            <a:chExt cx="1495449" cy="461665"/>
          </a:xfrm>
        </p:grpSpPr>
        <p:sp>
          <p:nvSpPr>
            <p:cNvPr id="182" name="Google Shape;182;p5"/>
            <p:cNvSpPr txBox="1"/>
            <p:nvPr/>
          </p:nvSpPr>
          <p:spPr>
            <a:xfrm>
              <a:off x="182880" y="91440"/>
              <a:ext cx="472440" cy="4458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  <a:defRPr/>
              </a:pPr>
              <a:r>
                <a:rPr lang="en-US" sz="24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*</a:t>
              </a:r>
              <a:endPara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65400" y="106977"/>
              <a:ext cx="121292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ACTOR : 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404298" y="1376230"/>
            <a:ext cx="11383404" cy="461665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2056240" y="1445680"/>
            <a:ext cx="3947160" cy="2954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rgbClr val="3f3f3f"/>
                </a:solidFill>
              </a:rPr>
              <a:t>사용자, 관리자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404248" y="1918932"/>
            <a:ext cx="11383500" cy="4616700"/>
          </a:xfrm>
          <a:prstGeom prst="rect">
            <a:avLst/>
          </a:prstGeom>
          <a:noFill/>
          <a:ln w="12700" cap="flat" cmpd="sng">
            <a:solidFill>
              <a:srgbClr val="0c4b09"/>
            </a:solidFill>
            <a:prstDash val="solid"/>
            <a:miter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2025570" y="4064674"/>
            <a:ext cx="1131013" cy="264004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메인 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화면</a:t>
            </a:r>
            <a:endParaRPr 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3512608" y="4056683"/>
            <a:ext cx="1260707" cy="282866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게시판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5"/>
          <p:cNvCxnSpPr>
            <a:stCxn id="187" idx="3"/>
            <a:endCxn id="190" idx="1"/>
          </p:cNvCxnSpPr>
          <p:nvPr/>
        </p:nvCxnSpPr>
        <p:spPr>
          <a:xfrm>
            <a:off x="3156583" y="4196676"/>
            <a:ext cx="356025" cy="144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193" name="Google Shape;193;p5"/>
          <p:cNvCxnSpPr>
            <a:endCxn id="189" idx="1"/>
          </p:cNvCxnSpPr>
          <p:nvPr/>
        </p:nvCxnSpPr>
        <p:spPr>
          <a:xfrm>
            <a:off x="4773315" y="4203589"/>
            <a:ext cx="504063" cy="135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189" name="Google Shape;189;p5"/>
          <p:cNvSpPr/>
          <p:nvPr/>
        </p:nvSpPr>
        <p:spPr>
          <a:xfrm>
            <a:off x="5277378" y="4067548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건의사항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193;p5"/>
          <p:cNvCxnSpPr>
            <a:endCxn id="224" idx="1"/>
          </p:cNvCxnSpPr>
          <p:nvPr/>
        </p:nvCxnSpPr>
        <p:spPr>
          <a:xfrm>
            <a:off x="6499878" y="4216390"/>
            <a:ext cx="504063" cy="456616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sp>
        <p:nvSpPr>
          <p:cNvPr id="224" name="Google Shape;189;p5"/>
          <p:cNvSpPr/>
          <p:nvPr/>
        </p:nvSpPr>
        <p:spPr>
          <a:xfrm>
            <a:off x="7003941" y="45356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건의보기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189;p5"/>
          <p:cNvSpPr/>
          <p:nvPr/>
        </p:nvSpPr>
        <p:spPr>
          <a:xfrm>
            <a:off x="6961761" y="35933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건의사항 등록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189;p5"/>
          <p:cNvSpPr/>
          <p:nvPr/>
        </p:nvSpPr>
        <p:spPr>
          <a:xfrm>
            <a:off x="8832342" y="42608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4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건의 수정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189;p5"/>
          <p:cNvSpPr/>
          <p:nvPr/>
        </p:nvSpPr>
        <p:spPr>
          <a:xfrm>
            <a:off x="8832342" y="4810407"/>
            <a:ext cx="1222500" cy="274800"/>
          </a:xfrm>
          <a:prstGeom prst="roundRect">
            <a:avLst>
              <a:gd name="adj" fmla="val 10288"/>
            </a:avLst>
          </a:prstGeom>
          <a:solidFill>
            <a:srgbClr val="f2f2f2"/>
          </a:solidFill>
          <a:ln w="19050" cap="flat" cmpd="sng">
            <a:solidFill>
              <a:srgbClr val="a5a5a5"/>
            </a:solidFill>
            <a:prstDash val="solid"/>
            <a:miter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  <a:defRPr/>
            </a:pPr>
            <a:r>
              <a:rPr lang="en-US" altLang="ko-KR" sz="1200">
                <a:solidFill>
                  <a:srgbClr val="3f3f3f"/>
                </a:solidFill>
              </a:rPr>
              <a:t>3</a:t>
            </a:r>
            <a:r>
              <a:rPr 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건의 삭제</a:t>
            </a:r>
            <a:endParaRPr lang="ko-KR" altLang="en-US" sz="12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193;p5"/>
          <p:cNvCxnSpPr>
            <a:stCxn id="189" idx="3"/>
            <a:endCxn id="226" idx="1"/>
          </p:cNvCxnSpPr>
          <p:nvPr/>
        </p:nvCxnSpPr>
        <p:spPr>
          <a:xfrm rot="5400000" flipH="1" flipV="1">
            <a:off x="6493699" y="3736886"/>
            <a:ext cx="474241" cy="461883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35" name="Google Shape;193;p5"/>
          <p:cNvCxnSpPr>
            <a:stCxn id="224" idx="3"/>
            <a:endCxn id="229" idx="1"/>
          </p:cNvCxnSpPr>
          <p:nvPr/>
        </p:nvCxnSpPr>
        <p:spPr>
          <a:xfrm flipV="1">
            <a:off x="8226440" y="4398207"/>
            <a:ext cx="605902" cy="274799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cxnSp>
        <p:nvCxnSpPr>
          <p:cNvPr id="236" name="Google Shape;193;p5"/>
          <p:cNvCxnSpPr>
            <a:stCxn id="224" idx="3"/>
            <a:endCxn id="230" idx="1"/>
          </p:cNvCxnSpPr>
          <p:nvPr/>
        </p:nvCxnSpPr>
        <p:spPr>
          <a:xfrm>
            <a:off x="8226442" y="4673007"/>
            <a:ext cx="605900" cy="274800"/>
          </a:xfrm>
          <a:prstGeom prst="straightConnector1">
            <a:avLst/>
          </a:prstGeom>
          <a:noFill/>
          <a:ln w="9525" cap="flat" cmpd="sng">
            <a:solidFill>
              <a:srgbClr val="366e45"/>
            </a:solidFill>
            <a:prstDash val="solid"/>
            <a:miter/>
            <a:tailEnd type="triangle" w="med" len="med"/>
          </a:ln>
        </p:spPr>
      </p:cxnSp>
      <p:grpSp>
        <p:nvGrpSpPr>
          <p:cNvPr id="243" name="Google Shape;238;p6"/>
          <p:cNvGrpSpPr/>
          <p:nvPr/>
        </p:nvGrpSpPr>
        <p:grpSpPr>
          <a:xfrm rot="0">
            <a:off x="2540784" y="4653189"/>
            <a:ext cx="3000508" cy="288000"/>
            <a:chOff x="7018224" y="2252284"/>
            <a:chExt cx="3000508" cy="288000"/>
          </a:xfrm>
        </p:grpSpPr>
        <p:sp>
          <p:nvSpPr>
            <p:cNvPr id="244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5" name="Google Shape;240;p6"/>
            <p:cNvSpPr txBox="1"/>
            <p:nvPr/>
          </p:nvSpPr>
          <p:spPr>
            <a:xfrm>
              <a:off x="7316920" y="2273888"/>
              <a:ext cx="2701811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en-US" sz="1100">
                  <a:solidFill>
                    <a:srgbClr val="c00000"/>
                  </a:solidFill>
                </a:rPr>
                <a:t>ID 존재하지 않을 시 </a:t>
              </a:r>
              <a:r>
                <a:rPr lang="ko-KR" altLang="en-US" sz="1100">
                  <a:solidFill>
                    <a:srgbClr val="c00000"/>
                  </a:solidFill>
                </a:rPr>
                <a:t>로그인창으로 이동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  <p:sp>
        <p:nvSpPr>
          <p:cNvPr id="246" name="Google Shape;240;p6"/>
          <p:cNvSpPr txBox="1"/>
          <p:nvPr/>
        </p:nvSpPr>
        <p:spPr>
          <a:xfrm>
            <a:off x="2839480" y="4674793"/>
            <a:ext cx="2701811" cy="2625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  <a:defRPr/>
            </a:pPr>
            <a:r>
              <a:rPr lang="en-US" sz="1100">
                <a:solidFill>
                  <a:srgbClr val="c00000"/>
                </a:solidFill>
              </a:rPr>
              <a:t>ID 존재하지 않을 시 </a:t>
            </a:r>
            <a:r>
              <a:rPr lang="ko-KR" altLang="en-US" sz="1100">
                <a:solidFill>
                  <a:srgbClr val="c00000"/>
                </a:solidFill>
              </a:rPr>
              <a:t>로그인창으로 이동</a:t>
            </a:r>
            <a:endParaRPr lang="ko-KR" altLang="en-US" sz="1100">
              <a:solidFill>
                <a:srgbClr val="c00000"/>
              </a:solidFill>
            </a:endParaRPr>
          </a:p>
        </p:txBody>
      </p:sp>
      <p:grpSp>
        <p:nvGrpSpPr>
          <p:cNvPr id="247" name="Google Shape;238;p6"/>
          <p:cNvGrpSpPr/>
          <p:nvPr/>
        </p:nvGrpSpPr>
        <p:grpSpPr>
          <a:xfrm rot="0">
            <a:off x="5831833" y="5229261"/>
            <a:ext cx="3000508" cy="288000"/>
            <a:chOff x="7018224" y="2252284"/>
            <a:chExt cx="3000508" cy="288000"/>
          </a:xfrm>
        </p:grpSpPr>
        <p:sp>
          <p:nvSpPr>
            <p:cNvPr id="248" name="Google Shape;239;p6"/>
            <p:cNvSpPr/>
            <p:nvPr/>
          </p:nvSpPr>
          <p:spPr>
            <a:xfrm>
              <a:off x="7018224" y="2252284"/>
              <a:ext cx="286631" cy="288000"/>
            </a:xfrm>
            <a:prstGeom prst="noSmoking">
              <a:avLst>
                <a:gd name="adj" fmla="val 10061"/>
              </a:avLst>
            </a:prstGeom>
            <a:solidFill>
              <a:srgbClr val="ff0000"/>
            </a:solidFill>
            <a:ln w="12700" cap="flat" cmpd="sng">
              <a:solidFill>
                <a:srgbClr val="42719b">
                  <a:alpha val="0"/>
                </a:srgbClr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249" name="Google Shape;240;p6"/>
            <p:cNvSpPr txBox="1"/>
            <p:nvPr/>
          </p:nvSpPr>
          <p:spPr>
            <a:xfrm>
              <a:off x="7316920" y="2273888"/>
              <a:ext cx="2701811" cy="262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  <a:defRPr/>
              </a:pPr>
              <a:r>
                <a:rPr lang="ko-KR" altLang="en-US" sz="1100">
                  <a:solidFill>
                    <a:srgbClr val="c00000"/>
                  </a:solidFill>
                </a:rPr>
                <a:t>글내용 입력안하고 등록시 경고창 출력</a:t>
              </a:r>
              <a:endParaRPr lang="ko-KR" altLang="en-US" sz="11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/>
  <ep:Paragraphs>41</ep:Paragraphs>
  <ep:Slides>29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2019-03-28T00:38:24.000</dcterms:created>
  <dc:creator>pc-07</dc:creator>
  <cp:lastModifiedBy>PC14</cp:lastModifiedBy>
  <dcterms:modified xsi:type="dcterms:W3CDTF">2021-04-20T03:27:39.102</dcterms:modified>
  <cp:revision>33</cp:revision>
  <cp:version>1000.0000.01</cp:version>
</cp:coreProperties>
</file>