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73" r:id="rId4"/>
    <p:sldId id="272" r:id="rId5"/>
    <p:sldId id="258" r:id="rId6"/>
    <p:sldId id="259" r:id="rId7"/>
    <p:sldId id="260" r:id="rId8"/>
    <p:sldId id="261" r:id="rId9"/>
    <p:sldId id="274" r:id="rId10"/>
    <p:sldId id="262" r:id="rId11"/>
    <p:sldId id="263" r:id="rId12"/>
    <p:sldId id="265" r:id="rId13"/>
    <p:sldId id="266" r:id="rId14"/>
    <p:sldId id="277" r:id="rId15"/>
    <p:sldId id="278" r:id="rId16"/>
    <p:sldId id="281" r:id="rId17"/>
    <p:sldId id="279" r:id="rId18"/>
    <p:sldId id="282" r:id="rId19"/>
    <p:sldId id="283" r:id="rId20"/>
    <p:sldId id="284" r:id="rId21"/>
    <p:sldId id="269" r:id="rId22"/>
    <p:sldId id="285" r:id="rId23"/>
    <p:sldId id="286" r:id="rId24"/>
    <p:sldId id="287" r:id="rId25"/>
    <p:sldId id="289" r:id="rId26"/>
    <p:sldId id="29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8E96C8-6EBE-4F1B-990C-723722BA3398}">
  <a:tblStyle styleId="{CC8E96C8-6EBE-4F1B-990C-723722BA3398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70AD4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70AD4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88ACC7-1DDB-4B89-A991-E460CA9F851C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24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76e0f7c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76e0f7c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276e0f7c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276e0f7c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276e0f7c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276e0f7c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276e0f7c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276e0f7c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276e0f7c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276e0f7c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276e0f7c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276e0f7c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4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276e0f7c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276e0f7c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351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276e0f7c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276e0f7c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932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276e0f7c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276e0f7c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835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276e0f7c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276e0f7c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157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276e0f7c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276e0f7c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10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276e0f7c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276e0f7c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102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276e0f7c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276e0f7c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276e0f7c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276e0f7c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215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276e0f7c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276e0f7c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570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276e0f7c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276e0f7c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117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276e0f7c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276e0f7c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370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276e0f7c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276e0f7c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58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70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67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276e0f7c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276e0f7c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276e0f7c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276e0f7c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276e0f7c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276e0f7c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276e0f7c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276e0f7c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276e0f7cf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276e0f7cf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26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139225" y="1949100"/>
            <a:ext cx="9144000" cy="12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700">
                <a:solidFill>
                  <a:schemeClr val="dk2"/>
                </a:solidFill>
              </a:rPr>
              <a:t>사용자</a:t>
            </a:r>
            <a:endParaRPr sz="8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9"/>
          <p:cNvGraphicFramePr/>
          <p:nvPr>
            <p:extLst>
              <p:ext uri="{D42A27DB-BD31-4B8C-83A1-F6EECF244321}">
                <p14:modId xmlns:p14="http://schemas.microsoft.com/office/powerpoint/2010/main" val="1711741927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정기권 이용화면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User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사용자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Description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정기권 환불 이용화면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0FB7380-088C-40BE-BAC3-0F4DA3A6C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1" y="763053"/>
            <a:ext cx="8654018" cy="2097636"/>
          </a:xfrm>
          <a:prstGeom prst="rect">
            <a:avLst/>
          </a:prstGeom>
        </p:spPr>
      </p:pic>
      <p:graphicFrame>
        <p:nvGraphicFramePr>
          <p:cNvPr id="6" name="Google Shape;101;p18">
            <a:extLst>
              <a:ext uri="{FF2B5EF4-FFF2-40B4-BE49-F238E27FC236}">
                <a16:creationId xmlns:a16="http://schemas.microsoft.com/office/drawing/2014/main" id="{9F6ADC65-E4D2-4B54-BD6E-787B30B44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649520"/>
              </p:ext>
            </p:extLst>
          </p:nvPr>
        </p:nvGraphicFramePr>
        <p:xfrm>
          <a:off x="7199600" y="3248750"/>
          <a:ext cx="1944400" cy="1894750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rgbClr val="FFFFFF"/>
                          </a:solidFill>
                        </a:rPr>
                        <a:t>정기권환불 화면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요금제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차량번호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대여날짜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대여종료일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5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환불요금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/>
                        <a:t>환불버튼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0"/>
          <p:cNvGraphicFramePr/>
          <p:nvPr>
            <p:extLst>
              <p:ext uri="{D42A27DB-BD31-4B8C-83A1-F6EECF244321}">
                <p14:modId xmlns:p14="http://schemas.microsoft.com/office/powerpoint/2010/main" val="218605117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회원정보수정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User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사용자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Description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회원정보 수정화면 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Google Shape;115;p20"/>
          <p:cNvGraphicFramePr/>
          <p:nvPr>
            <p:extLst>
              <p:ext uri="{D42A27DB-BD31-4B8C-83A1-F6EECF244321}">
                <p14:modId xmlns:p14="http://schemas.microsoft.com/office/powerpoint/2010/main" val="421998475"/>
              </p:ext>
            </p:extLst>
          </p:nvPr>
        </p:nvGraphicFramePr>
        <p:xfrm>
          <a:off x="7194687" y="3508175"/>
          <a:ext cx="1944400" cy="1635325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rgbClr val="FFFFFF"/>
                          </a:solidFill>
                        </a:rPr>
                        <a:t>회원정보 변경 화면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이름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이메일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차량번호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4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비밀번호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5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전화번호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F115EB6-C511-4976-8428-FA8B60BD1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58" y="1034153"/>
            <a:ext cx="6198281" cy="35401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2"/>
          <p:cNvGraphicFramePr/>
          <p:nvPr>
            <p:extLst>
              <p:ext uri="{D42A27DB-BD31-4B8C-83A1-F6EECF244321}">
                <p14:modId xmlns:p14="http://schemas.microsoft.com/office/powerpoint/2010/main" val="2121646624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공지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User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사용자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Description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공지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list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화면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1" name="Google Shape;131;p22"/>
          <p:cNvGraphicFramePr/>
          <p:nvPr>
            <p:extLst>
              <p:ext uri="{D42A27DB-BD31-4B8C-83A1-F6EECF244321}">
                <p14:modId xmlns:p14="http://schemas.microsoft.com/office/powerpoint/2010/main" val="1226709199"/>
              </p:ext>
            </p:extLst>
          </p:nvPr>
        </p:nvGraphicFramePr>
        <p:xfrm>
          <a:off x="7199600" y="4378560"/>
          <a:ext cx="1944400" cy="764940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rgbClr val="FFFFFF"/>
                          </a:solidFill>
                        </a:rPr>
                        <a:t>공지</a:t>
                      </a:r>
                      <a:r>
                        <a:rPr lang="ko" sz="110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ko" sz="1100" u="none" strike="noStrike" cap="none" dirty="0">
                          <a:solidFill>
                            <a:srgbClr val="FFFFFF"/>
                          </a:solidFill>
                        </a:rPr>
                        <a:t>화면 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7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공지확인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7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검색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9191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D31AE67-F5D6-428A-984B-0BDF8539C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5" y="1231004"/>
            <a:ext cx="6602944" cy="26814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3"/>
          <p:cNvGraphicFramePr/>
          <p:nvPr>
            <p:extLst>
              <p:ext uri="{D42A27DB-BD31-4B8C-83A1-F6EECF244321}">
                <p14:modId xmlns:p14="http://schemas.microsoft.com/office/powerpoint/2010/main" val="4246640092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공지 화면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User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사용자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Description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공지 디테일 화면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8" name="Google Shape;138;p23"/>
          <p:cNvGraphicFramePr/>
          <p:nvPr>
            <p:extLst>
              <p:ext uri="{D42A27DB-BD31-4B8C-83A1-F6EECF244321}">
                <p14:modId xmlns:p14="http://schemas.microsoft.com/office/powerpoint/2010/main" val="1025826899"/>
              </p:ext>
            </p:extLst>
          </p:nvPr>
        </p:nvGraphicFramePr>
        <p:xfrm>
          <a:off x="7199600" y="3767600"/>
          <a:ext cx="1944400" cy="1375900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rgbClr val="FFFFFF"/>
                          </a:solidFill>
                        </a:rPr>
                        <a:t>공지화면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제목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목록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내용 읽기만 가능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첨부파일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BA5722B-6258-489C-BCB1-A3910197F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24" y="871340"/>
            <a:ext cx="6634079" cy="34008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3"/>
          <p:cNvGraphicFramePr/>
          <p:nvPr>
            <p:extLst>
              <p:ext uri="{D42A27DB-BD31-4B8C-83A1-F6EECF244321}">
                <p14:modId xmlns:p14="http://schemas.microsoft.com/office/powerpoint/2010/main" val="2825204591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자유게시판 화면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User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사용자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Description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자유게시판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list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화면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8" name="Google Shape;138;p23"/>
          <p:cNvGraphicFramePr/>
          <p:nvPr>
            <p:extLst>
              <p:ext uri="{D42A27DB-BD31-4B8C-83A1-F6EECF244321}">
                <p14:modId xmlns:p14="http://schemas.microsoft.com/office/powerpoint/2010/main" val="2931744444"/>
              </p:ext>
            </p:extLst>
          </p:nvPr>
        </p:nvGraphicFramePr>
        <p:xfrm>
          <a:off x="7194687" y="4286450"/>
          <a:ext cx="1944400" cy="857050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rgbClr val="FFFFFF"/>
                          </a:solidFill>
                        </a:rPr>
                        <a:t>자유게시판 화면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제목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글쓰기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C10FA43-C24F-4C7D-974A-C52CE78A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75" y="613591"/>
            <a:ext cx="6261900" cy="44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2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3"/>
          <p:cNvGraphicFramePr/>
          <p:nvPr>
            <p:extLst>
              <p:ext uri="{D42A27DB-BD31-4B8C-83A1-F6EECF244321}">
                <p14:modId xmlns:p14="http://schemas.microsoft.com/office/powerpoint/2010/main" val="432400624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자유게시판 화면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User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사용자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Description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자유게시판 디테일 화면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8" name="Google Shape;138;p23"/>
          <p:cNvGraphicFramePr/>
          <p:nvPr>
            <p:extLst>
              <p:ext uri="{D42A27DB-BD31-4B8C-83A1-F6EECF244321}">
                <p14:modId xmlns:p14="http://schemas.microsoft.com/office/powerpoint/2010/main" val="1330385863"/>
              </p:ext>
            </p:extLst>
          </p:nvPr>
        </p:nvGraphicFramePr>
        <p:xfrm>
          <a:off x="7199600" y="3767600"/>
          <a:ext cx="1944400" cy="1375900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rgbClr val="FFFFFF"/>
                          </a:solidFill>
                        </a:rPr>
                        <a:t>자유게시판 화면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제목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내용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첨부파일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게시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취소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94E9B63-C660-4371-8DE8-5C1A4E32A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20" y="1172220"/>
            <a:ext cx="6319838" cy="32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9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3"/>
          <p:cNvGraphicFramePr/>
          <p:nvPr/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자유게시판 화면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User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사용자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Description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자유게시판 디테일 화면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8" name="Google Shape;138;p23"/>
          <p:cNvGraphicFramePr/>
          <p:nvPr>
            <p:extLst>
              <p:ext uri="{D42A27DB-BD31-4B8C-83A1-F6EECF244321}">
                <p14:modId xmlns:p14="http://schemas.microsoft.com/office/powerpoint/2010/main" val="2022790639"/>
              </p:ext>
            </p:extLst>
          </p:nvPr>
        </p:nvGraphicFramePr>
        <p:xfrm>
          <a:off x="7199600" y="3767600"/>
          <a:ext cx="1944400" cy="1375900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rgbClr val="FFFFFF"/>
                          </a:solidFill>
                        </a:rPr>
                        <a:t>자유게시판 화면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수정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삭제가능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내용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댓글달기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좋아요 기능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댓글 삭제기능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325B196-9500-4A66-91F1-53CEFDB6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64" y="868205"/>
            <a:ext cx="5024261" cy="39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4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3"/>
          <p:cNvGraphicFramePr/>
          <p:nvPr>
            <p:extLst>
              <p:ext uri="{D42A27DB-BD31-4B8C-83A1-F6EECF244321}">
                <p14:modId xmlns:p14="http://schemas.microsoft.com/office/powerpoint/2010/main" val="382047551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건의게시판 화면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User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사용자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Description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건의게시판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list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화면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8" name="Google Shape;138;p23"/>
          <p:cNvGraphicFramePr/>
          <p:nvPr>
            <p:extLst>
              <p:ext uri="{D42A27DB-BD31-4B8C-83A1-F6EECF244321}">
                <p14:modId xmlns:p14="http://schemas.microsoft.com/office/powerpoint/2010/main" val="2941094951"/>
              </p:ext>
            </p:extLst>
          </p:nvPr>
        </p:nvGraphicFramePr>
        <p:xfrm>
          <a:off x="7199600" y="4119135"/>
          <a:ext cx="1944400" cy="1024365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rgbClr val="FFFFFF"/>
                          </a:solidFill>
                        </a:rPr>
                        <a:t>건의게시판 화면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제목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7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글쓰기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7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검색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6609402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C58E742-06D0-47E5-BB3D-808F627D1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4" y="1366383"/>
            <a:ext cx="6473150" cy="24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5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5"/>
          <p:cNvGraphicFramePr/>
          <p:nvPr>
            <p:extLst>
              <p:ext uri="{D42A27DB-BD31-4B8C-83A1-F6EECF244321}">
                <p14:modId xmlns:p14="http://schemas.microsoft.com/office/powerpoint/2010/main" val="2828409655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건의사항 화면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User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사용자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Description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건의사항 글쓰기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화면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1" name="Google Shape;151;p25"/>
          <p:cNvGraphicFramePr/>
          <p:nvPr>
            <p:extLst>
              <p:ext uri="{D42A27DB-BD31-4B8C-83A1-F6EECF244321}">
                <p14:modId xmlns:p14="http://schemas.microsoft.com/office/powerpoint/2010/main" val="4279803240"/>
              </p:ext>
            </p:extLst>
          </p:nvPr>
        </p:nvGraphicFramePr>
        <p:xfrm>
          <a:off x="7194664" y="3767610"/>
          <a:ext cx="1944400" cy="1375900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FFFF"/>
                          </a:solidFill>
                        </a:rPr>
                        <a:t>무인기 메인 </a:t>
                      </a:r>
                      <a:r>
                        <a:rPr lang="ko" sz="1100" u="none" strike="noStrike" cap="none">
                          <a:solidFill>
                            <a:srgbClr val="FFFFFF"/>
                          </a:solidFill>
                        </a:rPr>
                        <a:t>화면 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제목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내용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파일선택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게시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취소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76FACEA-77D6-44B5-8268-CBA61D86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2" y="772224"/>
            <a:ext cx="6661403" cy="359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40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5"/>
          <p:cNvGraphicFramePr/>
          <p:nvPr>
            <p:extLst>
              <p:ext uri="{D42A27DB-BD31-4B8C-83A1-F6EECF244321}">
                <p14:modId xmlns:p14="http://schemas.microsoft.com/office/powerpoint/2010/main" val="3616050009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건의사항 화면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User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사용자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Description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건의사항 글 보기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댓글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1" name="Google Shape;151;p25"/>
          <p:cNvGraphicFramePr/>
          <p:nvPr>
            <p:extLst>
              <p:ext uri="{D42A27DB-BD31-4B8C-83A1-F6EECF244321}">
                <p14:modId xmlns:p14="http://schemas.microsoft.com/office/powerpoint/2010/main" val="2872529789"/>
              </p:ext>
            </p:extLst>
          </p:nvPr>
        </p:nvGraphicFramePr>
        <p:xfrm>
          <a:off x="7199600" y="3712135"/>
          <a:ext cx="1944400" cy="1431365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71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rgbClr val="FFFFFF"/>
                          </a:solidFill>
                        </a:rPr>
                        <a:t>건의 디테일 </a:t>
                      </a:r>
                      <a:r>
                        <a:rPr lang="ko" sz="1100" u="none" strike="noStrike" cap="none" dirty="0">
                          <a:solidFill>
                            <a:srgbClr val="FFFFFF"/>
                          </a:solidFill>
                        </a:rPr>
                        <a:t>화면 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6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제목쓰기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7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수정</a:t>
                      </a:r>
                      <a:r>
                        <a:rPr lang="en-US" altLang="ko-KR" sz="800" u="none" strike="noStrike" cap="none" dirty="0"/>
                        <a:t>/</a:t>
                      </a:r>
                      <a:r>
                        <a:rPr lang="ko-KR" altLang="en-US" sz="800" u="none" strike="noStrike" cap="none" dirty="0"/>
                        <a:t>삭제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7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댓글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6495937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u="none" strike="noStrike" cap="none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파일선택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댓글삭제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F8F1E3A-CC89-461B-B0F6-12FD8D45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70" y="695325"/>
            <a:ext cx="6204797" cy="415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0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>
            <p:extLst>
              <p:ext uri="{D42A27DB-BD31-4B8C-83A1-F6EECF244321}">
                <p14:modId xmlns:p14="http://schemas.microsoft.com/office/powerpoint/2010/main" val="1025516889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>
                          <a:solidFill>
                            <a:srgbClr val="FFFFFF"/>
                          </a:solidFill>
                        </a:rPr>
                        <a:t>로그인 메인 </a:t>
                      </a:r>
                      <a:r>
                        <a:rPr lang="ko" sz="1200"/>
                        <a:t>화면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User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사용자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Description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200" b="0" u="none" strike="noStrike" cap="none" dirty="0">
                          <a:solidFill>
                            <a:srgbClr val="000000"/>
                          </a:solidFill>
                        </a:rPr>
                        <a:t>PPAP</a:t>
                      </a:r>
                      <a:r>
                        <a:rPr lang="ko" sz="1200" b="0" u="none" strike="noStrike" cap="none" dirty="0">
                          <a:solidFill>
                            <a:srgbClr val="000000"/>
                          </a:solidFill>
                        </a:rPr>
                        <a:t> 유저</a:t>
                      </a:r>
                      <a:r>
                        <a:rPr lang="ko" sz="1200" dirty="0"/>
                        <a:t>(회원</a:t>
                      </a:r>
                      <a:r>
                        <a:rPr lang="ko" sz="1200" b="0" u="none" strike="noStrike" cap="none" dirty="0">
                          <a:solidFill>
                            <a:srgbClr val="000000"/>
                          </a:solidFill>
                        </a:rPr>
                        <a:t>)의 로그인 페이지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Google Shape;61;p14"/>
          <p:cNvGraphicFramePr/>
          <p:nvPr>
            <p:extLst>
              <p:ext uri="{D42A27DB-BD31-4B8C-83A1-F6EECF244321}">
                <p14:modId xmlns:p14="http://schemas.microsoft.com/office/powerpoint/2010/main" val="3094856904"/>
              </p:ext>
            </p:extLst>
          </p:nvPr>
        </p:nvGraphicFramePr>
        <p:xfrm>
          <a:off x="7194687" y="3508175"/>
          <a:ext cx="1944400" cy="1635325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>
                          <a:solidFill>
                            <a:srgbClr val="FFFFFF"/>
                          </a:solidFill>
                        </a:rPr>
                        <a:t>로그인 화면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회원 </a:t>
                      </a:r>
                      <a:r>
                        <a:rPr lang="ko" sz="800" u="none" strike="noStrike" cap="none" dirty="0"/>
                        <a:t>ID입력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2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</a:t>
                      </a:r>
                      <a:r>
                        <a:rPr lang="ko" sz="800" u="none" strike="noStrike" cap="none"/>
                        <a:t>PW입력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3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회원 사용시작</a:t>
                      </a:r>
                      <a:r>
                        <a:rPr lang="ko" sz="800" u="none" strike="noStrike" cap="none" dirty="0"/>
                        <a:t> 버튼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회원 가입 버튼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아이디/비밀번호 찾기 버튼 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96D2965-4A7A-4F27-8BA0-61C806B07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83" y="735238"/>
            <a:ext cx="4593449" cy="428651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B7182A4-E42D-474B-B922-244A847AAEC8}"/>
              </a:ext>
            </a:extLst>
          </p:cNvPr>
          <p:cNvGrpSpPr/>
          <p:nvPr/>
        </p:nvGrpSpPr>
        <p:grpSpPr>
          <a:xfrm>
            <a:off x="1597945" y="2907500"/>
            <a:ext cx="250826" cy="1330130"/>
            <a:chOff x="3073177" y="4091816"/>
            <a:chExt cx="250826" cy="1330130"/>
          </a:xfrm>
        </p:grpSpPr>
        <p:sp>
          <p:nvSpPr>
            <p:cNvPr id="6" name="Google Shape;118;p15">
              <a:extLst>
                <a:ext uri="{FF2B5EF4-FFF2-40B4-BE49-F238E27FC236}">
                  <a16:creationId xmlns:a16="http://schemas.microsoft.com/office/drawing/2014/main" id="{C7C8BAB9-B542-4C29-8202-40657E556EE8}"/>
                </a:ext>
              </a:extLst>
            </p:cNvPr>
            <p:cNvSpPr/>
            <p:nvPr/>
          </p:nvSpPr>
          <p:spPr>
            <a:xfrm>
              <a:off x="3073178" y="4091816"/>
              <a:ext cx="250825" cy="250825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alt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9;p15">
              <a:extLst>
                <a:ext uri="{FF2B5EF4-FFF2-40B4-BE49-F238E27FC236}">
                  <a16:creationId xmlns:a16="http://schemas.microsoft.com/office/drawing/2014/main" id="{EF11BE9B-1410-4F55-A71B-B0ACF41A68D6}"/>
                </a:ext>
              </a:extLst>
            </p:cNvPr>
            <p:cNvSpPr/>
            <p:nvPr/>
          </p:nvSpPr>
          <p:spPr>
            <a:xfrm>
              <a:off x="3073178" y="4468966"/>
              <a:ext cx="250825" cy="250825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altLang="ko-KR" sz="11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20;p15">
              <a:extLst>
                <a:ext uri="{FF2B5EF4-FFF2-40B4-BE49-F238E27FC236}">
                  <a16:creationId xmlns:a16="http://schemas.microsoft.com/office/drawing/2014/main" id="{47D8FB05-9CB7-43E7-BACF-A777CBD95531}"/>
                </a:ext>
              </a:extLst>
            </p:cNvPr>
            <p:cNvSpPr/>
            <p:nvPr/>
          </p:nvSpPr>
          <p:spPr>
            <a:xfrm>
              <a:off x="3073177" y="5171121"/>
              <a:ext cx="250825" cy="250825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alt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5"/>
          <p:cNvGraphicFramePr/>
          <p:nvPr>
            <p:extLst>
              <p:ext uri="{D42A27DB-BD31-4B8C-83A1-F6EECF244321}">
                <p14:modId xmlns:p14="http://schemas.microsoft.com/office/powerpoint/2010/main" val="2089463122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견인내역 화면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User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사용자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Description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견인내역 보기 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1" name="Google Shape;151;p25"/>
          <p:cNvGraphicFramePr/>
          <p:nvPr>
            <p:extLst>
              <p:ext uri="{D42A27DB-BD31-4B8C-83A1-F6EECF244321}">
                <p14:modId xmlns:p14="http://schemas.microsoft.com/office/powerpoint/2010/main" val="3794113214"/>
              </p:ext>
            </p:extLst>
          </p:nvPr>
        </p:nvGraphicFramePr>
        <p:xfrm>
          <a:off x="7199600" y="4657725"/>
          <a:ext cx="1944400" cy="485775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71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rgbClr val="FFFFFF"/>
                          </a:solidFill>
                        </a:rPr>
                        <a:t>건의 디테일 </a:t>
                      </a:r>
                      <a:r>
                        <a:rPr lang="ko" sz="1100" u="none" strike="noStrike" cap="none" dirty="0">
                          <a:solidFill>
                            <a:srgbClr val="FFFFFF"/>
                          </a:solidFill>
                        </a:rPr>
                        <a:t>화면 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6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견인내역 조회화면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42B986C-6076-46D8-A917-900D9F1FD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30" y="792314"/>
            <a:ext cx="4372585" cy="12288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9674FE-75E8-4DF6-A6FE-3B954CBAE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20" y="2112823"/>
            <a:ext cx="5979206" cy="29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26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2049164-E8AD-4A60-AAD6-8C0666F35F77}"/>
              </a:ext>
            </a:extLst>
          </p:cNvPr>
          <p:cNvGrpSpPr/>
          <p:nvPr/>
        </p:nvGrpSpPr>
        <p:grpSpPr>
          <a:xfrm>
            <a:off x="823411" y="613591"/>
            <a:ext cx="5186864" cy="3444059"/>
            <a:chOff x="2000393" y="1413121"/>
            <a:chExt cx="6692142" cy="469260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B0ACBBD-1763-454C-B890-68503A4F3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0393" y="1413121"/>
              <a:ext cx="6692142" cy="4692606"/>
            </a:xfrm>
            <a:prstGeom prst="rect">
              <a:avLst/>
            </a:prstGeom>
          </p:spPr>
        </p:pic>
        <p:sp>
          <p:nvSpPr>
            <p:cNvPr id="14" name="1/2 액자 13">
              <a:extLst>
                <a:ext uri="{FF2B5EF4-FFF2-40B4-BE49-F238E27FC236}">
                  <a16:creationId xmlns:a16="http://schemas.microsoft.com/office/drawing/2014/main" id="{B5585FD5-D40A-4AA2-95D5-9AED3190AADE}"/>
                </a:ext>
              </a:extLst>
            </p:cNvPr>
            <p:cNvSpPr/>
            <p:nvPr/>
          </p:nvSpPr>
          <p:spPr>
            <a:xfrm rot="13432583">
              <a:off x="4062717" y="4132360"/>
              <a:ext cx="183006" cy="328554"/>
            </a:xfrm>
            <a:prstGeom prst="halfFrame">
              <a:avLst>
                <a:gd name="adj1" fmla="val 8117"/>
                <a:gd name="adj2" fmla="val 2590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7" name="Google Shape;157;p26"/>
          <p:cNvGraphicFramePr/>
          <p:nvPr>
            <p:extLst>
              <p:ext uri="{D42A27DB-BD31-4B8C-83A1-F6EECF244321}">
                <p14:modId xmlns:p14="http://schemas.microsoft.com/office/powerpoint/2010/main" val="1418170234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200" dirty="0"/>
                        <a:t>정기권 회원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일 예약 불가능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User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사용자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Description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정기권 회원 </a:t>
                      </a:r>
                      <a:r>
                        <a:rPr lang="en-US" altLang="ko" sz="1200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일 예약화면 불가능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8" name="Google Shape;158;p26"/>
          <p:cNvGraphicFramePr/>
          <p:nvPr>
            <p:extLst>
              <p:ext uri="{D42A27DB-BD31-4B8C-83A1-F6EECF244321}">
                <p14:modId xmlns:p14="http://schemas.microsoft.com/office/powerpoint/2010/main" val="3037999512"/>
              </p:ext>
            </p:extLst>
          </p:nvPr>
        </p:nvGraphicFramePr>
        <p:xfrm>
          <a:off x="7199600" y="4027025"/>
          <a:ext cx="1944400" cy="1116475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100" dirty="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FFFFFF"/>
                          </a:solidFill>
                        </a:rPr>
                        <a:t>일 예약화면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날짜화면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2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결제 리스트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3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예약 불가능 </a:t>
                      </a:r>
                      <a:r>
                        <a:rPr lang="ko-KR" altLang="en-US" sz="800" dirty="0" err="1"/>
                        <a:t>알림창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C49AEF03-781B-46F8-8DBD-98E659964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086" y="4105009"/>
            <a:ext cx="3981514" cy="9888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6"/>
          <p:cNvGraphicFramePr/>
          <p:nvPr>
            <p:extLst>
              <p:ext uri="{D42A27DB-BD31-4B8C-83A1-F6EECF244321}">
                <p14:modId xmlns:p14="http://schemas.microsoft.com/office/powerpoint/2010/main" val="1225495287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200" dirty="0"/>
                        <a:t>정기권 구매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User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사용자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Description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원하는 자리를 클릭하여 정기권을 구매하는 창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8" name="Google Shape;158;p26"/>
          <p:cNvGraphicFramePr/>
          <p:nvPr>
            <p:extLst>
              <p:ext uri="{D42A27DB-BD31-4B8C-83A1-F6EECF244321}">
                <p14:modId xmlns:p14="http://schemas.microsoft.com/office/powerpoint/2010/main" val="445365053"/>
              </p:ext>
            </p:extLst>
          </p:nvPr>
        </p:nvGraphicFramePr>
        <p:xfrm>
          <a:off x="7199600" y="4027025"/>
          <a:ext cx="1944400" cy="1116475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FFFFFF"/>
                          </a:solidFill>
                        </a:rPr>
                        <a:t>정기권 구매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정기권 자리체크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2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정기권 종류 구매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3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결제클릭</a:t>
                      </a:r>
                      <a:endParaRPr lang="ko-KR" altLang="en-US"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6357EA1-F094-4C34-99C3-492CE927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20" y="800099"/>
            <a:ext cx="4925120" cy="42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1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6"/>
          <p:cNvGraphicFramePr/>
          <p:nvPr>
            <p:extLst>
              <p:ext uri="{D42A27DB-BD31-4B8C-83A1-F6EECF244321}">
                <p14:modId xmlns:p14="http://schemas.microsoft.com/office/powerpoint/2010/main" val="3772303648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200" dirty="0"/>
                        <a:t>정기권 구매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User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사용자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Description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카카오</a:t>
                      </a:r>
                      <a:r>
                        <a:rPr lang="en-US" altLang="ko-KR" sz="1200" b="1" u="none" strike="noStrike" cap="none" dirty="0" err="1">
                          <a:solidFill>
                            <a:schemeClr val="dk1"/>
                          </a:solidFill>
                        </a:rPr>
                        <a:t>api</a:t>
                      </a: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사용하여 구매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8" name="Google Shape;158;p26"/>
          <p:cNvGraphicFramePr/>
          <p:nvPr>
            <p:extLst>
              <p:ext uri="{D42A27DB-BD31-4B8C-83A1-F6EECF244321}">
                <p14:modId xmlns:p14="http://schemas.microsoft.com/office/powerpoint/2010/main" val="1077754030"/>
              </p:ext>
            </p:extLst>
          </p:nvPr>
        </p:nvGraphicFramePr>
        <p:xfrm>
          <a:off x="7194687" y="4286450"/>
          <a:ext cx="1944400" cy="857050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FFFFFF"/>
                          </a:solidFill>
                        </a:rPr>
                        <a:t>정기권 구매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카카오 </a:t>
                      </a:r>
                      <a:r>
                        <a:rPr lang="en-US" altLang="ko-KR" sz="800" u="none" strike="noStrike" cap="none" dirty="0" err="1"/>
                        <a:t>api</a:t>
                      </a:r>
                      <a:r>
                        <a:rPr lang="en-US" altLang="ko-KR" sz="800" u="none" strike="noStrike" cap="none" dirty="0"/>
                        <a:t> </a:t>
                      </a:r>
                      <a:r>
                        <a:rPr lang="ko-KR" altLang="en-US" sz="800" u="none" strike="noStrike" cap="none" dirty="0"/>
                        <a:t>이용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2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구매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A93B76A-5C64-4611-8CC1-38BCB4CA9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33" y="1006475"/>
            <a:ext cx="2361467" cy="28798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F1DE65-FF7B-466C-AEB7-E1BA0C8EC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697" y="1006475"/>
            <a:ext cx="6049487" cy="27177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B3EB93-0D32-432E-A67F-888E4EF50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720" y="1175767"/>
            <a:ext cx="2361468" cy="25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76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6"/>
          <p:cNvGraphicFramePr/>
          <p:nvPr>
            <p:extLst>
              <p:ext uri="{D42A27DB-BD31-4B8C-83A1-F6EECF244321}">
                <p14:modId xmlns:p14="http://schemas.microsoft.com/office/powerpoint/2010/main" val="1986525457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일권 예약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User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사용자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Description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일권 예약하기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40A343D-473D-47D7-92C8-C91BCD586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297" y="613591"/>
            <a:ext cx="4274553" cy="4292589"/>
          </a:xfrm>
          <a:prstGeom prst="rect">
            <a:avLst/>
          </a:prstGeom>
        </p:spPr>
      </p:pic>
      <p:graphicFrame>
        <p:nvGraphicFramePr>
          <p:cNvPr id="9" name="Google Shape;151;p25">
            <a:extLst>
              <a:ext uri="{FF2B5EF4-FFF2-40B4-BE49-F238E27FC236}">
                <a16:creationId xmlns:a16="http://schemas.microsoft.com/office/drawing/2014/main" id="{C34D491C-CFE2-4B2D-88CA-751A2A49ED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469905"/>
              </p:ext>
            </p:extLst>
          </p:nvPr>
        </p:nvGraphicFramePr>
        <p:xfrm>
          <a:off x="7194687" y="3544820"/>
          <a:ext cx="1944400" cy="1598680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71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dirty="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FFFFFF"/>
                          </a:solidFill>
                        </a:rPr>
                        <a:t>일권 예약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6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날짜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7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이름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7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차량번호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6495937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u="none" strike="noStrike" cap="none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휴대폰번호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7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메일주소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7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인증번호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614844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402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6"/>
          <p:cNvGraphicFramePr/>
          <p:nvPr>
            <p:extLst>
              <p:ext uri="{D42A27DB-BD31-4B8C-83A1-F6EECF244321}">
                <p14:modId xmlns:p14="http://schemas.microsoft.com/office/powerpoint/2010/main" val="2060263042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일권 구매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User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사용자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Description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카카오</a:t>
                      </a:r>
                      <a:r>
                        <a:rPr lang="en-US" altLang="ko-KR" sz="1200" b="1" u="none" strike="noStrike" cap="none" dirty="0" err="1">
                          <a:solidFill>
                            <a:schemeClr val="dk1"/>
                          </a:solidFill>
                        </a:rPr>
                        <a:t>api</a:t>
                      </a: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사용하여 구매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8" name="Google Shape;158;p26"/>
          <p:cNvGraphicFramePr/>
          <p:nvPr/>
        </p:nvGraphicFramePr>
        <p:xfrm>
          <a:off x="7194687" y="4286450"/>
          <a:ext cx="1944400" cy="857050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FFFFFF"/>
                          </a:solidFill>
                        </a:rPr>
                        <a:t>정기권 구매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카카오 </a:t>
                      </a:r>
                      <a:r>
                        <a:rPr lang="en-US" altLang="ko-KR" sz="800" u="none" strike="noStrike" cap="none" dirty="0" err="1"/>
                        <a:t>api</a:t>
                      </a:r>
                      <a:r>
                        <a:rPr lang="en-US" altLang="ko-KR" sz="800" u="none" strike="noStrike" cap="none" dirty="0"/>
                        <a:t> </a:t>
                      </a:r>
                      <a:r>
                        <a:rPr lang="ko-KR" altLang="en-US" sz="800" u="none" strike="noStrike" cap="none" dirty="0"/>
                        <a:t>이용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2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구매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A93B76A-5C64-4611-8CC1-38BCB4CA9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33" y="1006475"/>
            <a:ext cx="2361467" cy="28798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F1DE65-FF7B-466C-AEB7-E1BA0C8EC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697" y="1006475"/>
            <a:ext cx="6049487" cy="27177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B3EB93-0D32-432E-A67F-888E4EF50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720" y="1175767"/>
            <a:ext cx="2361468" cy="25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7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6"/>
          <p:cNvGraphicFramePr/>
          <p:nvPr>
            <p:extLst>
              <p:ext uri="{D42A27DB-BD31-4B8C-83A1-F6EECF244321}">
                <p14:modId xmlns:p14="http://schemas.microsoft.com/office/powerpoint/2010/main" val="1208337045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일권 구매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User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사용자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Description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/>
                        <a:t>예약했던 정보를 토대로 예약취소를 하는 창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8" name="Google Shape;158;p26"/>
          <p:cNvGraphicFramePr/>
          <p:nvPr>
            <p:extLst>
              <p:ext uri="{D42A27DB-BD31-4B8C-83A1-F6EECF244321}">
                <p14:modId xmlns:p14="http://schemas.microsoft.com/office/powerpoint/2010/main" val="4053985139"/>
              </p:ext>
            </p:extLst>
          </p:nvPr>
        </p:nvGraphicFramePr>
        <p:xfrm>
          <a:off x="7194687" y="4286450"/>
          <a:ext cx="1944400" cy="857050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FFFFFF"/>
                          </a:solidFill>
                        </a:rPr>
                        <a:t>비회원 예약취소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회원정보 기반으로 예약취소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2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알림창을</a:t>
                      </a:r>
                      <a:r>
                        <a:rPr lang="ko-KR" altLang="en-US" sz="800" dirty="0"/>
                        <a:t> 통해 예약취소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68E8EFB-0A6F-499F-A4DB-5C6E309E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815446"/>
            <a:ext cx="4643252" cy="26764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1343DC-4496-49A5-832F-DDDBC274D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406" y="3756474"/>
            <a:ext cx="4229690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3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>
            <p:extLst>
              <p:ext uri="{D42A27DB-BD31-4B8C-83A1-F6EECF244321}">
                <p14:modId xmlns:p14="http://schemas.microsoft.com/office/powerpoint/2010/main" val="322853050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>
                          <a:solidFill>
                            <a:srgbClr val="FFFFFF"/>
                          </a:solidFill>
                        </a:rPr>
                        <a:t>로그인 메인 </a:t>
                      </a:r>
                      <a:r>
                        <a:rPr lang="ko" sz="1200"/>
                        <a:t>화면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User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사용자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Description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rgbClr val="000000"/>
                          </a:solidFill>
                        </a:rPr>
                        <a:t>유저 회원가입 페이지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Google Shape;61;p14"/>
          <p:cNvGraphicFramePr/>
          <p:nvPr>
            <p:extLst>
              <p:ext uri="{D42A27DB-BD31-4B8C-83A1-F6EECF244321}">
                <p14:modId xmlns:p14="http://schemas.microsoft.com/office/powerpoint/2010/main" val="2838100416"/>
              </p:ext>
            </p:extLst>
          </p:nvPr>
        </p:nvGraphicFramePr>
        <p:xfrm>
          <a:off x="7194687" y="2884990"/>
          <a:ext cx="1944400" cy="2258510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FFFFFF"/>
                          </a:solidFill>
                        </a:rPr>
                        <a:t>회원가입화면</a:t>
                      </a:r>
                      <a:endParaRPr sz="12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2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차량번호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3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 인증키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전화번호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13478007"/>
                  </a:ext>
                </a:extLst>
              </a:tr>
              <a:tr h="1371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7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확인</a:t>
                      </a:r>
                      <a:endParaRPr sz="1200" u="none" strike="noStrike" cap="none" dirty="0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758390741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B5BD993C-A23A-435E-A5CC-F61DBDBA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92" y="663440"/>
            <a:ext cx="4413965" cy="44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1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>
            <p:extLst>
              <p:ext uri="{D42A27DB-BD31-4B8C-83A1-F6EECF244321}">
                <p14:modId xmlns:p14="http://schemas.microsoft.com/office/powerpoint/2010/main" val="456993303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>
                          <a:solidFill>
                            <a:srgbClr val="FFFFFF"/>
                          </a:solidFill>
                        </a:rPr>
                        <a:t>로그인 메인 </a:t>
                      </a:r>
                      <a:r>
                        <a:rPr lang="ko" sz="1200"/>
                        <a:t>화면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User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사용자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Description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200" b="0" u="none" strike="noStrike" cap="none" dirty="0">
                          <a:solidFill>
                            <a:srgbClr val="000000"/>
                          </a:solidFill>
                        </a:rPr>
                        <a:t>PPAP</a:t>
                      </a:r>
                      <a:r>
                        <a:rPr lang="ko" sz="1200" b="0" u="none" strike="noStrike" cap="none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>
                          <a:solidFill>
                            <a:srgbClr val="000000"/>
                          </a:solidFill>
                        </a:rPr>
                        <a:t>비</a:t>
                      </a:r>
                      <a:r>
                        <a:rPr lang="ko" sz="1200" dirty="0"/>
                        <a:t>회원</a:t>
                      </a:r>
                      <a:r>
                        <a:rPr lang="ko" sz="1200" b="0" u="none" strike="noStrike" cap="none" dirty="0">
                          <a:solidFill>
                            <a:srgbClr val="000000"/>
                          </a:solidFill>
                        </a:rPr>
                        <a:t>의 로그인 페이지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Google Shape;61;p14"/>
          <p:cNvGraphicFramePr/>
          <p:nvPr>
            <p:extLst>
              <p:ext uri="{D42A27DB-BD31-4B8C-83A1-F6EECF244321}">
                <p14:modId xmlns:p14="http://schemas.microsoft.com/office/powerpoint/2010/main" val="2571142607"/>
              </p:ext>
            </p:extLst>
          </p:nvPr>
        </p:nvGraphicFramePr>
        <p:xfrm>
          <a:off x="7124700" y="3034149"/>
          <a:ext cx="2014387" cy="2109351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36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43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>
                          <a:solidFill>
                            <a:srgbClr val="FFFFFF"/>
                          </a:solidFill>
                        </a:rPr>
                        <a:t>로그인 화면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예약할 날짜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2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회원 이름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회원 차량번호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휴대번호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6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메일주소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6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인증번호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2783212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3AF80CF-1FBD-453B-94F5-75C39863F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80" y="888607"/>
            <a:ext cx="4102620" cy="39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1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3161216011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요금 충전(회원)</a:t>
                      </a:r>
                      <a:endParaRPr sz="120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User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사용자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Description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회원 차량번호 찾기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Google Shape;67;p15"/>
          <p:cNvGraphicFramePr/>
          <p:nvPr>
            <p:extLst>
              <p:ext uri="{D42A27DB-BD31-4B8C-83A1-F6EECF244321}">
                <p14:modId xmlns:p14="http://schemas.microsoft.com/office/powerpoint/2010/main" val="2300412349"/>
              </p:ext>
            </p:extLst>
          </p:nvPr>
        </p:nvGraphicFramePr>
        <p:xfrm>
          <a:off x="7194664" y="4286450"/>
          <a:ext cx="1944400" cy="857050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err="1">
                          <a:solidFill>
                            <a:srgbClr val="FFFFFF"/>
                          </a:solidFill>
                        </a:rPr>
                        <a:t>차량번호찾기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이름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이메일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A2E8E66-5194-45A3-AB02-628BA3D19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98" y="1580972"/>
            <a:ext cx="4867954" cy="27054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6"/>
          <p:cNvGraphicFramePr/>
          <p:nvPr>
            <p:extLst>
              <p:ext uri="{D42A27DB-BD31-4B8C-83A1-F6EECF244321}">
                <p14:modId xmlns:p14="http://schemas.microsoft.com/office/powerpoint/2010/main" val="701981205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회원가입</a:t>
                      </a:r>
                      <a:endParaRPr sz="120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User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사용자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Description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비밀번호 찾기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62A396C-11EF-47DB-9FDF-AE6C51B0A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11" y="1192940"/>
            <a:ext cx="4858428" cy="3229426"/>
          </a:xfrm>
          <a:prstGeom prst="rect">
            <a:avLst/>
          </a:prstGeom>
        </p:spPr>
      </p:pic>
      <p:graphicFrame>
        <p:nvGraphicFramePr>
          <p:cNvPr id="6" name="Google Shape;67;p15">
            <a:extLst>
              <a:ext uri="{FF2B5EF4-FFF2-40B4-BE49-F238E27FC236}">
                <a16:creationId xmlns:a16="http://schemas.microsoft.com/office/drawing/2014/main" id="{8F752EB6-0986-4FC9-B0E1-C96614AA3E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9077863"/>
              </p:ext>
            </p:extLst>
          </p:nvPr>
        </p:nvGraphicFramePr>
        <p:xfrm>
          <a:off x="7199600" y="4119135"/>
          <a:ext cx="1944400" cy="1024365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err="1">
                          <a:solidFill>
                            <a:srgbClr val="FFFFFF"/>
                          </a:solidFill>
                        </a:rPr>
                        <a:t>차량번호찾기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차번호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7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이름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7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이메일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430013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7"/>
          <p:cNvGraphicFramePr/>
          <p:nvPr>
            <p:extLst>
              <p:ext uri="{D42A27DB-BD31-4B8C-83A1-F6EECF244321}">
                <p14:modId xmlns:p14="http://schemas.microsoft.com/office/powerpoint/2010/main" val="387551044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사용자 정보 화면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User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사용자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Description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사용자 메인 페이지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Google Shape;88;p17"/>
          <p:cNvGraphicFramePr/>
          <p:nvPr>
            <p:extLst>
              <p:ext uri="{D42A27DB-BD31-4B8C-83A1-F6EECF244321}">
                <p14:modId xmlns:p14="http://schemas.microsoft.com/office/powerpoint/2010/main" val="1019380986"/>
              </p:ext>
            </p:extLst>
          </p:nvPr>
        </p:nvGraphicFramePr>
        <p:xfrm>
          <a:off x="7194687" y="3508175"/>
          <a:ext cx="1944400" cy="1635325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rgbClr val="FFFFFF"/>
                          </a:solidFill>
                        </a:rPr>
                        <a:t>사용자 </a:t>
                      </a:r>
                      <a:r>
                        <a:rPr lang="ko-KR" altLang="en-US" sz="1100" dirty="0" err="1">
                          <a:solidFill>
                            <a:srgbClr val="FFFFFF"/>
                          </a:solidFill>
                        </a:rPr>
                        <a:t>메인화면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정기권 이용내역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일반 예약 이용내역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정기권 환불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정보수정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회원탈퇴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2A5583F7-B83E-4134-BF7F-2BE9C4285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2" y="1057785"/>
            <a:ext cx="6074186" cy="359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18"/>
          <p:cNvGraphicFramePr/>
          <p:nvPr>
            <p:extLst>
              <p:ext uri="{D42A27DB-BD31-4B8C-83A1-F6EECF244321}">
                <p14:modId xmlns:p14="http://schemas.microsoft.com/office/powerpoint/2010/main" val="2151940692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사용자 </a:t>
                      </a:r>
                      <a:r>
                        <a:rPr lang="ko-KR" altLang="en-US" sz="1200" dirty="0"/>
                        <a:t>정기권 확인 화면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User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사용자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Description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정기권이용내역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Google Shape;101;p18"/>
          <p:cNvGraphicFramePr/>
          <p:nvPr>
            <p:extLst>
              <p:ext uri="{D42A27DB-BD31-4B8C-83A1-F6EECF244321}">
                <p14:modId xmlns:p14="http://schemas.microsoft.com/office/powerpoint/2010/main" val="839915411"/>
              </p:ext>
            </p:extLst>
          </p:nvPr>
        </p:nvGraphicFramePr>
        <p:xfrm>
          <a:off x="7199600" y="3248750"/>
          <a:ext cx="1944400" cy="1894750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rgbClr val="FFFFFF"/>
                          </a:solidFill>
                        </a:rPr>
                        <a:t>정기권이용내역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차량번호로 확인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2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요금종류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3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자리번호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이용시작일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5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이용종료일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이용요금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B5D46F-B02C-4A4E-A3B9-2770E1A70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9" y="1649539"/>
            <a:ext cx="6903195" cy="18333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1"/>
          <p:cNvGraphicFramePr/>
          <p:nvPr>
            <p:extLst>
              <p:ext uri="{D42A27DB-BD31-4B8C-83A1-F6EECF244321}">
                <p14:modId xmlns:p14="http://schemas.microsoft.com/office/powerpoint/2010/main" val="1433314030"/>
              </p:ext>
            </p:extLst>
          </p:nvPr>
        </p:nvGraphicFramePr>
        <p:xfrm>
          <a:off x="4937" y="-9"/>
          <a:ext cx="9134150" cy="613600"/>
        </p:xfrm>
        <a:graphic>
          <a:graphicData uri="http://schemas.openxmlformats.org/drawingml/2006/table">
            <a:tbl>
              <a:tblPr firstRow="1" bandRow="1">
                <a:noFill/>
                <a:tableStyleId>{CC8E96C8-6EBE-4F1B-990C-723722BA3398}</a:tableStyleId>
              </a:tblPr>
              <a:tblGrid>
                <a:gridCol w="15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Page Title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회원 </a:t>
                      </a:r>
                      <a:r>
                        <a:rPr lang="ko-KR" altLang="en-US" sz="1200" dirty="0" err="1"/>
                        <a:t>일반권</a:t>
                      </a:r>
                      <a:r>
                        <a:rPr lang="ko-KR" altLang="en-US" sz="1200" dirty="0"/>
                        <a:t> 사용내역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User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사용자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/>
                        <a:t>Description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정기권이 </a:t>
                      </a:r>
                      <a:r>
                        <a:rPr lang="ko-KR" altLang="en-US" sz="1200" dirty="0" err="1">
                          <a:solidFill>
                            <a:schemeClr val="dk1"/>
                          </a:solidFill>
                        </a:rPr>
                        <a:t>없을때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dk1"/>
                          </a:solidFill>
                        </a:rPr>
                        <a:t>일반권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 사용내역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87D86CA-9FA6-4327-91BB-98D35FF83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94" y="1631089"/>
            <a:ext cx="6776512" cy="1142950"/>
          </a:xfrm>
          <a:prstGeom prst="rect">
            <a:avLst/>
          </a:prstGeom>
        </p:spPr>
      </p:pic>
      <p:graphicFrame>
        <p:nvGraphicFramePr>
          <p:cNvPr id="6" name="Google Shape;101;p18">
            <a:extLst>
              <a:ext uri="{FF2B5EF4-FFF2-40B4-BE49-F238E27FC236}">
                <a16:creationId xmlns:a16="http://schemas.microsoft.com/office/drawing/2014/main" id="{7F45E638-1A89-403F-A11A-510D53918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897970"/>
              </p:ext>
            </p:extLst>
          </p:nvPr>
        </p:nvGraphicFramePr>
        <p:xfrm>
          <a:off x="7199600" y="3127490"/>
          <a:ext cx="1944400" cy="2016010"/>
        </p:xfrm>
        <a:graphic>
          <a:graphicData uri="http://schemas.openxmlformats.org/drawingml/2006/table">
            <a:tbl>
              <a:tblPr firstRow="1" bandRow="1">
                <a:noFill/>
                <a:tableStyleId>{1F88ACC7-1DDB-4B89-A991-E460CA9F851C}</a:tableStyleId>
              </a:tblPr>
              <a:tblGrid>
                <a:gridCol w="4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err="1">
                          <a:solidFill>
                            <a:srgbClr val="FFFFFF"/>
                          </a:solidFill>
                        </a:rPr>
                        <a:t>일반권</a:t>
                      </a:r>
                      <a:r>
                        <a:rPr lang="ko-KR" altLang="en-US" sz="1100" dirty="0">
                          <a:solidFill>
                            <a:srgbClr val="FFFFFF"/>
                          </a:solidFill>
                        </a:rPr>
                        <a:t> 이용내역</a:t>
                      </a:r>
                      <a:endParaRPr sz="11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차량번호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자리번호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구매일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4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사용일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7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dirty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이용요금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날짜검색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62463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7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초기화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1496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800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584</Words>
  <Application>Microsoft Office PowerPoint</Application>
  <PresentationFormat>화면 슬라이드 쇼(16:9)</PresentationFormat>
  <Paragraphs>377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Malgun Gothic</vt:lpstr>
      <vt:lpstr>Malgun Gothic</vt:lpstr>
      <vt:lpstr>Arial</vt:lpstr>
      <vt:lpstr>Simple Light</vt:lpstr>
      <vt:lpstr>사용자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</dc:title>
  <cp:lastModifiedBy>박세웅</cp:lastModifiedBy>
  <cp:revision>111</cp:revision>
  <dcterms:modified xsi:type="dcterms:W3CDTF">2021-04-20T10:35:51Z</dcterms:modified>
</cp:coreProperties>
</file>