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6" name="Google Shape;12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4" name="Google Shape;15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2" name="Google Shape;23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4" name="Google Shape;31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95" name="Google Shape;395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60" name="Google Shape;560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00" name="Google Shape;120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9.jpeg"  /><Relationship Id="rId11" Type="http://schemas.openxmlformats.org/officeDocument/2006/relationships/image" Target="../media/image10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3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 rot="10800000" flipH="1">
            <a:off x="2524759" y="5726285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9" name="Google Shape;89;p13"/>
          <p:cNvSpPr/>
          <p:nvPr/>
        </p:nvSpPr>
        <p:spPr>
          <a:xfrm rot="10800000" flipH="1">
            <a:off x="2519316" y="6070455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609123" y="5920051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1" name="Google Shape;91;p13"/>
          <p:cNvSpPr/>
          <p:nvPr/>
        </p:nvSpPr>
        <p:spPr>
          <a:xfrm rot="16200000">
            <a:off x="2295251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2" name="Google Shape;92;p13"/>
          <p:cNvSpPr/>
          <p:nvPr/>
        </p:nvSpPr>
        <p:spPr>
          <a:xfrm rot="5400000" flipH="1">
            <a:off x="5156744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83627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11313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39000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6687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3943736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22060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49746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477433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505120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885989" y="5742159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866194" y="5771370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4" name="Google Shape;104;p13"/>
          <p:cNvSpPr/>
          <p:nvPr/>
        </p:nvSpPr>
        <p:spPr>
          <a:xfrm rot="10800000" flipH="1">
            <a:off x="6723312" y="5741068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6717869" y="6085238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807676" y="5934834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7" name="Google Shape;107;p13"/>
          <p:cNvSpPr/>
          <p:nvPr/>
        </p:nvSpPr>
        <p:spPr>
          <a:xfrm rot="16200000">
            <a:off x="6493804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8" name="Google Shape;108;p13"/>
          <p:cNvSpPr/>
          <p:nvPr/>
        </p:nvSpPr>
        <p:spPr>
          <a:xfrm rot="5400000" flipH="1">
            <a:off x="9355297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03482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31169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758855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786542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8142289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841915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869602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97288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924975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7084542" y="575694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9064747" y="5786153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0" y="4965538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" name="Google Shape;121;p13"/>
          <p:cNvSpPr/>
          <p:nvPr/>
        </p:nvSpPr>
        <p:spPr>
          <a:xfrm flipH="1">
            <a:off x="10101460" y="4969553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1571625" y="4965538"/>
            <a:ext cx="9105900" cy="4205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997254" y="1028689"/>
            <a:ext cx="6178436" cy="2735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6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(Pang Pang Auto Parking)</a:t>
            </a:r>
            <a:endParaRPr lang="en-US" altLang="ko-KR" sz="2600" b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100" b="0" i="1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300" i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온라인 주차예약 및 </a:t>
            </a:r>
            <a:endParaRPr lang="ko-KR" altLang="en-US" sz="3300" i="1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300" i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무인 주차 관리 시스템</a:t>
            </a:r>
            <a:endParaRPr lang="ko-KR" altLang="en-US" sz="3300" i="1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100" b="0" i="1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TEAM5 곽지훈 김대순 박세웅 김정원</a:t>
            </a:r>
            <a:endParaRPr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" name="Google Shape;392;p17"/>
          <p:cNvSpPr txBox="1"/>
          <p:nvPr/>
        </p:nvSpPr>
        <p:spPr>
          <a:xfrm>
            <a:off x="2861274" y="219981"/>
            <a:ext cx="6412200" cy="11020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6700" b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P P A</a:t>
            </a:r>
            <a:r>
              <a:rPr lang="ko-KR" altLang="en-US" sz="6700" b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6700" b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P</a:t>
            </a:r>
            <a:endParaRPr lang="en-US" altLang="ko-KR" sz="6700" b="1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3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0" y="6975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1" name="Google Shape;131;p14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0" y="0"/>
            <a:ext cx="12193271" cy="85534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905188" y="6980"/>
            <a:ext cx="1284000" cy="553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ko-KR" sz="2000" b="1">
                <a:solidFill>
                  <a:schemeClr val="lt1"/>
                </a:solidFill>
              </a:rPr>
              <a:t>목차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2763520" y="45720"/>
            <a:ext cx="4827300" cy="7443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Is the project a true story?</a:t>
            </a:r>
            <a:endParaRPr lang="ko-KR" sz="16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 hate to do it and I will die.</a:t>
            </a:r>
            <a:endParaRPr sz="105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1285875" y="463550"/>
            <a:ext cx="522605" cy="46101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ko-KR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739299" y="3438525"/>
            <a:ext cx="2156947" cy="4884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ko-KR" sz="2100" b="1" i="0" u="none" strike="noStrike" cap="none">
                <a:solidFill>
                  <a:schemeClr val="lt1"/>
                </a:solidFill>
                <a:ea typeface="굴림"/>
              </a:rPr>
              <a:t>팀원소개</a:t>
            </a:r>
            <a:endParaRPr lang="ko-KR" sz="2100" b="1" i="0" u="none" strike="noStrike" cap="none">
              <a:solidFill>
                <a:schemeClr val="lt1"/>
              </a:solidFill>
              <a:ea typeface="굴림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2086480" y="4017005"/>
            <a:ext cx="1872540" cy="4884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ko-KR" sz="2100" b="1" i="0" u="none" strike="noStrike" cap="none">
                <a:solidFill>
                  <a:schemeClr val="lt1"/>
                </a:solidFill>
                <a:ea typeface="굴림"/>
              </a:rPr>
              <a:t>개요</a:t>
            </a:r>
            <a:endParaRPr lang="ko-KR" sz="2100" b="1" i="0" u="none" strike="noStrike" cap="none">
              <a:solidFill>
                <a:schemeClr val="lt1"/>
              </a:solidFill>
              <a:ea typeface="굴림"/>
            </a:endParaRPr>
          </a:p>
          <a:p>
            <a:pPr marL="0" marR="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/>
            </a:pPr>
            <a:endParaRPr lang="ko-KR" sz="2100" b="1" i="0" u="none" strike="noStrike" cap="none">
              <a:solidFill>
                <a:srgbClr val="595959"/>
              </a:solidFill>
              <a:ea typeface="굴림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5541024" y="4071082"/>
            <a:ext cx="1872540" cy="4884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ko-KR" sz="2100" b="1">
                <a:solidFill>
                  <a:schemeClr val="lt1"/>
                </a:solidFill>
                <a:ea typeface="굴림"/>
              </a:rPr>
              <a:t>개발환경 소</a:t>
            </a:r>
            <a:r>
              <a:rPr lang="ko-KR" altLang="en-US" sz="2100" b="1">
                <a:solidFill>
                  <a:schemeClr val="lt1"/>
                </a:solidFill>
                <a:ea typeface="굴림"/>
              </a:rPr>
              <a:t>개</a:t>
            </a:r>
            <a:endParaRPr lang="ko-KR" altLang="en-US" sz="2100" b="1">
              <a:solidFill>
                <a:schemeClr val="lt1"/>
              </a:solidFill>
              <a:ea typeface="굴림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6838315" y="3462380"/>
            <a:ext cx="2195930" cy="4884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2100" b="1" i="0" u="none" strike="noStrike" cap="none">
                <a:solidFill>
                  <a:schemeClr val="lt1"/>
                </a:solidFill>
                <a:ea typeface="굴림"/>
              </a:rPr>
              <a:t>ERD</a:t>
            </a:r>
            <a:endParaRPr lang="en-US" altLang="ko-KR" sz="2100" b="1" i="0" u="none" strike="noStrike" cap="none">
              <a:solidFill>
                <a:schemeClr val="lt1"/>
              </a:solidFill>
              <a:ea typeface="굴림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9640739" y="3476625"/>
            <a:ext cx="2215930" cy="4884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ko-KR" sz="2100" b="1" i="0" u="none" strike="noStrike" cap="none">
                <a:solidFill>
                  <a:schemeClr val="lt1"/>
                </a:solidFill>
                <a:ea typeface="굴림"/>
              </a:rPr>
              <a:t>시연</a:t>
            </a:r>
            <a:endParaRPr lang="ko-KR" sz="2100" b="1" i="0" u="none" strike="noStrike" cap="none">
              <a:solidFill>
                <a:schemeClr val="lt1"/>
              </a:solidFill>
              <a:ea typeface="굴림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947810" y="3436541"/>
            <a:ext cx="1872540" cy="4884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ko-KR" sz="2100" b="1" i="0" u="none" strike="noStrike" cap="none">
                <a:solidFill>
                  <a:schemeClr val="lt1"/>
                </a:solidFill>
                <a:ea typeface="굴림"/>
              </a:rPr>
              <a:t>프로젝트 소개</a:t>
            </a:r>
            <a:endParaRPr lang="ko-KR" sz="2100" b="1" i="0" u="none" strike="noStrike" cap="none">
              <a:solidFill>
                <a:schemeClr val="lt1"/>
              </a:solidFill>
              <a:ea typeface="굴림"/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>
            <a:off x="1380862" y="4098604"/>
            <a:ext cx="9527742" cy="7377"/>
          </a:xfrm>
          <a:prstGeom prst="straightConnector1">
            <a:avLst/>
          </a:prstGeom>
          <a:noFill/>
          <a:ln w="28575" cap="flat" cmpd="sng">
            <a:solidFill>
              <a:srgbClr val="212121"/>
            </a:solidFill>
            <a:prstDash val="solid"/>
            <a:miter/>
          </a:ln>
        </p:spPr>
      </p:cxnSp>
      <p:sp>
        <p:nvSpPr>
          <p:cNvPr id="153" name="Google Shape;149;p14"/>
          <p:cNvSpPr/>
          <p:nvPr/>
        </p:nvSpPr>
        <p:spPr>
          <a:xfrm>
            <a:off x="9189205" y="4039832"/>
            <a:ext cx="136199" cy="136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40;p14"/>
          <p:cNvSpPr/>
          <p:nvPr/>
        </p:nvSpPr>
        <p:spPr>
          <a:xfrm>
            <a:off x="8403287" y="4076241"/>
            <a:ext cx="1872540" cy="4884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ko-KR" altLang="en-US" sz="2100" b="1">
                <a:solidFill>
                  <a:schemeClr val="lt1"/>
                </a:solidFill>
                <a:ea typeface="굴림"/>
              </a:rPr>
              <a:t>화면정의서</a:t>
            </a:r>
            <a:endParaRPr lang="ko-KR" altLang="en-US" sz="2100" b="1">
              <a:solidFill>
                <a:schemeClr val="lt1"/>
              </a:solidFill>
              <a:ea typeface="굴림"/>
            </a:endParaRPr>
          </a:p>
        </p:txBody>
      </p:sp>
      <p:sp>
        <p:nvSpPr>
          <p:cNvPr id="155" name="Google Shape;149;p14"/>
          <p:cNvSpPr/>
          <p:nvPr/>
        </p:nvSpPr>
        <p:spPr>
          <a:xfrm>
            <a:off x="1354892" y="4033085"/>
            <a:ext cx="136199" cy="136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49;p14"/>
          <p:cNvSpPr/>
          <p:nvPr/>
        </p:nvSpPr>
        <p:spPr>
          <a:xfrm>
            <a:off x="2902308" y="4022766"/>
            <a:ext cx="136199" cy="136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49;p14"/>
          <p:cNvSpPr/>
          <p:nvPr/>
        </p:nvSpPr>
        <p:spPr>
          <a:xfrm>
            <a:off x="4777542" y="4034672"/>
            <a:ext cx="136199" cy="136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49;p14"/>
          <p:cNvSpPr/>
          <p:nvPr/>
        </p:nvSpPr>
        <p:spPr>
          <a:xfrm>
            <a:off x="6336864" y="4023163"/>
            <a:ext cx="136199" cy="136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49;p14"/>
          <p:cNvSpPr/>
          <p:nvPr/>
        </p:nvSpPr>
        <p:spPr>
          <a:xfrm>
            <a:off x="10849731" y="4043801"/>
            <a:ext cx="136199" cy="136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49;p14"/>
          <p:cNvSpPr/>
          <p:nvPr/>
        </p:nvSpPr>
        <p:spPr>
          <a:xfrm>
            <a:off x="7834274" y="4032688"/>
            <a:ext cx="136199" cy="136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212121"/>
            </a:solidFill>
            <a:prstDash val="solid"/>
            <a:miter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3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7" name="Google Shape;157;p15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9" name="Google Shape;159;p15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0" name="Google Shape;160;p15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2" name="Google Shape;172;p15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3" name="Google Shape;173;p15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5" name="Google Shape;175;p15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6" name="Google Shape;176;p15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9" name="Google Shape;189;p15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0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1" name="Google Shape;191;p15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92" name="Google Shape;192;p15"/>
          <p:cNvGrpSpPr/>
          <p:nvPr/>
        </p:nvGrpSpPr>
        <p:grpSpPr>
          <a:xfrm rot="0">
            <a:off x="1805488" y="2016962"/>
            <a:ext cx="1973929" cy="1978525"/>
            <a:chOff x="3810000" y="990600"/>
            <a:chExt cx="4572000" cy="4876800"/>
          </a:xfrm>
        </p:grpSpPr>
        <p:sp>
          <p:nvSpPr>
            <p:cNvPr id="193" name="Google Shape;193;p15"/>
            <p:cNvSpPr/>
            <p:nvPr/>
          </p:nvSpPr>
          <p:spPr>
            <a:xfrm>
              <a:off x="5688430" y="1092367"/>
              <a:ext cx="842210" cy="8923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243763" y="2220828"/>
              <a:ext cx="1694446" cy="1794711"/>
            </a:xfrm>
            <a:prstGeom prst="roundRect">
              <a:avLst>
                <a:gd name="adj" fmla="val 31250"/>
              </a:avLst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73841" y="3429000"/>
              <a:ext cx="1644316" cy="5965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510462" y="3794459"/>
              <a:ext cx="1183105" cy="19952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pic>
          <p:nvPicPr>
            <p:cNvPr id="197" name="Google Shape;197;p15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810000" y="990600"/>
              <a:ext cx="4572000" cy="487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5"/>
          <p:cNvGrpSpPr/>
          <p:nvPr/>
        </p:nvGrpSpPr>
        <p:grpSpPr>
          <a:xfrm rot="0">
            <a:off x="3580147" y="2016962"/>
            <a:ext cx="1973929" cy="1978525"/>
            <a:chOff x="3810000" y="990600"/>
            <a:chExt cx="4572000" cy="4876800"/>
          </a:xfrm>
        </p:grpSpPr>
        <p:sp>
          <p:nvSpPr>
            <p:cNvPr id="199" name="Google Shape;199;p15"/>
            <p:cNvSpPr/>
            <p:nvPr/>
          </p:nvSpPr>
          <p:spPr>
            <a:xfrm>
              <a:off x="5688430" y="1092367"/>
              <a:ext cx="842210" cy="8923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243763" y="2220828"/>
              <a:ext cx="1694446" cy="1794711"/>
            </a:xfrm>
            <a:prstGeom prst="roundRect">
              <a:avLst>
                <a:gd name="adj" fmla="val 31250"/>
              </a:avLst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273841" y="3429000"/>
              <a:ext cx="1644316" cy="5965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510462" y="3794459"/>
              <a:ext cx="1183105" cy="19952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pic>
          <p:nvPicPr>
            <p:cNvPr id="203" name="Google Shape;203;p15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3810000" y="990600"/>
              <a:ext cx="4572000" cy="487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15"/>
          <p:cNvGrpSpPr/>
          <p:nvPr/>
        </p:nvGrpSpPr>
        <p:grpSpPr>
          <a:xfrm rot="0">
            <a:off x="5951372" y="2016962"/>
            <a:ext cx="1973929" cy="1978525"/>
            <a:chOff x="3810000" y="990600"/>
            <a:chExt cx="4572000" cy="4876800"/>
          </a:xfrm>
        </p:grpSpPr>
        <p:sp>
          <p:nvSpPr>
            <p:cNvPr id="205" name="Google Shape;205;p15"/>
            <p:cNvSpPr/>
            <p:nvPr/>
          </p:nvSpPr>
          <p:spPr>
            <a:xfrm>
              <a:off x="5688430" y="1092367"/>
              <a:ext cx="842210" cy="8923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243763" y="2220828"/>
              <a:ext cx="1694446" cy="1794711"/>
            </a:xfrm>
            <a:prstGeom prst="roundRect">
              <a:avLst>
                <a:gd name="adj" fmla="val 31250"/>
              </a:avLst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273841" y="3429000"/>
              <a:ext cx="1644316" cy="5965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510462" y="3794459"/>
              <a:ext cx="1183105" cy="19952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pic>
          <p:nvPicPr>
            <p:cNvPr id="209" name="Google Shape;209;p15"/>
            <p:cNvPicPr/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3810000" y="990600"/>
              <a:ext cx="4572000" cy="487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15"/>
          <p:cNvGrpSpPr/>
          <p:nvPr/>
        </p:nvGrpSpPr>
        <p:grpSpPr>
          <a:xfrm rot="0">
            <a:off x="7762124" y="2016962"/>
            <a:ext cx="1973929" cy="1978525"/>
            <a:chOff x="3810000" y="990600"/>
            <a:chExt cx="4572000" cy="4876800"/>
          </a:xfrm>
        </p:grpSpPr>
        <p:sp>
          <p:nvSpPr>
            <p:cNvPr id="211" name="Google Shape;211;p15"/>
            <p:cNvSpPr/>
            <p:nvPr/>
          </p:nvSpPr>
          <p:spPr>
            <a:xfrm>
              <a:off x="5688430" y="1092367"/>
              <a:ext cx="842210" cy="89234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243763" y="2220828"/>
              <a:ext cx="1694446" cy="1794711"/>
            </a:xfrm>
            <a:prstGeom prst="roundRect">
              <a:avLst>
                <a:gd name="adj" fmla="val 31250"/>
              </a:avLst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273841" y="3429000"/>
              <a:ext cx="1644316" cy="5965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5510462" y="3794459"/>
              <a:ext cx="1183105" cy="19952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pic>
          <p:nvPicPr>
            <p:cNvPr id="215" name="Google Shape;215;p15"/>
            <p:cNvPicPr/>
            <p:nvPr/>
          </p:nvPicPr>
          <p:blipFill rotWithShape="1">
            <a:blip r:embed="rId6">
              <a:alphaModFix/>
            </a:blip>
            <a:srcRect/>
            <a:stretch>
              <a:fillRect/>
            </a:stretch>
          </p:blipFill>
          <p:spPr>
            <a:xfrm>
              <a:off x="3810000" y="990600"/>
              <a:ext cx="4572000" cy="487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5"/>
          <p:cNvSpPr/>
          <p:nvPr/>
        </p:nvSpPr>
        <p:spPr>
          <a:xfrm>
            <a:off x="0" y="0"/>
            <a:ext cx="12193271" cy="85534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905188" y="6980"/>
            <a:ext cx="1284000" cy="553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팀원소개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763520" y="45720"/>
            <a:ext cx="4827270" cy="74422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Is the project a true story?</a:t>
            </a:r>
            <a:endParaRPr lang="ko-KR" sz="16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Why am I making a presentation..</a:t>
            </a:r>
            <a:endParaRPr sz="160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285875" y="463550"/>
            <a:ext cx="522605" cy="46101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ko-KR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2293079" y="4170446"/>
            <a:ext cx="1255934" cy="4663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5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곽지훈</a:t>
            </a:r>
            <a:endParaRPr sz="25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4039883" y="4170446"/>
            <a:ext cx="1261733" cy="4663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5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김대순</a:t>
            </a:r>
            <a:endParaRPr sz="25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6387043" y="4170446"/>
            <a:ext cx="1261733" cy="4663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5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박세웅</a:t>
            </a:r>
            <a:endParaRPr sz="25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8231888" y="4170446"/>
            <a:ext cx="1261734" cy="4663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5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김정원</a:t>
            </a:r>
            <a:endParaRPr sz="25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1676326" y="4680785"/>
            <a:ext cx="2253795" cy="47031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5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PL</a:t>
            </a:r>
            <a:endParaRPr sz="25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3451519" y="4679280"/>
            <a:ext cx="2252060" cy="4718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5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AA</a:t>
            </a:r>
            <a:endParaRPr sz="25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5833270" y="4680283"/>
            <a:ext cx="2252060" cy="4708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5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DA</a:t>
            </a:r>
            <a:endParaRPr sz="25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7629485" y="4680284"/>
            <a:ext cx="2252060" cy="470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5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TA</a:t>
            </a:r>
            <a:endParaRPr sz="25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3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5" name="Google Shape;235;p16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7" name="Google Shape;237;p16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8" name="Google Shape;238;p16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0" name="Google Shape;250;p16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1" name="Google Shape;251;p16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3" name="Google Shape;253;p16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4" name="Google Shape;254;p16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7" name="Google Shape;267;p16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0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0" name="Google Shape;270;p16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1" name="Google Shape;271;p16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3" name="Google Shape;273;p16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4" name="Google Shape;274;p16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6" name="Google Shape;286;p16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7" name="Google Shape;287;p16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9" name="Google Shape;289;p16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0" name="Google Shape;290;p16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0" y="0"/>
            <a:ext cx="12193271" cy="85534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1171888" y="6980"/>
            <a:ext cx="1945737" cy="553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2763520" y="45720"/>
            <a:ext cx="4827270" cy="74422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Is the project a true story?</a:t>
            </a:r>
            <a:endParaRPr lang="ko-KR" sz="16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Why am I making a presentation..</a:t>
            </a:r>
            <a:endParaRPr sz="160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1285875" y="463550"/>
            <a:ext cx="522605" cy="46101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ko-KR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2842224" y="1182007"/>
            <a:ext cx="6412302" cy="7686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4500" b="1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</a:t>
            </a:r>
            <a:r>
              <a:rPr lang="ko-KR" sz="45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sz="4500" b="1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개요</a:t>
            </a:r>
            <a:endParaRPr sz="4500" b="1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2379616" y="3785507"/>
            <a:ext cx="7432766" cy="1110343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300">
                <a:solidFill>
                  <a:srgbClr val="0c0c0c"/>
                </a:solidFill>
                <a:latin typeface="맑은 고딕"/>
                <a:ea typeface="맑은 고딕"/>
                <a:cs typeface="맑은 고딕"/>
                <a:sym typeface="맑은 고딕"/>
              </a:rPr>
              <a:t>자리를 찾으러 다니지 않아도 되는 주차장</a:t>
            </a:r>
            <a:endParaRPr sz="2300" i="0" u="none" strike="noStrike" cap="none">
              <a:solidFill>
                <a:srgbClr val="0c0c0c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2379616" y="5302128"/>
            <a:ext cx="7432766" cy="1110343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3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주차장 관리인이 필요없는 무인 </a:t>
            </a:r>
            <a:r>
              <a:rPr lang="ko-KR" altLang="en-US" sz="23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</a:t>
            </a:r>
            <a:r>
              <a:rPr lang="ko-KR" sz="23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시스템</a:t>
            </a:r>
            <a:endParaRPr lang="ko-KR" sz="23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2379616" y="2268886"/>
            <a:ext cx="7432766" cy="111034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ffffff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3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미리 자리를 예약</a:t>
            </a:r>
            <a:r>
              <a:rPr lang="ko-KR" altLang="en-US" sz="23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하고</a:t>
            </a:r>
            <a:r>
              <a:rPr lang="ko-KR" sz="23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이용하는 주차장</a:t>
            </a:r>
            <a:endParaRPr lang="ko-KR" sz="23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3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7;p17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319;p17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Google Shape;320;p17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2" name="Google Shape;332;p17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3" name="Google Shape;333;p17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5" name="Google Shape;335;p1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6" name="Google Shape;336;p17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9" name="Google Shape;349;p1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0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1" name="Google Shape;351;p17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2" name="Google Shape;352;p17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3" name="Google Shape;353;p17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5" name="Google Shape;355;p17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6" name="Google Shape;356;p17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8" name="Google Shape;368;p17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69" name="Google Shape;369;p17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1" name="Google Shape;371;p1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2" name="Google Shape;372;p17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8" name="Google Shape;378;p17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0" y="0"/>
            <a:ext cx="12193271" cy="85534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705163" y="6980"/>
            <a:ext cx="1945737" cy="553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2763520" y="45720"/>
            <a:ext cx="4827270" cy="74422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Is the project a true story?</a:t>
            </a:r>
            <a:endParaRPr lang="ko-KR" sz="16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Why am I making a presentation..</a:t>
            </a:r>
            <a:endParaRPr sz="160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7"/>
          <p:cNvSpPr/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7"/>
          <p:cNvSpPr/>
          <p:nvPr/>
        </p:nvSpPr>
        <p:spPr>
          <a:xfrm>
            <a:off x="1285875" y="463550"/>
            <a:ext cx="522605" cy="46101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ko-KR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1930675" y="2182575"/>
            <a:ext cx="7113900" cy="224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8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온라인 예약 주차서비스</a:t>
            </a:r>
            <a:endParaRPr lang="ko-KR" sz="23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온라인상에서 자리 확인 및 1일단위 예약 가능</a:t>
            </a:r>
            <a:endParaRPr lang="ko-KR"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28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정회원의 특별한 혜택</a:t>
            </a:r>
            <a:endParaRPr lang="ko-KR" sz="23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ko-K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보다 저렴한 정기권 이용가능</a:t>
            </a:r>
            <a:endParaRPr lang="ko-KR" sz="2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정기</a:t>
            </a:r>
            <a:r>
              <a:rPr lang="ko-KR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권 이용고객 전용자리 제공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1930675" y="4787276"/>
            <a:ext cx="71139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28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번호판 인식으로 무인관리 시스템 구축</a:t>
            </a:r>
            <a:endParaRPr lang="ko-KR" sz="23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차</a:t>
            </a:r>
            <a:r>
              <a:rPr lang="ko-K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량 진입시 번호판 자동 인식</a:t>
            </a:r>
            <a:endParaRPr lang="ko-KR" sz="2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Tesseract 엔진을 사용해</a:t>
            </a:r>
            <a:endParaRPr lang="ko-KR" sz="2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예약/정</a:t>
            </a:r>
            <a:r>
              <a:rPr lang="ko-KR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기권 이용 고객 여부를 확인</a:t>
            </a:r>
            <a:endParaRPr lang="ko-KR"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Google Shape;308;p16"/>
          <p:cNvSpPr txBox="1"/>
          <p:nvPr/>
        </p:nvSpPr>
        <p:spPr>
          <a:xfrm>
            <a:off x="2842224" y="1182007"/>
            <a:ext cx="6412302" cy="7686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4500" b="1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</a:t>
            </a:r>
            <a:r>
              <a:rPr lang="en-US" altLang="ko-KR" sz="4500" b="1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4500" b="1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소개</a:t>
            </a:r>
            <a:endParaRPr lang="ko-KR" altLang="en-US" sz="4500" b="1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3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98" name="Google Shape;398;p18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0" name="Google Shape;400;p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1" name="Google Shape;401;p18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6" name="Google Shape;406;p18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7" name="Google Shape;407;p18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8" name="Google Shape;408;p18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9" name="Google Shape;409;p18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0" name="Google Shape;410;p1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1" name="Google Shape;411;p18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2" name="Google Shape;412;p18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3" name="Google Shape;413;p18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4" name="Google Shape;414;p18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416;p18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7" name="Google Shape;417;p1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8" name="Google Shape;418;p18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1" name="Google Shape;421;p18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4" name="Google Shape;424;p18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5" name="Google Shape;425;p18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7" name="Google Shape;427;p1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0" name="Google Shape;430;p18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0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2" name="Google Shape;432;p18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3" name="Google Shape;433;p18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4" name="Google Shape;434;p18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5" name="Google Shape;435;p18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6" name="Google Shape;436;p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7" name="Google Shape;437;p18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0" name="Google Shape;440;p18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1" name="Google Shape;441;p18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3" name="Google Shape;443;p18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4" name="Google Shape;444;p18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6" name="Google Shape;446;p1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7" name="Google Shape;447;p18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8" name="Google Shape;448;p18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9" name="Google Shape;449;p18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0" name="Google Shape;450;p18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2" name="Google Shape;452;p18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3" name="Google Shape;453;p1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4" name="Google Shape;454;p18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9" name="Google Shape;459;p18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2" name="Google Shape;462;p18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3" name="Google Shape;463;p1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4" name="Google Shape;464;p18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0" y="0"/>
            <a:ext cx="12193271" cy="85534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8"/>
          <p:cNvSpPr/>
          <p:nvPr/>
        </p:nvSpPr>
        <p:spPr>
          <a:xfrm>
            <a:off x="104775" y="16505"/>
            <a:ext cx="2721586" cy="553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ko-KR" sz="2000" b="1">
                <a:solidFill>
                  <a:schemeClr val="lt1"/>
                </a:solidFill>
              </a:rPr>
              <a:t>개발환경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2906395" y="45720"/>
            <a:ext cx="4827270" cy="74422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what tool and api?</a:t>
            </a:r>
            <a:endParaRPr lang="ko-KR" sz="16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Why am I making a presentation..</a:t>
            </a:r>
            <a:endParaRPr sz="160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/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1285875" y="463550"/>
            <a:ext cx="522605" cy="46101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ko-KR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1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866200" y="5201025"/>
            <a:ext cx="2638875" cy="11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8" descr="C:/Users/PC-23/AppData/Roaming/PolarisOffice/ETemp/5140_5956408/fImage81282342556.jpe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183929" y="5201025"/>
            <a:ext cx="2545980" cy="11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8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028618" y="1378912"/>
            <a:ext cx="2759916" cy="12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8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7352734" y="1330500"/>
            <a:ext cx="2959101" cy="12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8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1285875" y="5239975"/>
            <a:ext cx="3001750" cy="10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8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4873775" y="3386350"/>
            <a:ext cx="2721575" cy="11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8"/>
          <p:cNvPicPr/>
          <p:nvPr/>
        </p:nvPicPr>
        <p:blipFill rotWithShape="1">
          <a:blip r:embed="rId9">
            <a:alphaModFix/>
          </a:blip>
          <a:stretch>
            <a:fillRect/>
          </a:stretch>
        </p:blipFill>
        <p:spPr>
          <a:xfrm>
            <a:off x="1439189" y="3427425"/>
            <a:ext cx="3073425" cy="11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8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8142300" y="3386350"/>
            <a:ext cx="2638875" cy="11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121751" y="1332451"/>
            <a:ext cx="1813640" cy="131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3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0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63" name="Google Shape;563;p20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64" name="Google Shape;564;p20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65" name="Google Shape;565;p20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66" name="Google Shape;566;p20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67" name="Google Shape;567;p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68" name="Google Shape;568;p20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69" name="Google Shape;569;p20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0" name="Google Shape;570;p20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1" name="Google Shape;571;p20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2" name="Google Shape;572;p20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3" name="Google Shape;573;p20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6" name="Google Shape;576;p20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7" name="Google Shape;577;p20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8" name="Google Shape;578;p20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79" name="Google Shape;579;p20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0" name="Google Shape;580;p20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1" name="Google Shape;581;p20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2" name="Google Shape;582;p20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3" name="Google Shape;583;p20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4" name="Google Shape;584;p2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5" name="Google Shape;585;p20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6" name="Google Shape;586;p20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7" name="Google Shape;587;p20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8" name="Google Shape;588;p20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89" name="Google Shape;589;p20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0" name="Google Shape;590;p20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1" name="Google Shape;591;p20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2" name="Google Shape;592;p20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3" name="Google Shape;593;p20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5" name="Google Shape;595;p20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6" name="Google Shape;596;p20"/>
          <p:cNvSpPr/>
          <p:nvPr/>
        </p:nvSpPr>
        <p:spPr>
          <a:xfrm>
            <a:off x="0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7" name="Google Shape;597;p20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8" name="Google Shape;598;p20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99" name="Google Shape;599;p20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0" name="Google Shape;600;p20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1" name="Google Shape;601;p20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2" name="Google Shape;602;p20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3" name="Google Shape;603;p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4" name="Google Shape;604;p20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5" name="Google Shape;605;p20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6" name="Google Shape;606;p20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7" name="Google Shape;607;p20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8" name="Google Shape;608;p20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9" name="Google Shape;609;p20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0" name="Google Shape;610;p20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1" name="Google Shape;611;p20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2" name="Google Shape;612;p20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3" name="Google Shape;613;p20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4" name="Google Shape;614;p20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5" name="Google Shape;615;p20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6" name="Google Shape;616;p20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7" name="Google Shape;617;p20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8" name="Google Shape;618;p20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19" name="Google Shape;619;p20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0" name="Google Shape;620;p2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1" name="Google Shape;621;p20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2" name="Google Shape;622;p20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3" name="Google Shape;623;p20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4" name="Google Shape;624;p20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5" name="Google Shape;625;p20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6" name="Google Shape;626;p20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7" name="Google Shape;627;p20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8" name="Google Shape;628;p20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9" name="Google Shape;629;p20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30" name="Google Shape;630;p20"/>
          <p:cNvSpPr/>
          <p:nvPr/>
        </p:nvSpPr>
        <p:spPr>
          <a:xfrm>
            <a:off x="0" y="0"/>
            <a:ext cx="12193271" cy="85534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0"/>
          <p:cNvSpPr/>
          <p:nvPr/>
        </p:nvSpPr>
        <p:spPr>
          <a:xfrm>
            <a:off x="220702" y="6980"/>
            <a:ext cx="2668323" cy="553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논리</a:t>
            </a:r>
            <a:r>
              <a:rPr lang="en-US" alt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물리</a:t>
            </a: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ERD</a:t>
            </a:r>
            <a:endParaRPr lang="ko-KR"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0"/>
          <p:cNvSpPr/>
          <p:nvPr/>
        </p:nvSpPr>
        <p:spPr>
          <a:xfrm>
            <a:off x="2763520" y="45720"/>
            <a:ext cx="4827270" cy="74422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Is the project a true story?</a:t>
            </a:r>
            <a:endParaRPr lang="ko-KR" sz="16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Why am I making a presentation..</a:t>
            </a:r>
            <a:endParaRPr sz="160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0"/>
          <p:cNvSpPr/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0"/>
          <p:cNvSpPr/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0"/>
          <p:cNvSpPr/>
          <p:nvPr/>
        </p:nvSpPr>
        <p:spPr>
          <a:xfrm>
            <a:off x="1285875" y="463550"/>
            <a:ext cx="522600" cy="4611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ko-KR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 b="1">
                <a:solidFill>
                  <a:srgbClr val="262626"/>
                </a:solidFill>
              </a:rPr>
              <a:t>5</a:t>
            </a:r>
            <a:endParaRPr lang="en-US" altLang="ko-KR" sz="2400" b="1">
              <a:solidFill>
                <a:srgbClr val="262626"/>
              </a:solidFill>
            </a:endParaRPr>
          </a:p>
        </p:txBody>
      </p:sp>
      <p:pic>
        <p:nvPicPr>
          <p:cNvPr id="6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2203" y="1100152"/>
            <a:ext cx="7856423" cy="55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3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8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03" name="Google Shape;1203;p28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04" name="Google Shape;1204;p28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05" name="Google Shape;1205;p2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06" name="Google Shape;1206;p28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07" name="Google Shape;1207;p28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08" name="Google Shape;1208;p28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09" name="Google Shape;1209;p28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0" name="Google Shape;1210;p28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1" name="Google Shape;1211;p28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2" name="Google Shape;1212;p28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3" name="Google Shape;1213;p28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4" name="Google Shape;1214;p28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5" name="Google Shape;1215;p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6" name="Google Shape;1216;p28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7" name="Google Shape;1217;p28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8" name="Google Shape;1218;p28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19" name="Google Shape;1219;p28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0" name="Google Shape;1220;p28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1" name="Google Shape;1221;p28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2" name="Google Shape;1222;p2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3" name="Google Shape;1223;p28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4" name="Google Shape;1224;p28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5" name="Google Shape;1225;p28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6" name="Google Shape;1226;p28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7" name="Google Shape;1227;p28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8" name="Google Shape;1228;p28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9" name="Google Shape;1229;p28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0" name="Google Shape;1230;p28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1" name="Google Shape;1231;p28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2" name="Google Shape;1232;p2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3" name="Google Shape;1233;p28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4" name="Google Shape;1234;p28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5" name="Google Shape;1235;p28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6" name="Google Shape;1236;p28"/>
          <p:cNvSpPr/>
          <p:nvPr/>
        </p:nvSpPr>
        <p:spPr>
          <a:xfrm>
            <a:off x="0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7" name="Google Shape;1237;p28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/>
            <a:rect l="l" t="t" r="r" b="b"/>
            <a:pathLst>
              <a:path w="598090" h="2347482" extrusionOk="0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8" name="Google Shape;1238;p28"/>
          <p:cNvSpPr/>
          <p:nvPr/>
        </p:nvSpPr>
        <p:spPr>
          <a:xfrm rot="10800000" flipH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39" name="Google Shape;1239;p28"/>
          <p:cNvSpPr/>
          <p:nvPr/>
        </p:nvSpPr>
        <p:spPr>
          <a:xfrm rot="10800000" flipH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0" name="Google Shape;1240;p28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1" name="Google Shape;1241;p2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2" name="Google Shape;1242;p28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3" name="Google Shape;1243;p28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4" name="Google Shape;1244;p28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5" name="Google Shape;1245;p28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6" name="Google Shape;1246;p28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7" name="Google Shape;1247;p28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8" name="Google Shape;1248;p28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49" name="Google Shape;1249;p28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0" name="Google Shape;1250;p28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1" name="Google Shape;1251;p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2" name="Google Shape;1252;p28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3" name="Google Shape;1253;p28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4" name="Google Shape;1254;p28"/>
          <p:cNvSpPr/>
          <p:nvPr/>
        </p:nvSpPr>
        <p:spPr>
          <a:xfrm rot="10800000" flipH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5" name="Google Shape;1255;p28"/>
          <p:cNvSpPr/>
          <p:nvPr/>
        </p:nvSpPr>
        <p:spPr>
          <a:xfrm rot="10800000" flipH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rgbClr val="26262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6" name="Google Shape;1256;p28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7" name="Google Shape;1257;p28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8" name="Google Shape;1258;p2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rgbClr val="59595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9" name="Google Shape;1259;p28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0" name="Google Shape;1260;p28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1" name="Google Shape;1261;p28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2" name="Google Shape;1262;p28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3" name="Google Shape;1263;p28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4" name="Google Shape;1264;p28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5" name="Google Shape;1265;p28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6" name="Google Shape;1266;p28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7" name="Google Shape;1267;p28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8" name="Google Shape;1268;p2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69" name="Google Shape;1269;p28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70" name="Google Shape;1270;p28"/>
          <p:cNvSpPr/>
          <p:nvPr/>
        </p:nvSpPr>
        <p:spPr>
          <a:xfrm>
            <a:off x="0" y="0"/>
            <a:ext cx="12193271" cy="85534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28"/>
          <p:cNvSpPr/>
          <p:nvPr/>
        </p:nvSpPr>
        <p:spPr>
          <a:xfrm>
            <a:off x="1152838" y="6980"/>
            <a:ext cx="1945737" cy="553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28"/>
          <p:cNvSpPr/>
          <p:nvPr/>
        </p:nvSpPr>
        <p:spPr>
          <a:xfrm>
            <a:off x="2763520" y="45720"/>
            <a:ext cx="4827270" cy="74422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Is the project a true story?</a:t>
            </a:r>
            <a:endParaRPr lang="ko-KR" sz="16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  <a:defRPr/>
            </a:pPr>
            <a:r>
              <a:rPr lang="ko-KR" sz="16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Why am I making a presentation..</a:t>
            </a:r>
            <a:endParaRPr sz="1600" b="1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28"/>
          <p:cNvSpPr/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28"/>
          <p:cNvSpPr/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28"/>
          <p:cNvSpPr/>
          <p:nvPr/>
        </p:nvSpPr>
        <p:spPr>
          <a:xfrm>
            <a:off x="1285875" y="463550"/>
            <a:ext cx="522605" cy="46101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  <a:defRPr/>
            </a:pPr>
            <a:r>
              <a:rPr lang="ko-KR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 b="1">
                <a:solidFill>
                  <a:srgbClr val="262626"/>
                </a:solidFill>
              </a:rPr>
              <a:t>6</a:t>
            </a:r>
            <a:endParaRPr lang="en-US" altLang="ko-KR" sz="2400" b="1">
              <a:solidFill>
                <a:srgbClr val="262626"/>
              </a:solidFill>
            </a:endParaRPr>
          </a:p>
        </p:txBody>
      </p:sp>
      <p:sp>
        <p:nvSpPr>
          <p:cNvPr id="1276" name="Google Shape;1276;p28"/>
          <p:cNvSpPr txBox="1"/>
          <p:nvPr/>
        </p:nvSpPr>
        <p:spPr>
          <a:xfrm>
            <a:off x="2544594" y="2233028"/>
            <a:ext cx="6824400" cy="3220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5900" b="1">
                <a:solidFill>
                  <a:schemeClr val="lt1"/>
                </a:solidFill>
              </a:rPr>
              <a:t>Program testing</a:t>
            </a:r>
            <a:endParaRPr lang="ko-KR" sz="59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59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br>
              <a:rPr lang="ko-KR" sz="59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</a:br>
            <a:r>
              <a:rPr lang="ko-KR" sz="59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프로그램 시연</a:t>
            </a:r>
            <a:endParaRPr sz="590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/>
  <ep:Paragraphs>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PC17</cp:lastModifiedBy>
  <dcterms:modified xsi:type="dcterms:W3CDTF">2021-04-22T01:03:02.634</dcterms:modified>
  <cp:revision>17</cp:revision>
  <cp:version>1000.0000.01</cp:version>
</cp:coreProperties>
</file>