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2C4FF7E-7B71-4EF6-87F4-47D9B84895A7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F9E05D8-0F58-4B1D-B4AE-ED4C5D9933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설치 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Eclipse</a:t>
            </a:r>
          </a:p>
          <a:p>
            <a:r>
              <a:rPr lang="en-US" altLang="ko-KR" dirty="0" smtClean="0"/>
              <a:t>Oracle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7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pPr algn="l"/>
            <a:r>
              <a:rPr lang="en-US" altLang="ko-KR" sz="1500" dirty="0" smtClean="0"/>
              <a:t>Other Packages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eclipse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older versions</a:t>
            </a:r>
            <a:endParaRPr lang="ko-KR" altLang="en-US" sz="15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51" y="2421128"/>
            <a:ext cx="281799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93" y="161573"/>
            <a:ext cx="2817998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6" y="4653376"/>
            <a:ext cx="281799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580112" y="1124744"/>
            <a:ext cx="2057400" cy="4487333"/>
          </a:xfrm>
        </p:spPr>
        <p:txBody>
          <a:bodyPr vert="horz">
            <a:normAutofit/>
          </a:bodyPr>
          <a:lstStyle/>
          <a:p>
            <a:r>
              <a:rPr lang="ko-KR" altLang="en-US" sz="1500" dirty="0" smtClean="0"/>
              <a:t>원하는 버전 선택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kepler</a:t>
            </a:r>
            <a:r>
              <a:rPr lang="en-US" altLang="ko-KR" sz="1500" dirty="0" smtClean="0"/>
              <a:t>)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SR2 packages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windows 64bit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94" y="229329"/>
            <a:ext cx="2817998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26" y="2493136"/>
            <a:ext cx="2817998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0" y="4698000"/>
            <a:ext cx="281799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04552"/>
            <a:ext cx="7102914" cy="4016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836712"/>
            <a:ext cx="70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는 설치 프로그램 아니기 때문에 압축만 풀어서 사용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10505"/>
            <a:ext cx="2120000" cy="21600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27620"/>
            <a:ext cx="4745806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514790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Workspace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&gt; Browse &gt;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Workspace</a:t>
            </a:r>
            <a:r>
              <a:rPr lang="ko-KR" altLang="en-US" dirty="0" smtClean="0"/>
              <a:t>위치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4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Window &gt; </a:t>
            </a:r>
            <a:r>
              <a:rPr lang="en-US" altLang="ko-KR" sz="1500" dirty="0" err="1" smtClean="0"/>
              <a:t>Prefrences</a:t>
            </a:r>
            <a:r>
              <a:rPr lang="en-US" altLang="ko-KR" sz="1500" dirty="0" smtClean="0"/>
              <a:t> &gt; </a:t>
            </a:r>
            <a:r>
              <a:rPr lang="en-US" altLang="ko-KR" sz="1500" dirty="0" err="1" smtClean="0"/>
              <a:t>enc</a:t>
            </a:r>
            <a:r>
              <a:rPr lang="ko-KR" altLang="en-US" sz="1500" dirty="0" smtClean="0"/>
              <a:t>검색 </a:t>
            </a:r>
            <a:r>
              <a:rPr lang="en-US" altLang="ko-KR" sz="1500" dirty="0" smtClean="0"/>
              <a:t>&gt;  Content Types &gt; Text</a:t>
            </a:r>
            <a:r>
              <a:rPr lang="ko-KR" altLang="en-US" sz="1500" dirty="0" smtClean="0"/>
              <a:t>클릭 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Defaut</a:t>
            </a:r>
            <a:r>
              <a:rPr lang="en-US" altLang="ko-KR" sz="1500" dirty="0" smtClean="0"/>
              <a:t> encoding  &gt; UTF-8 </a:t>
            </a:r>
            <a:r>
              <a:rPr lang="ko-KR" altLang="en-US" sz="1500" dirty="0"/>
              <a:t>변경 </a:t>
            </a:r>
            <a:r>
              <a:rPr lang="en-US" altLang="ko-KR" sz="1500" dirty="0" smtClean="0"/>
              <a:t>&gt; Update &gt;  workspace &gt; Text file encoding &gt; other &gt; UTF-8</a:t>
            </a:r>
            <a:r>
              <a:rPr lang="ko-KR" altLang="en-US" sz="1500" dirty="0" smtClean="0"/>
              <a:t>변경 </a:t>
            </a:r>
            <a:r>
              <a:rPr lang="en-US" altLang="ko-KR" sz="1500" dirty="0" smtClean="0"/>
              <a:t>&gt; </a:t>
            </a:r>
            <a:br>
              <a:rPr lang="en-US" altLang="ko-KR" sz="1500" dirty="0" smtClean="0"/>
            </a:br>
            <a:r>
              <a:rPr lang="ko-KR" altLang="en-US" sz="1500" dirty="0" smtClean="0"/>
              <a:t>나머지 항목의 </a:t>
            </a:r>
            <a:r>
              <a:rPr lang="en-US" altLang="ko-KR" sz="1500" dirty="0" smtClean="0"/>
              <a:t>encoding</a:t>
            </a:r>
            <a:r>
              <a:rPr lang="ko-KR" altLang="en-US" sz="1500" dirty="0" smtClean="0"/>
              <a:t>을 </a:t>
            </a:r>
            <a:r>
              <a:rPr lang="en-US" altLang="ko-KR" sz="1500" dirty="0" smtClean="0"/>
              <a:t>UTF-8</a:t>
            </a:r>
            <a:r>
              <a:rPr lang="ko-KR" altLang="en-US" sz="1500" dirty="0" smtClean="0"/>
              <a:t>로 변경한다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93096"/>
            <a:ext cx="2866754" cy="216000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2443279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28800"/>
            <a:ext cx="244721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20" y="2132856"/>
            <a:ext cx="4350536" cy="399330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Preferences &gt; Java &gt; installed JREs &gt; Add &gt; JAVA</a:t>
            </a:r>
            <a:r>
              <a:rPr lang="ko-KR" altLang="en-US" sz="1500" dirty="0" smtClean="0"/>
              <a:t>버전을 추가하여 원하는 버전으로 사용한다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941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58" y="2674938"/>
            <a:ext cx="4591422" cy="345122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133581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Ooracle</a:t>
            </a:r>
            <a:r>
              <a:rPr lang="ko-KR" altLang="en-US" dirty="0" smtClean="0"/>
              <a:t> 홈페이지 </a:t>
            </a:r>
            <a:r>
              <a:rPr lang="en-US" altLang="ko-KR" dirty="0" smtClean="0"/>
              <a:t>: https://www.oracle.com</a:t>
            </a:r>
          </a:p>
          <a:p>
            <a:r>
              <a:rPr lang="ko-KR" altLang="en-US" dirty="0" smtClean="0"/>
              <a:t>왼쪽 하단에 개발자</a:t>
            </a:r>
            <a:r>
              <a:rPr lang="en-US" altLang="ko-KR" dirty="0" smtClean="0"/>
              <a:t>(Developer)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1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JAVA &gt;  Java SE at a glance &gt; Downloads &gt; </a:t>
            </a:r>
            <a:r>
              <a:rPr lang="ko-KR" altLang="en-US" sz="1500" dirty="0" smtClean="0"/>
              <a:t>왼쪽 </a:t>
            </a:r>
            <a:r>
              <a:rPr lang="ko-KR" altLang="en-US" sz="1500" dirty="0" smtClean="0">
                <a:solidFill>
                  <a:srgbClr val="FF0000"/>
                </a:solidFill>
              </a:rPr>
              <a:t>하다 </a:t>
            </a:r>
            <a:r>
              <a:rPr lang="en-US" altLang="ko-KR" sz="1500" dirty="0" smtClean="0"/>
              <a:t>Java Archive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56" y="1701048"/>
            <a:ext cx="2873611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01048"/>
            <a:ext cx="2873611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57" y="4365344"/>
            <a:ext cx="2873611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344"/>
            <a:ext cx="2873611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170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36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3653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170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87" y="1484784"/>
            <a:ext cx="2873609" cy="2160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Java &gt; </a:t>
            </a:r>
            <a:r>
              <a:rPr lang="ko-KR" altLang="en-US" sz="1500" dirty="0" smtClean="0"/>
              <a:t>원하는 버전 선택</a:t>
            </a:r>
            <a:r>
              <a:rPr lang="en-US" altLang="ko-KR" sz="1500" dirty="0" smtClean="0"/>
              <a:t>(</a:t>
            </a:r>
            <a:r>
              <a:rPr lang="en-US" altLang="ko-KR" sz="1500" dirty="0" smtClean="0"/>
              <a:t>SE Development kit 7U80</a:t>
            </a:r>
            <a:r>
              <a:rPr lang="ko-KR" altLang="en-US" sz="1500" dirty="0" smtClean="0"/>
              <a:t>버전확인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적절한 운영 체제 확인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err="1" smtClean="0"/>
              <a:t>오라클</a:t>
            </a:r>
            <a:r>
              <a:rPr lang="ko-KR" altLang="en-US" sz="1500" dirty="0" smtClean="0"/>
              <a:t> 로그인 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다운로드 시작 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다운이 완료된 파일로 설치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" y="4077072"/>
            <a:ext cx="3987692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77072"/>
            <a:ext cx="2873609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14847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4077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077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98921"/>
            <a:ext cx="2762637" cy="211686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Next &gt; Change &gt; </a:t>
            </a:r>
            <a:r>
              <a:rPr lang="ko-KR" altLang="en-US" sz="1500" dirty="0" smtClean="0"/>
              <a:t>원하는 경로 설정</a:t>
            </a:r>
            <a:r>
              <a:rPr lang="en-US" altLang="ko-KR" sz="1500" dirty="0" smtClean="0"/>
              <a:t>(D:\</a:t>
            </a:r>
            <a:r>
              <a:rPr lang="en-US" altLang="ko-KR" sz="1500" dirty="0" err="1" smtClean="0"/>
              <a:t>B_Util</a:t>
            </a:r>
            <a:r>
              <a:rPr lang="en-US" altLang="ko-KR" sz="1500" dirty="0" smtClean="0"/>
              <a:t>\2.Java\JDK1.7\) &gt; Ok &gt; </a:t>
            </a:r>
            <a:r>
              <a:rPr lang="ko-KR" altLang="en-US" sz="1500" dirty="0" smtClean="0"/>
              <a:t>설정 경로 확인 </a:t>
            </a:r>
            <a:r>
              <a:rPr lang="en-US" altLang="ko-KR" sz="1500" dirty="0" smtClean="0"/>
              <a:t>&gt; Next &gt; Java JDK</a:t>
            </a:r>
            <a:r>
              <a:rPr lang="ko-KR" altLang="en-US" sz="1500" dirty="0" smtClean="0"/>
              <a:t>설치 완료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2834645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96" y="4167562"/>
            <a:ext cx="2834645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96" y="1798921"/>
            <a:ext cx="2834645" cy="21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7989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17989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0" y="2674938"/>
            <a:ext cx="6124018" cy="345122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1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156176" y="274638"/>
            <a:ext cx="2530624" cy="5851525"/>
          </a:xfrm>
        </p:spPr>
        <p:txBody>
          <a:bodyPr vert="horz">
            <a:normAutofit/>
          </a:bodyPr>
          <a:lstStyle/>
          <a:p>
            <a:pPr algn="l"/>
            <a:r>
              <a:rPr lang="ko-KR" altLang="en-US" sz="1500" dirty="0" smtClean="0"/>
              <a:t>시스템 속성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고급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환경 변수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시스템 변수 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새로 만들기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변수 이름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원하는 이름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(JAVA _HOME)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변수 값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Java</a:t>
            </a:r>
            <a:r>
              <a:rPr lang="ko-KR" altLang="en-US" sz="1500" dirty="0" smtClean="0"/>
              <a:t>설치 위치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(D:\</a:t>
            </a:r>
            <a:r>
              <a:rPr lang="en-US" altLang="ko-KR" sz="1500" dirty="0" err="1" smtClean="0"/>
              <a:t>B_Util</a:t>
            </a:r>
            <a:r>
              <a:rPr lang="en-US" altLang="ko-KR" sz="1500" dirty="0" smtClean="0"/>
              <a:t>\2.Java\JDK1.7)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시스템 변수 </a:t>
            </a:r>
            <a:r>
              <a:rPr lang="en-US" altLang="ko-KR" sz="1500" dirty="0" smtClean="0"/>
              <a:t>Path </a:t>
            </a:r>
            <a:r>
              <a:rPr lang="ko-KR" altLang="en-US" sz="1500" dirty="0" smtClean="0"/>
              <a:t>편집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새로 만들기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%JAVA_HOME%\bin</a:t>
            </a:r>
            <a:br>
              <a:rPr lang="en-US" altLang="ko-KR" sz="1500" dirty="0" smtClean="0"/>
            </a:b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최 상단으로 위치 변경</a:t>
            </a:r>
            <a:endParaRPr lang="ko-KR" altLang="en-US" sz="15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0" y="260648"/>
            <a:ext cx="1941163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60648"/>
            <a:ext cx="2281846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22" y="2818937"/>
            <a:ext cx="3600000" cy="909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" y="4221088"/>
            <a:ext cx="2281846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71" y="4196438"/>
            <a:ext cx="227209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8" y="1890194"/>
            <a:ext cx="2160000" cy="1115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9" y="4005064"/>
            <a:ext cx="4130156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132856"/>
            <a:ext cx="21114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윈도우 버튼</a:t>
            </a:r>
            <a:r>
              <a:rPr lang="en-US" altLang="ko-KR" sz="1500" dirty="0" smtClean="0"/>
              <a:t>+R &gt; </a:t>
            </a:r>
            <a:r>
              <a:rPr lang="en-US" altLang="ko-KR" sz="1500" dirty="0" err="1" smtClean="0"/>
              <a:t>cmd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4293096"/>
            <a:ext cx="3666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–version &gt; 7</a:t>
            </a:r>
            <a:r>
              <a:rPr lang="ko-KR" altLang="en-US" dirty="0" smtClean="0"/>
              <a:t>버전 설치확인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– version &gt; 7</a:t>
            </a:r>
            <a:r>
              <a:rPr lang="ko-KR" altLang="en-US" dirty="0" smtClean="0"/>
              <a:t>버전 설치확인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86" y="2674938"/>
            <a:ext cx="4502566" cy="345122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</TotalTime>
  <Words>193</Words>
  <Application>Microsoft Office PowerPoint</Application>
  <PresentationFormat>화면 슬라이드 쇼(4:3)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파형</vt:lpstr>
      <vt:lpstr>설치 과정</vt:lpstr>
      <vt:lpstr>Java</vt:lpstr>
      <vt:lpstr>JAVA &gt;  Java SE at a glance &gt; Downloads &gt; 왼쪽 하다 Java Archive</vt:lpstr>
      <vt:lpstr>Java &gt; 원하는 버전 선택(SE Development kit 7U80버전확인) &gt; 적절한 운영 체제 확인 오라클 로그인 &gt; 다운로드 시작 &gt; 다운이 완료된 파일로 설치</vt:lpstr>
      <vt:lpstr>Next &gt; Change &gt; 원하는 경로 설정(D:\B_Util\2.Java\JDK1.7\) &gt; Ok &gt; 설정 경로 확인 &gt; Next &gt; Java JDK설치 완료</vt:lpstr>
      <vt:lpstr>JAVA 환경설정</vt:lpstr>
      <vt:lpstr>시스템 속성  고급  환경 변수  시스템 변수 &gt; 새로 만들기  변수 이름  원하는 이름 (JAVA _HOME)  변수 값  Java설치 위치 (D:\B_Util\2.Java\JDK1.7)  시스템 변수 Path 편집  새로 만들기  %JAVA_HOME%\bin  최 상단으로 위치 변경</vt:lpstr>
      <vt:lpstr>JAVA 설치 확인</vt:lpstr>
      <vt:lpstr>Eclipse 설치</vt:lpstr>
      <vt:lpstr>Other Packages  eclipse  older versions</vt:lpstr>
      <vt:lpstr>원하는 버전 선택 (kepler)  SR2 packages  windows 64bit </vt:lpstr>
      <vt:lpstr>PowerPoint 프레젠테이션</vt:lpstr>
      <vt:lpstr>Eclipse 환경 설정 </vt:lpstr>
      <vt:lpstr>Window &gt; Prefrences &gt; enc검색 &gt;  Content Types &gt; Text클릭 &gt; Defaut encoding  &gt; UTF-8 변경 &gt; Update &gt;  workspace &gt; Text file encoding &gt; other &gt; UTF-8변경 &gt;  나머지 항목의 encoding을 UTF-8로 변경한다.</vt:lpstr>
      <vt:lpstr>Preferences &gt; Java &gt; installed JREs &gt; Add &gt; JAVA버전을 추가하여 원하는 버전으로 사용한다.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 과정</dc:title>
  <dc:creator>HOME</dc:creator>
  <cp:lastModifiedBy>HOME</cp:lastModifiedBy>
  <cp:revision>13</cp:revision>
  <dcterms:created xsi:type="dcterms:W3CDTF">2020-12-19T13:03:44Z</dcterms:created>
  <dcterms:modified xsi:type="dcterms:W3CDTF">2020-12-19T15:14:29Z</dcterms:modified>
</cp:coreProperties>
</file>