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77" y="-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BE0AD-6CA0-4733-B3C9-FB5D4CE0E95C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2408CE-25FB-4E00-8868-93F20F124D3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7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Проблема: необходимо обеспечить одинаковое содержимое какой-либо папки на разных устройствах.</a:t>
            </a:r>
          </a:p>
          <a:p>
            <a:r>
              <a:rPr lang="ru-RU" dirty="0" smtClean="0"/>
              <a:t>Решение: Программа для синхронизации файлов.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54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Программы для синхронизации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r>
              <a:rPr lang="en-US" dirty="0" smtClean="0"/>
              <a:t>(</a:t>
            </a:r>
            <a:r>
              <a:rPr lang="en-US" dirty="0" err="1" smtClean="0"/>
              <a:t>Dropbox</a:t>
            </a:r>
            <a:r>
              <a:rPr lang="en-US" dirty="0" smtClean="0"/>
              <a:t>, MEGA, </a:t>
            </a:r>
            <a:r>
              <a:rPr lang="en-US" dirty="0" err="1" smtClean="0"/>
              <a:t>OneDrive</a:t>
            </a:r>
            <a:r>
              <a:rPr lang="en-US" dirty="0" smtClean="0"/>
              <a:t>, </a:t>
            </a:r>
            <a:r>
              <a:rPr lang="ru-RU" dirty="0" smtClean="0"/>
              <a:t>и др.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Обеспечивают синхронизацию?</a:t>
            </a:r>
          </a:p>
          <a:p>
            <a:pPr lvl="1"/>
            <a:r>
              <a:rPr lang="ru-RU" dirty="0" smtClean="0"/>
              <a:t>Работают через сеть Интернет.</a:t>
            </a:r>
          </a:p>
          <a:p>
            <a:pPr lvl="1"/>
            <a:r>
              <a:rPr lang="ru-RU" dirty="0" smtClean="0"/>
              <a:t>Файлы могут находится на удалённом сервере?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9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Работает в локальной сети.</a:t>
            </a:r>
          </a:p>
          <a:p>
            <a:r>
              <a:rPr lang="ru-RU" dirty="0" smtClean="0"/>
              <a:t>Не требует настройки сервера.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9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Проблема решена?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68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</TotalTime>
  <Words>69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Справедливость</vt:lpstr>
      <vt:lpstr>Simple Sync</vt:lpstr>
      <vt:lpstr>Синхронизация файлов</vt:lpstr>
      <vt:lpstr>Программы для синхронизации файлов</vt:lpstr>
      <vt:lpstr>Simple Sync</vt:lpstr>
      <vt:lpstr>Заключение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Sync</dc:title>
  <dc:creator>wick Red</dc:creator>
  <cp:lastModifiedBy>wick Red</cp:lastModifiedBy>
  <cp:revision>2</cp:revision>
  <dcterms:created xsi:type="dcterms:W3CDTF">2017-12-15T23:24:56Z</dcterms:created>
  <dcterms:modified xsi:type="dcterms:W3CDTF">2017-12-15T23:42:19Z</dcterms:modified>
</cp:coreProperties>
</file>