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90" r:id="rId16"/>
    <p:sldId id="291" r:id="rId17"/>
    <p:sldId id="292" r:id="rId18"/>
    <p:sldId id="284" r:id="rId19"/>
    <p:sldId id="285" r:id="rId20"/>
    <p:sldId id="286" r:id="rId21"/>
    <p:sldId id="289" r:id="rId22"/>
    <p:sldId id="288" r:id="rId23"/>
    <p:sldId id="287" r:id="rId24"/>
    <p:sldId id="279" r:id="rId25"/>
    <p:sldId id="273" r:id="rId26"/>
    <p:sldId id="280" r:id="rId27"/>
    <p:sldId id="281" r:id="rId28"/>
    <p:sldId id="274" r:id="rId29"/>
    <p:sldId id="283" r:id="rId30"/>
    <p:sldId id="275" r:id="rId31"/>
    <p:sldId id="278" r:id="rId32"/>
    <p:sldId id="276" r:id="rId33"/>
    <p:sldId id="277" r:id="rId34"/>
    <p:sldId id="258" r:id="rId35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90"/>
            <p14:sldId id="291"/>
            <p14:sldId id="292"/>
            <p14:sldId id="284"/>
            <p14:sldId id="285"/>
            <p14:sldId id="286"/>
            <p14:sldId id="289"/>
            <p14:sldId id="288"/>
            <p14:sldId id="287"/>
            <p14:sldId id="279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782" y="-9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 </a:t>
            </a:r>
            <a:r>
              <a:rPr kumimoji="1" lang="en-US" altLang="ja-JP" dirty="0" err="1" smtClean="0"/>
              <a:t>OuterEvent</a:t>
            </a:r>
            <a:r>
              <a:rPr kumimoji="1" lang="en-US" altLang="ja-JP" dirty="0" smtClean="0"/>
              <a:t> or not?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9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::front]]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760342" y="118535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60342" y="161440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0118" y="165621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1766115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矢印コネクタ 28"/>
          <p:cNvCxnSpPr>
            <a:stCxn id="37" idx="4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184873" y="1872233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sp>
        <p:nvSpPr>
          <p:cNvPr id="39" name="フローチャート : 判断 38"/>
          <p:cNvSpPr/>
          <p:nvPr/>
        </p:nvSpPr>
        <p:spPr>
          <a:xfrm>
            <a:off x="2088724" y="2364210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0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吹き出し 95"/>
          <p:cNvSpPr/>
          <p:nvPr/>
        </p:nvSpPr>
        <p:spPr>
          <a:xfrm>
            <a:off x="2524657" y="228416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角丸四角形吹き出し 91"/>
          <p:cNvSpPr/>
          <p:nvPr/>
        </p:nvSpPr>
        <p:spPr>
          <a:xfrm>
            <a:off x="2553232" y="116021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吹き出し 86"/>
          <p:cNvSpPr/>
          <p:nvPr/>
        </p:nvSpPr>
        <p:spPr>
          <a:xfrm>
            <a:off x="2309813" y="1885279"/>
            <a:ext cx="1676400" cy="309563"/>
          </a:xfrm>
          <a:prstGeom prst="wedgeRoundRectCallout">
            <a:avLst>
              <a:gd name="adj1" fmla="val -57151"/>
              <a:gd name="adj2" fmla="val -269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吹き出し 63"/>
          <p:cNvSpPr/>
          <p:nvPr/>
        </p:nvSpPr>
        <p:spPr>
          <a:xfrm>
            <a:off x="2538768" y="790575"/>
            <a:ext cx="1200959" cy="309563"/>
          </a:xfrm>
          <a:prstGeom prst="wedgeRoundRectCallout">
            <a:avLst>
              <a:gd name="adj1" fmla="val -74765"/>
              <a:gd name="adj2" fmla="val -531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56279" y="485417"/>
            <a:ext cx="194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8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26782" y="12995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1537" y="15536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12258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09324" y="12275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1829" y="17662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26809" y="10801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85" idx="0"/>
          </p:cNvCxnSpPr>
          <p:nvPr/>
        </p:nvCxnSpPr>
        <p:spPr>
          <a:xfrm>
            <a:off x="2186602" y="754785"/>
            <a:ext cx="0" cy="1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490652" y="740343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2200" y="1793840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</p:cNvCxnSpPr>
          <p:nvPr/>
        </p:nvCxnSpPr>
        <p:spPr>
          <a:xfrm>
            <a:off x="2173838" y="1910309"/>
            <a:ext cx="7387" cy="17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799"/>
              <a:gd name="adj2" fmla="val 158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4787"/>
            <a:ext cx="637730" cy="1278802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32595" y="1861974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cxnSp>
        <p:nvCxnSpPr>
          <p:cNvPr id="50" name="直線矢印コネクタ 28"/>
          <p:cNvCxnSpPr>
            <a:stCxn id="85" idx="2"/>
            <a:endCxn id="35" idx="0"/>
          </p:cNvCxnSpPr>
          <p:nvPr/>
        </p:nvCxnSpPr>
        <p:spPr>
          <a:xfrm flipH="1">
            <a:off x="2181335" y="1092872"/>
            <a:ext cx="5267" cy="134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631544" y="2076273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dummy2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28"/>
          <p:cNvCxnSpPr>
            <a:endCxn id="74" idx="0"/>
          </p:cNvCxnSpPr>
          <p:nvPr/>
        </p:nvCxnSpPr>
        <p:spPr>
          <a:xfrm>
            <a:off x="2176463" y="2233613"/>
            <a:ext cx="2140" cy="1435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847718" y="940398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499531" y="1071523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  <p:sp>
        <p:nvSpPr>
          <p:cNvPr id="91" name="正方形/長方形 90"/>
          <p:cNvSpPr/>
          <p:nvPr/>
        </p:nvSpPr>
        <p:spPr>
          <a:xfrm>
            <a:off x="2499531" y="2194842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07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吹き出し 40"/>
          <p:cNvSpPr/>
          <p:nvPr/>
        </p:nvSpPr>
        <p:spPr>
          <a:xfrm>
            <a:off x="504058" y="3159978"/>
            <a:ext cx="1440163" cy="288032"/>
          </a:xfrm>
          <a:prstGeom prst="wedgeRoundRectCallout">
            <a:avLst>
              <a:gd name="adj1" fmla="val -29828"/>
              <a:gd name="adj2" fmla="val -3272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as a template parameter Entry1Event.</a:t>
            </a:r>
            <a:endParaRPr kumimoji="1" lang="ja-JP" altLang="en-US" dirty="0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</a:t>
            </a:r>
            <a:r>
              <a:rPr lang="en-US" altLang="ja-JP" sz="1000" dirty="0" smtClean="0"/>
              <a:t>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696</Words>
  <Application>Microsoft Office PowerPoint</Application>
  <PresentationFormat>ユーザー設定</PresentationFormat>
  <Paragraphs>349</Paragraphs>
  <Slides>34</Slides>
  <Notes>34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64</cp:revision>
  <dcterms:created xsi:type="dcterms:W3CDTF">2012-01-23T00:40:33Z</dcterms:created>
  <dcterms:modified xsi:type="dcterms:W3CDTF">2012-05-31T08:34:07Z</dcterms:modified>
</cp:coreProperties>
</file>