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58" r:id="rId6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458" y="-9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59</Words>
  <Application>Microsoft Office PowerPoint</Application>
  <PresentationFormat>ユーザー設定</PresentationFormat>
  <Paragraphs>33</Paragraphs>
  <Slides>5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2</cp:revision>
  <dcterms:created xsi:type="dcterms:W3CDTF">2012-01-23T00:40:33Z</dcterms:created>
  <dcterms:modified xsi:type="dcterms:W3CDTF">2012-01-24T06:58:10Z</dcterms:modified>
</cp:coreProperties>
</file>