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58" r:id="rId16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44" y="186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499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4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65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47" y="1368177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3" y="2029947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4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25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36" y="21951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88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88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4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36" y="13567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06" y="165670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169273" y="88706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747102" cy="185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5533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40294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097262" y="74304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6"/>
            <a:endCxn id="42" idx="2"/>
          </p:cNvCxnSpPr>
          <p:nvPr/>
        </p:nvCxnSpPr>
        <p:spPr>
          <a:xfrm flipV="1">
            <a:off x="1775022" y="1431575"/>
            <a:ext cx="52957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376611" y="1090197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381372" y="134425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568283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1631005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ローチャート : 結合子 41"/>
          <p:cNvSpPr/>
          <p:nvPr/>
        </p:nvSpPr>
        <p:spPr>
          <a:xfrm>
            <a:off x="2304600" y="135956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3372083" y="135956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48" name="フローチャート : 結合子 4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9" name="直線コネクタ 48"/>
            <p:cNvCxnSpPr>
              <a:stCxn id="48" idx="1"/>
              <a:endCxn id="4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48" idx="7"/>
              <a:endCxn id="4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/>
          <p:cNvSpPr/>
          <p:nvPr/>
        </p:nvSpPr>
        <p:spPr>
          <a:xfrm>
            <a:off x="361950" y="1428750"/>
            <a:ext cx="3378200" cy="444500"/>
          </a:xfrm>
          <a:custGeom>
            <a:avLst/>
            <a:gdLst>
              <a:gd name="connsiteX0" fmla="*/ 3162300 w 3378200"/>
              <a:gd name="connsiteY0" fmla="*/ 0 h 444500"/>
              <a:gd name="connsiteX1" fmla="*/ 3378200 w 3378200"/>
              <a:gd name="connsiteY1" fmla="*/ 0 h 444500"/>
              <a:gd name="connsiteX2" fmla="*/ 3378200 w 3378200"/>
              <a:gd name="connsiteY2" fmla="*/ 444500 h 444500"/>
              <a:gd name="connsiteX3" fmla="*/ 0 w 3378200"/>
              <a:gd name="connsiteY3" fmla="*/ 444500 h 444500"/>
              <a:gd name="connsiteX4" fmla="*/ 0 w 3378200"/>
              <a:gd name="connsiteY4" fmla="*/ 19050 h 444500"/>
              <a:gd name="connsiteX5" fmla="*/ 209550 w 3378200"/>
              <a:gd name="connsiteY5" fmla="*/ 1905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444500">
                <a:moveTo>
                  <a:pt x="3162300" y="0"/>
                </a:moveTo>
                <a:lnTo>
                  <a:pt x="3378200" y="0"/>
                </a:lnTo>
                <a:lnTo>
                  <a:pt x="3378200" y="444500"/>
                </a:lnTo>
                <a:lnTo>
                  <a:pt x="0" y="444500"/>
                </a:lnTo>
                <a:lnTo>
                  <a:pt x="0" y="19050"/>
                </a:lnTo>
                <a:lnTo>
                  <a:pt x="209550" y="1905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39" y="537252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4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6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89" y="153706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799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28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578098" y="188754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34077" y="181553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1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0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2" y="18875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1" y="1062424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78" y="161818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187223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12359" y="1132051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0" y="82767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01280" y="177002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211</Words>
  <Application>Microsoft Office PowerPoint</Application>
  <PresentationFormat>ユーザー設定</PresentationFormat>
  <Paragraphs>110</Paragraphs>
  <Slides>15</Slides>
  <Notes>15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17</cp:revision>
  <dcterms:created xsi:type="dcterms:W3CDTF">2012-01-23T00:40:33Z</dcterms:created>
  <dcterms:modified xsi:type="dcterms:W3CDTF">2012-02-24T05:27:26Z</dcterms:modified>
</cp:coreProperties>
</file>