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3960813" cy="6480175"/>
  <p:notesSz cx="6858000" cy="9144000"/>
  <p:defaultTextStyle>
    <a:defPPr>
      <a:defRPr lang="ja-JP"/>
    </a:defPPr>
    <a:lvl1pPr marL="0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197978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395955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593932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791910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989888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187866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385842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583820" algn="l" defTabSz="39595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058" y="708"/>
      </p:cViewPr>
      <p:guideLst>
        <p:guide orient="horz" pos="2042"/>
        <p:guide pos="1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81250" y="685800"/>
            <a:ext cx="209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1pPr>
    <a:lvl2pPr marL="197978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2pPr>
    <a:lvl3pPr marL="395955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3pPr>
    <a:lvl4pPr marL="593932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4pPr>
    <a:lvl5pPr marL="791910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5pPr>
    <a:lvl6pPr marL="989888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6pPr>
    <a:lvl7pPr marL="1187866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7pPr>
    <a:lvl8pPr marL="1385842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8pPr>
    <a:lvl9pPr marL="1583820" algn="l" defTabSz="395955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81250" y="685800"/>
            <a:ext cx="20955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064" y="2013058"/>
            <a:ext cx="3366692" cy="1389037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4126" y="3672102"/>
            <a:ext cx="2772569" cy="1656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871592" y="259511"/>
            <a:ext cx="891183" cy="552915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98043" y="259511"/>
            <a:ext cx="2607535" cy="552915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879" y="4164115"/>
            <a:ext cx="3366692" cy="1287033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12879" y="2746576"/>
            <a:ext cx="3366692" cy="1417537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9797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9595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939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919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8988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1878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38584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5838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98044" y="1512043"/>
            <a:ext cx="1749359" cy="427661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013417" y="1512043"/>
            <a:ext cx="1749359" cy="427661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98043" y="1450540"/>
            <a:ext cx="1750047" cy="60451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7978" indent="0">
              <a:buNone/>
              <a:defRPr sz="900" b="1"/>
            </a:lvl2pPr>
            <a:lvl3pPr marL="395955" indent="0">
              <a:buNone/>
              <a:defRPr sz="800" b="1"/>
            </a:lvl3pPr>
            <a:lvl4pPr marL="593932" indent="0">
              <a:buNone/>
              <a:defRPr sz="700" b="1"/>
            </a:lvl4pPr>
            <a:lvl5pPr marL="791910" indent="0">
              <a:buNone/>
              <a:defRPr sz="700" b="1"/>
            </a:lvl5pPr>
            <a:lvl6pPr marL="989888" indent="0">
              <a:buNone/>
              <a:defRPr sz="700" b="1"/>
            </a:lvl6pPr>
            <a:lvl7pPr marL="1187866" indent="0">
              <a:buNone/>
              <a:defRPr sz="700" b="1"/>
            </a:lvl7pPr>
            <a:lvl8pPr marL="1385842" indent="0">
              <a:buNone/>
              <a:defRPr sz="700" b="1"/>
            </a:lvl8pPr>
            <a:lvl9pPr marL="1583820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98043" y="2055056"/>
            <a:ext cx="1750047" cy="3733601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12041" y="1450540"/>
            <a:ext cx="1750734" cy="60451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7978" indent="0">
              <a:buNone/>
              <a:defRPr sz="900" b="1"/>
            </a:lvl2pPr>
            <a:lvl3pPr marL="395955" indent="0">
              <a:buNone/>
              <a:defRPr sz="800" b="1"/>
            </a:lvl3pPr>
            <a:lvl4pPr marL="593932" indent="0">
              <a:buNone/>
              <a:defRPr sz="700" b="1"/>
            </a:lvl4pPr>
            <a:lvl5pPr marL="791910" indent="0">
              <a:buNone/>
              <a:defRPr sz="700" b="1"/>
            </a:lvl5pPr>
            <a:lvl6pPr marL="989888" indent="0">
              <a:buNone/>
              <a:defRPr sz="700" b="1"/>
            </a:lvl6pPr>
            <a:lvl7pPr marL="1187866" indent="0">
              <a:buNone/>
              <a:defRPr sz="700" b="1"/>
            </a:lvl7pPr>
            <a:lvl8pPr marL="1385842" indent="0">
              <a:buNone/>
              <a:defRPr sz="700" b="1"/>
            </a:lvl8pPr>
            <a:lvl9pPr marL="1583820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012041" y="2055056"/>
            <a:ext cx="1750734" cy="3733601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042" y="258008"/>
            <a:ext cx="1303080" cy="109802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48571" y="258009"/>
            <a:ext cx="2214205" cy="5530649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8042" y="1356038"/>
            <a:ext cx="1303080" cy="4432620"/>
          </a:xfrm>
        </p:spPr>
        <p:txBody>
          <a:bodyPr/>
          <a:lstStyle>
            <a:lvl1pPr marL="0" indent="0">
              <a:buNone/>
              <a:defRPr sz="500"/>
            </a:lvl1pPr>
            <a:lvl2pPr marL="197978" indent="0">
              <a:buNone/>
              <a:defRPr sz="400"/>
            </a:lvl2pPr>
            <a:lvl3pPr marL="395955" indent="0">
              <a:buNone/>
              <a:defRPr sz="400"/>
            </a:lvl3pPr>
            <a:lvl4pPr marL="593932" indent="0">
              <a:buNone/>
              <a:defRPr sz="300"/>
            </a:lvl4pPr>
            <a:lvl5pPr marL="791910" indent="0">
              <a:buNone/>
              <a:defRPr sz="300"/>
            </a:lvl5pPr>
            <a:lvl6pPr marL="989888" indent="0">
              <a:buNone/>
              <a:defRPr sz="300"/>
            </a:lvl6pPr>
            <a:lvl7pPr marL="1187866" indent="0">
              <a:buNone/>
              <a:defRPr sz="300"/>
            </a:lvl7pPr>
            <a:lvl8pPr marL="1385842" indent="0">
              <a:buNone/>
              <a:defRPr sz="300"/>
            </a:lvl8pPr>
            <a:lvl9pPr marL="1583820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6348" y="4536126"/>
            <a:ext cx="2376488" cy="535514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776348" y="579017"/>
            <a:ext cx="2376488" cy="3888105"/>
          </a:xfrm>
        </p:spPr>
        <p:txBody>
          <a:bodyPr/>
          <a:lstStyle>
            <a:lvl1pPr marL="0" indent="0">
              <a:buNone/>
              <a:defRPr sz="1300"/>
            </a:lvl1pPr>
            <a:lvl2pPr marL="197978" indent="0">
              <a:buNone/>
              <a:defRPr sz="1200"/>
            </a:lvl2pPr>
            <a:lvl3pPr marL="395955" indent="0">
              <a:buNone/>
              <a:defRPr sz="1000"/>
            </a:lvl3pPr>
            <a:lvl4pPr marL="593932" indent="0">
              <a:buNone/>
              <a:defRPr sz="900"/>
            </a:lvl4pPr>
            <a:lvl5pPr marL="791910" indent="0">
              <a:buNone/>
              <a:defRPr sz="900"/>
            </a:lvl5pPr>
            <a:lvl6pPr marL="989888" indent="0">
              <a:buNone/>
              <a:defRPr sz="900"/>
            </a:lvl6pPr>
            <a:lvl7pPr marL="1187866" indent="0">
              <a:buNone/>
              <a:defRPr sz="900"/>
            </a:lvl7pPr>
            <a:lvl8pPr marL="1385842" indent="0">
              <a:buNone/>
              <a:defRPr sz="900"/>
            </a:lvl8pPr>
            <a:lvl9pPr marL="1583820" indent="0">
              <a:buNone/>
              <a:defRPr sz="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776348" y="5071640"/>
            <a:ext cx="2376488" cy="760521"/>
          </a:xfrm>
        </p:spPr>
        <p:txBody>
          <a:bodyPr/>
          <a:lstStyle>
            <a:lvl1pPr marL="0" indent="0">
              <a:buNone/>
              <a:defRPr sz="500"/>
            </a:lvl1pPr>
            <a:lvl2pPr marL="197978" indent="0">
              <a:buNone/>
              <a:defRPr sz="400"/>
            </a:lvl2pPr>
            <a:lvl3pPr marL="395955" indent="0">
              <a:buNone/>
              <a:defRPr sz="400"/>
            </a:lvl3pPr>
            <a:lvl4pPr marL="593932" indent="0">
              <a:buNone/>
              <a:defRPr sz="300"/>
            </a:lvl4pPr>
            <a:lvl5pPr marL="791910" indent="0">
              <a:buNone/>
              <a:defRPr sz="300"/>
            </a:lvl5pPr>
            <a:lvl6pPr marL="989888" indent="0">
              <a:buNone/>
              <a:defRPr sz="300"/>
            </a:lvl6pPr>
            <a:lvl7pPr marL="1187866" indent="0">
              <a:buNone/>
              <a:defRPr sz="300"/>
            </a:lvl7pPr>
            <a:lvl8pPr marL="1385842" indent="0">
              <a:buNone/>
              <a:defRPr sz="300"/>
            </a:lvl8pPr>
            <a:lvl9pPr marL="1583820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98043" y="259510"/>
            <a:ext cx="3564732" cy="1080029"/>
          </a:xfrm>
          <a:prstGeom prst="rect">
            <a:avLst/>
          </a:prstGeom>
        </p:spPr>
        <p:txBody>
          <a:bodyPr vert="horz" lIns="39595" tIns="19798" rIns="39595" bIns="19798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98043" y="1512043"/>
            <a:ext cx="3564732" cy="4276617"/>
          </a:xfrm>
          <a:prstGeom prst="rect">
            <a:avLst/>
          </a:prstGeom>
        </p:spPr>
        <p:txBody>
          <a:bodyPr vert="horz" lIns="39595" tIns="19798" rIns="39595" bIns="19798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98042" y="6006164"/>
            <a:ext cx="924190" cy="345011"/>
          </a:xfrm>
          <a:prstGeom prst="rect">
            <a:avLst/>
          </a:prstGeom>
        </p:spPr>
        <p:txBody>
          <a:bodyPr vert="horz" lIns="39595" tIns="19798" rIns="39595" bIns="19798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353281" y="6006164"/>
            <a:ext cx="1254258" cy="345011"/>
          </a:xfrm>
          <a:prstGeom prst="rect">
            <a:avLst/>
          </a:prstGeom>
        </p:spPr>
        <p:txBody>
          <a:bodyPr vert="horz" lIns="39595" tIns="19798" rIns="39595" bIns="19798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838585" y="6006164"/>
            <a:ext cx="924190" cy="345011"/>
          </a:xfrm>
          <a:prstGeom prst="rect">
            <a:avLst/>
          </a:prstGeom>
        </p:spPr>
        <p:txBody>
          <a:bodyPr vert="horz" lIns="39595" tIns="19798" rIns="39595" bIns="19798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5955" rtl="0" eaLnBrk="1" latinLnBrk="0" hangingPunct="1">
        <a:spcBef>
          <a:spcPct val="0"/>
        </a:spcBef>
        <a:buNone/>
        <a:defRPr kumimoji="1"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483" indent="-148483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714" indent="-123736" algn="l" defTabSz="395955" rtl="0" eaLnBrk="1" latinLnBrk="0" hangingPunct="1">
        <a:spcBef>
          <a:spcPct val="20000"/>
        </a:spcBef>
        <a:buFont typeface="Arial" pitchFamily="34" charset="0"/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4944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2921" indent="-98989" algn="l" defTabSz="395955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90899" indent="-98989" algn="l" defTabSz="395955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88877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854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484831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682809" indent="-98989" algn="l" defTabSz="395955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7978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95955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93932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91910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89888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7866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5842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3820" algn="l" defTabSz="395955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直線矢印コネクタ 28"/>
          <p:cNvCxnSpPr>
            <a:stCxn id="176" idx="6"/>
            <a:endCxn id="205" idx="1"/>
          </p:cNvCxnSpPr>
          <p:nvPr/>
        </p:nvCxnSpPr>
        <p:spPr>
          <a:xfrm>
            <a:off x="357732" y="815057"/>
            <a:ext cx="2668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/>
          <p:cNvSpPr/>
          <p:nvPr/>
        </p:nvSpPr>
        <p:spPr>
          <a:xfrm>
            <a:off x="141677" y="165134"/>
            <a:ext cx="3747102" cy="36510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1 つの角を切り取った四角形 152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163" name="角丸四角形 162"/>
          <p:cNvSpPr/>
          <p:nvPr/>
        </p:nvSpPr>
        <p:spPr>
          <a:xfrm>
            <a:off x="605009" y="1563962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75" name="直線コネクタ 174"/>
          <p:cNvCxnSpPr/>
          <p:nvPr/>
        </p:nvCxnSpPr>
        <p:spPr>
          <a:xfrm>
            <a:off x="609770" y="1818015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フローチャート : 結合子 175"/>
          <p:cNvSpPr/>
          <p:nvPr/>
        </p:nvSpPr>
        <p:spPr>
          <a:xfrm>
            <a:off x="213711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77" name="フローチャート : 結合子 176"/>
          <p:cNvSpPr/>
          <p:nvPr/>
        </p:nvSpPr>
        <p:spPr>
          <a:xfrm>
            <a:off x="1087555" y="149195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78" name="グループ化 177"/>
          <p:cNvGrpSpPr/>
          <p:nvPr/>
        </p:nvGrpSpPr>
        <p:grpSpPr>
          <a:xfrm>
            <a:off x="1080056" y="203069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79" name="フローチャート : 結合子 17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80" name="直線コネクタ 179"/>
            <p:cNvCxnSpPr>
              <a:stCxn id="179" idx="1"/>
              <a:endCxn id="17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>
              <a:stCxn id="179" idx="7"/>
              <a:endCxn id="17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正方形/長方形 181"/>
          <p:cNvSpPr/>
          <p:nvPr/>
        </p:nvSpPr>
        <p:spPr>
          <a:xfrm>
            <a:off x="661939" y="13683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183" name="直線矢印コネクタ 28"/>
          <p:cNvCxnSpPr>
            <a:stCxn id="189" idx="4"/>
            <a:endCxn id="199" idx="0"/>
          </p:cNvCxnSpPr>
          <p:nvPr/>
        </p:nvCxnSpPr>
        <p:spPr>
          <a:xfrm flipH="1">
            <a:off x="1530877" y="4624465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正方形/長方形 183"/>
          <p:cNvSpPr/>
          <p:nvPr/>
        </p:nvSpPr>
        <p:spPr>
          <a:xfrm>
            <a:off x="541515" y="4217286"/>
            <a:ext cx="2447003" cy="1471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1 つの角を切り取った四角形 184"/>
          <p:cNvSpPr/>
          <p:nvPr/>
        </p:nvSpPr>
        <p:spPr>
          <a:xfrm flipV="1">
            <a:off x="541515" y="4225278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6" name="正方形/長方形 185"/>
          <p:cNvSpPr/>
          <p:nvPr/>
        </p:nvSpPr>
        <p:spPr>
          <a:xfrm>
            <a:off x="541516" y="420585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189" name="フローチャート : 結合子 188"/>
          <p:cNvSpPr/>
          <p:nvPr/>
        </p:nvSpPr>
        <p:spPr>
          <a:xfrm>
            <a:off x="1459167" y="448044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0" name="直線矢印コネクタ 28"/>
          <p:cNvCxnSpPr>
            <a:stCxn id="191" idx="6"/>
            <a:endCxn id="199" idx="1"/>
          </p:cNvCxnSpPr>
          <p:nvPr/>
        </p:nvCxnSpPr>
        <p:spPr>
          <a:xfrm>
            <a:off x="613525" y="5133286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フローチャート : 結合子 190"/>
          <p:cNvSpPr/>
          <p:nvPr/>
        </p:nvSpPr>
        <p:spPr>
          <a:xfrm>
            <a:off x="469504" y="506127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92" name="グループ化 191"/>
          <p:cNvGrpSpPr/>
          <p:nvPr/>
        </p:nvGrpSpPr>
        <p:grpSpPr>
          <a:xfrm>
            <a:off x="2916509" y="506128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93" name="フローチャート : 結合子 19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94" name="直線コネクタ 193"/>
            <p:cNvCxnSpPr>
              <a:stCxn id="193" idx="1"/>
              <a:endCxn id="19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>
              <a:stCxn id="193" idx="7"/>
              <a:endCxn id="19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正方形/長方形 196"/>
          <p:cNvSpPr/>
          <p:nvPr/>
        </p:nvSpPr>
        <p:spPr>
          <a:xfrm>
            <a:off x="37459" y="513328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198" name="正方形/長方形 197"/>
          <p:cNvSpPr/>
          <p:nvPr/>
        </p:nvSpPr>
        <p:spPr>
          <a:xfrm>
            <a:off x="2988518" y="5133288"/>
            <a:ext cx="78850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ExitSuccess</a:t>
            </a:r>
            <a:endParaRPr lang="ja-JP" altLang="en-US" sz="1000" dirty="0"/>
          </a:p>
        </p:txBody>
      </p:sp>
      <p:sp>
        <p:nvSpPr>
          <p:cNvPr id="199" name="角丸四角形 198"/>
          <p:cNvSpPr/>
          <p:nvPr/>
        </p:nvSpPr>
        <p:spPr>
          <a:xfrm>
            <a:off x="997136" y="48639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直線コネクタ 199"/>
          <p:cNvCxnSpPr/>
          <p:nvPr/>
        </p:nvCxnSpPr>
        <p:spPr>
          <a:xfrm>
            <a:off x="1001897" y="51179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8"/>
          <p:cNvCxnSpPr>
            <a:stCxn id="199" idx="3"/>
            <a:endCxn id="193" idx="2"/>
          </p:cNvCxnSpPr>
          <p:nvPr/>
        </p:nvCxnSpPr>
        <p:spPr>
          <a:xfrm>
            <a:off x="2064617" y="5133286"/>
            <a:ext cx="851892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正方形/長方形 202"/>
          <p:cNvSpPr/>
          <p:nvPr/>
        </p:nvSpPr>
        <p:spPr>
          <a:xfrm>
            <a:off x="2060459" y="4866074"/>
            <a:ext cx="142795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ScanSuccess</a:t>
            </a:r>
            <a:endParaRPr lang="ja-JP" altLang="en-US" sz="1000" dirty="0"/>
          </a:p>
        </p:txBody>
      </p:sp>
      <p:sp>
        <p:nvSpPr>
          <p:cNvPr id="205" name="角丸四角形 204"/>
          <p:cNvSpPr/>
          <p:nvPr/>
        </p:nvSpPr>
        <p:spPr>
          <a:xfrm>
            <a:off x="624603" y="54568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/>
          <p:cNvCxnSpPr>
            <a:stCxn id="205" idx="1"/>
            <a:endCxn id="205" idx="3"/>
          </p:cNvCxnSpPr>
          <p:nvPr/>
        </p:nvCxnSpPr>
        <p:spPr>
          <a:xfrm>
            <a:off x="624603" y="815057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8"/>
          <p:cNvCxnSpPr>
            <a:endCxn id="177" idx="0"/>
          </p:cNvCxnSpPr>
          <p:nvPr/>
        </p:nvCxnSpPr>
        <p:spPr>
          <a:xfrm>
            <a:off x="1158343" y="1084425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正方形/長方形 207"/>
          <p:cNvSpPr/>
          <p:nvPr/>
        </p:nvSpPr>
        <p:spPr>
          <a:xfrm>
            <a:off x="1158343" y="1165077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Start Button Pressed</a:t>
            </a:r>
            <a:r>
              <a:rPr lang="en-US" altLang="ja-JP" sz="1000" dirty="0" smtClean="0"/>
              <a:t> / “Right hand please”</a:t>
            </a:r>
            <a:endParaRPr lang="ja-JP" altLang="en-US" sz="1000" dirty="0"/>
          </a:p>
        </p:txBody>
      </p:sp>
      <p:sp>
        <p:nvSpPr>
          <p:cNvPr id="209" name="正方形/長方形 208"/>
          <p:cNvSpPr/>
          <p:nvPr/>
        </p:nvSpPr>
        <p:spPr>
          <a:xfrm>
            <a:off x="396230" y="2058234"/>
            <a:ext cx="8166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ExitSuccess</a:t>
            </a:r>
            <a:endParaRPr lang="ja-JP" altLang="en-US" sz="1000" dirty="0"/>
          </a:p>
        </p:txBody>
      </p:sp>
      <p:sp>
        <p:nvSpPr>
          <p:cNvPr id="210" name="角丸四角形 209"/>
          <p:cNvSpPr/>
          <p:nvPr/>
        </p:nvSpPr>
        <p:spPr>
          <a:xfrm>
            <a:off x="605009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11" name="直線コネクタ 210"/>
          <p:cNvCxnSpPr/>
          <p:nvPr/>
        </p:nvCxnSpPr>
        <p:spPr>
          <a:xfrm>
            <a:off x="60977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フローチャート : 結合子 211"/>
          <p:cNvSpPr/>
          <p:nvPr/>
        </p:nvSpPr>
        <p:spPr>
          <a:xfrm>
            <a:off x="1080056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13" name="グループ化 212"/>
          <p:cNvGrpSpPr/>
          <p:nvPr/>
        </p:nvGrpSpPr>
        <p:grpSpPr>
          <a:xfrm>
            <a:off x="1080056" y="291589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14" name="フローチャート : 結合子 213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15" name="直線コネクタ 214"/>
            <p:cNvCxnSpPr>
              <a:stCxn id="214" idx="1"/>
              <a:endCxn id="214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>
              <a:stCxn id="214" idx="7"/>
              <a:endCxn id="214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正方形/長方形 216"/>
          <p:cNvSpPr/>
          <p:nvPr/>
        </p:nvSpPr>
        <p:spPr>
          <a:xfrm>
            <a:off x="396230" y="2943437"/>
            <a:ext cx="8166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ExitSuccess</a:t>
            </a:r>
            <a:endParaRPr lang="ja-JP" altLang="en-US" sz="1000" dirty="0"/>
          </a:p>
        </p:txBody>
      </p:sp>
      <p:cxnSp>
        <p:nvCxnSpPr>
          <p:cNvPr id="218" name="直線矢印コネクタ 28"/>
          <p:cNvCxnSpPr>
            <a:stCxn id="179" idx="4"/>
            <a:endCxn id="212" idx="0"/>
          </p:cNvCxnSpPr>
          <p:nvPr/>
        </p:nvCxnSpPr>
        <p:spPr>
          <a:xfrm>
            <a:off x="1152065" y="2174706"/>
            <a:ext cx="2" cy="2024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正方形/長方形 218"/>
          <p:cNvSpPr/>
          <p:nvPr/>
        </p:nvSpPr>
        <p:spPr>
          <a:xfrm>
            <a:off x="1158343" y="2130934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none</a:t>
            </a:r>
            <a:r>
              <a:rPr lang="en-US" altLang="ja-JP" sz="1000" dirty="0" smtClean="0"/>
              <a:t> / “Left hand please”</a:t>
            </a:r>
            <a:endParaRPr lang="ja-JP" altLang="en-US" sz="1000" dirty="0"/>
          </a:p>
        </p:txBody>
      </p:sp>
      <p:sp>
        <p:nvSpPr>
          <p:cNvPr id="220" name="正方形/長方形 219"/>
          <p:cNvSpPr/>
          <p:nvPr/>
        </p:nvSpPr>
        <p:spPr>
          <a:xfrm>
            <a:off x="635869" y="799742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221" name="直線矢印コネクタ 28"/>
          <p:cNvCxnSpPr>
            <a:stCxn id="214" idx="4"/>
            <a:endCxn id="205" idx="3"/>
          </p:cNvCxnSpPr>
          <p:nvPr/>
        </p:nvCxnSpPr>
        <p:spPr>
          <a:xfrm rot="5400000" flipH="1" flipV="1">
            <a:off x="623829" y="1343292"/>
            <a:ext cx="2244852" cy="1188381"/>
          </a:xfrm>
          <a:prstGeom prst="bentConnector4">
            <a:avLst>
              <a:gd name="adj1" fmla="val -10183"/>
              <a:gd name="adj2" fmla="val 21221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/>
          <p:cNvSpPr/>
          <p:nvPr/>
        </p:nvSpPr>
        <p:spPr>
          <a:xfrm>
            <a:off x="1158343" y="3038819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/>
              <a:t>none / </a:t>
            </a:r>
            <a:r>
              <a:rPr lang="en-US" altLang="ja-JP" sz="1000" dirty="0" smtClean="0"/>
              <a:t>“</a:t>
            </a:r>
            <a:r>
              <a:rPr lang="en-US" altLang="ja-JP" sz="1000" dirty="0" smtClean="0"/>
              <a:t>Register Completed”</a:t>
            </a:r>
            <a:endParaRPr lang="ja-JP" altLang="en-US" sz="1000" dirty="0"/>
          </a:p>
        </p:txBody>
      </p:sp>
      <p:sp>
        <p:nvSpPr>
          <p:cNvPr id="41" name="下矢印 40"/>
          <p:cNvSpPr/>
          <p:nvPr/>
        </p:nvSpPr>
        <p:spPr>
          <a:xfrm rot="7260323">
            <a:off x="2392145" y="1560689"/>
            <a:ext cx="250876" cy="78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下矢印 222"/>
          <p:cNvSpPr/>
          <p:nvPr/>
        </p:nvSpPr>
        <p:spPr>
          <a:xfrm rot="3439679">
            <a:off x="2395643" y="2026300"/>
            <a:ext cx="250876" cy="7940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2728620" y="1996234"/>
            <a:ext cx="859938" cy="361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reuse sub-machines</a:t>
            </a:r>
            <a:endParaRPr kumimoji="1" lang="ja-JP" altLang="en-US" dirty="0"/>
          </a:p>
        </p:txBody>
      </p:sp>
      <p:sp>
        <p:nvSpPr>
          <p:cNvPr id="43" name="フリーフォーム 42"/>
          <p:cNvSpPr/>
          <p:nvPr/>
        </p:nvSpPr>
        <p:spPr>
          <a:xfrm>
            <a:off x="2082800" y="1371600"/>
            <a:ext cx="990600" cy="273050"/>
          </a:xfrm>
          <a:custGeom>
            <a:avLst/>
            <a:gdLst>
              <a:gd name="connsiteX0" fmla="*/ 990600 w 990600"/>
              <a:gd name="connsiteY0" fmla="*/ 273050 h 273050"/>
              <a:gd name="connsiteX1" fmla="*/ 298450 w 990600"/>
              <a:gd name="connsiteY1" fmla="*/ 146050 h 273050"/>
              <a:gd name="connsiteX2" fmla="*/ 0 w 990600"/>
              <a:gd name="connsiteY2" fmla="*/ 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273050">
                <a:moveTo>
                  <a:pt x="990600" y="273050"/>
                </a:moveTo>
                <a:cubicBezTo>
                  <a:pt x="727075" y="232304"/>
                  <a:pt x="463550" y="191558"/>
                  <a:pt x="298450" y="146050"/>
                </a:cubicBezTo>
                <a:cubicBezTo>
                  <a:pt x="133350" y="100542"/>
                  <a:pt x="66675" y="5027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1384300" y="1651000"/>
            <a:ext cx="1676400" cy="565150"/>
          </a:xfrm>
          <a:custGeom>
            <a:avLst/>
            <a:gdLst>
              <a:gd name="connsiteX0" fmla="*/ 1676400 w 1676400"/>
              <a:gd name="connsiteY0" fmla="*/ 0 h 565150"/>
              <a:gd name="connsiteX1" fmla="*/ 349250 w 1676400"/>
              <a:gd name="connsiteY1" fmla="*/ 349250 h 565150"/>
              <a:gd name="connsiteX2" fmla="*/ 0 w 1676400"/>
              <a:gd name="connsiteY2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565150">
                <a:moveTo>
                  <a:pt x="1676400" y="0"/>
                </a:moveTo>
                <a:cubicBezTo>
                  <a:pt x="1152525" y="127529"/>
                  <a:pt x="628650" y="255058"/>
                  <a:pt x="349250" y="349250"/>
                </a:cubicBezTo>
                <a:cubicBezTo>
                  <a:pt x="69850" y="443442"/>
                  <a:pt x="34925" y="504296"/>
                  <a:pt x="0" y="56515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 97"/>
          <p:cNvSpPr/>
          <p:nvPr/>
        </p:nvSpPr>
        <p:spPr>
          <a:xfrm>
            <a:off x="736384" y="1651000"/>
            <a:ext cx="2422205" cy="3378200"/>
          </a:xfrm>
          <a:custGeom>
            <a:avLst/>
            <a:gdLst>
              <a:gd name="connsiteX0" fmla="*/ 2324316 w 2422205"/>
              <a:gd name="connsiteY0" fmla="*/ 0 h 3378200"/>
              <a:gd name="connsiteX1" fmla="*/ 2006816 w 2422205"/>
              <a:gd name="connsiteY1" fmla="*/ 482600 h 3378200"/>
              <a:gd name="connsiteX2" fmla="*/ 2349716 w 2422205"/>
              <a:gd name="connsiteY2" fmla="*/ 1816100 h 3378200"/>
              <a:gd name="connsiteX3" fmla="*/ 330416 w 2422205"/>
              <a:gd name="connsiteY3" fmla="*/ 2908300 h 3378200"/>
              <a:gd name="connsiteX4" fmla="*/ 25616 w 2422205"/>
              <a:gd name="connsiteY4" fmla="*/ 3378200 h 337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205" h="3378200">
                <a:moveTo>
                  <a:pt x="2324316" y="0"/>
                </a:moveTo>
                <a:cubicBezTo>
                  <a:pt x="2163449" y="89958"/>
                  <a:pt x="2002583" y="179917"/>
                  <a:pt x="2006816" y="482600"/>
                </a:cubicBezTo>
                <a:cubicBezTo>
                  <a:pt x="2011049" y="785283"/>
                  <a:pt x="2629116" y="1411817"/>
                  <a:pt x="2349716" y="1816100"/>
                </a:cubicBezTo>
                <a:cubicBezTo>
                  <a:pt x="2070316" y="2220383"/>
                  <a:pt x="717766" y="2647950"/>
                  <a:pt x="330416" y="2908300"/>
                </a:cubicBezTo>
                <a:cubicBezTo>
                  <a:pt x="-56934" y="3168650"/>
                  <a:pt x="-15659" y="3273425"/>
                  <a:pt x="25616" y="33782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角丸四角形 223"/>
          <p:cNvSpPr/>
          <p:nvPr/>
        </p:nvSpPr>
        <p:spPr>
          <a:xfrm>
            <a:off x="1425432" y="5184303"/>
            <a:ext cx="1059030" cy="1726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Omit details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50</Words>
  <Application>Microsoft Office PowerPoint</Application>
  <PresentationFormat>ユーザー設定</PresentationFormat>
  <Paragraphs>19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59</cp:revision>
  <dcterms:created xsi:type="dcterms:W3CDTF">2012-01-23T00:40:33Z</dcterms:created>
  <dcterms:modified xsi:type="dcterms:W3CDTF">2012-05-30T02:33:11Z</dcterms:modified>
</cp:coreProperties>
</file>