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1" r:id="rId2"/>
  </p:sldIdLst>
  <p:sldSz cx="4321175" cy="4321175"/>
  <p:notesSz cx="6858000" cy="9144000"/>
  <p:defaultTextStyle>
    <a:defPPr>
      <a:defRPr lang="ja-JP"/>
    </a:defPPr>
    <a:lvl1pPr marL="0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2094" y="-582"/>
      </p:cViewPr>
      <p:guideLst>
        <p:guide orient="horz" pos="1361"/>
        <p:guide pos="13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477F9-361B-4780-B227-665A41208240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9C2F3-04A0-42CA-AAE4-376960D33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50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4090" y="1342367"/>
            <a:ext cx="3672999" cy="926252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48178" y="2448668"/>
            <a:ext cx="3024823" cy="1104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2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05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31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5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84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10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132853" y="173049"/>
            <a:ext cx="972264" cy="368700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16060" y="173049"/>
            <a:ext cx="2844773" cy="368700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1344" y="2776756"/>
            <a:ext cx="3672999" cy="858233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1344" y="1831499"/>
            <a:ext cx="3672999" cy="945257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63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26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7893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90524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1315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3578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5841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81049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16060" y="1008276"/>
            <a:ext cx="1908519" cy="285177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96600" y="1008276"/>
            <a:ext cx="1908519" cy="285177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60" y="967264"/>
            <a:ext cx="1909269" cy="40310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6060" y="1370372"/>
            <a:ext cx="1909269" cy="2489677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195099" y="967264"/>
            <a:ext cx="1910019" cy="40310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195099" y="1370372"/>
            <a:ext cx="1910019" cy="2489677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060" y="172046"/>
            <a:ext cx="1421636" cy="732199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689461" y="172048"/>
            <a:ext cx="2415657" cy="3688003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16060" y="904246"/>
            <a:ext cx="1421636" cy="2955804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6981" y="3024824"/>
            <a:ext cx="2592705" cy="35709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46981" y="386105"/>
            <a:ext cx="2592705" cy="2592705"/>
          </a:xfrm>
        </p:spPr>
        <p:txBody>
          <a:bodyPr/>
          <a:lstStyle>
            <a:lvl1pPr marL="0" indent="0">
              <a:buNone/>
              <a:defRPr sz="1500"/>
            </a:lvl1pPr>
            <a:lvl2pPr marL="226312" indent="0">
              <a:buNone/>
              <a:defRPr sz="1400"/>
            </a:lvl2pPr>
            <a:lvl3pPr marL="452624" indent="0">
              <a:buNone/>
              <a:defRPr sz="1200"/>
            </a:lvl3pPr>
            <a:lvl4pPr marL="678935" indent="0">
              <a:buNone/>
              <a:defRPr sz="1000"/>
            </a:lvl4pPr>
            <a:lvl5pPr marL="905247" indent="0">
              <a:buNone/>
              <a:defRPr sz="1000"/>
            </a:lvl5pPr>
            <a:lvl6pPr marL="1131559" indent="0">
              <a:buNone/>
              <a:defRPr sz="1000"/>
            </a:lvl6pPr>
            <a:lvl7pPr marL="1357871" indent="0">
              <a:buNone/>
              <a:defRPr sz="1000"/>
            </a:lvl7pPr>
            <a:lvl8pPr marL="1584182" indent="0">
              <a:buNone/>
              <a:defRPr sz="1000"/>
            </a:lvl8pPr>
            <a:lvl9pPr marL="1810494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46981" y="3381921"/>
            <a:ext cx="2592705" cy="507138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16060" y="173048"/>
            <a:ext cx="3889058" cy="720196"/>
          </a:xfrm>
          <a:prstGeom prst="rect">
            <a:avLst/>
          </a:prstGeom>
        </p:spPr>
        <p:txBody>
          <a:bodyPr vert="horz" lIns="45262" tIns="22631" rIns="45262" bIns="22631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60" y="1008276"/>
            <a:ext cx="3889058" cy="2851776"/>
          </a:xfrm>
          <a:prstGeom prst="rect">
            <a:avLst/>
          </a:prstGeom>
        </p:spPr>
        <p:txBody>
          <a:bodyPr vert="horz" lIns="45262" tIns="22631" rIns="45262" bIns="22631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16060" y="4005090"/>
            <a:ext cx="1008274" cy="230063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476403" y="4005090"/>
            <a:ext cx="1368373" cy="230063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096844" y="4005090"/>
            <a:ext cx="1008274" cy="230063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2624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734" indent="-169734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7757" indent="-141445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578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1" indent="-113156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8403" indent="-113156" algn="l" defTabSz="452624" rtl="0" eaLnBrk="1" latinLnBrk="0" hangingPunct="1">
        <a:spcBef>
          <a:spcPct val="20000"/>
        </a:spcBef>
        <a:buFont typeface="Arial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4715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026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97338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2365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62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935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5247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59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871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418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049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円/楕円 64"/>
          <p:cNvSpPr/>
          <p:nvPr/>
        </p:nvSpPr>
        <p:spPr>
          <a:xfrm>
            <a:off x="1851677" y="2305069"/>
            <a:ext cx="1430755" cy="1628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1207686" y="1981891"/>
            <a:ext cx="304829" cy="14028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矢印コネクタ 28"/>
          <p:cNvCxnSpPr>
            <a:stCxn id="73" idx="4"/>
            <a:endCxn id="71" idx="0"/>
          </p:cNvCxnSpPr>
          <p:nvPr/>
        </p:nvCxnSpPr>
        <p:spPr>
          <a:xfrm>
            <a:off x="678103" y="1802627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72356" y="885536"/>
            <a:ext cx="4176464" cy="31472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1 つの角を切り取った四角形 68"/>
          <p:cNvSpPr/>
          <p:nvPr/>
        </p:nvSpPr>
        <p:spPr>
          <a:xfrm flipV="1">
            <a:off x="72356" y="893528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70" name="正方形/長方形 69"/>
          <p:cNvSpPr/>
          <p:nvPr/>
        </p:nvSpPr>
        <p:spPr>
          <a:xfrm>
            <a:off x="72357" y="874108"/>
            <a:ext cx="10340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fig3</a:t>
            </a:r>
            <a:endParaRPr lang="ja-JP" altLang="en-US" sz="1000" dirty="0"/>
          </a:p>
        </p:txBody>
      </p:sp>
      <p:sp>
        <p:nvSpPr>
          <p:cNvPr id="71" name="角丸四角形 70"/>
          <p:cNvSpPr/>
          <p:nvPr/>
        </p:nvSpPr>
        <p:spPr>
          <a:xfrm>
            <a:off x="144363" y="198189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72" name="直線コネクタ 71"/>
          <p:cNvCxnSpPr/>
          <p:nvPr/>
        </p:nvCxnSpPr>
        <p:spPr>
          <a:xfrm>
            <a:off x="149124" y="2235944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フローチャート : 結合子 72"/>
          <p:cNvSpPr/>
          <p:nvPr/>
        </p:nvSpPr>
        <p:spPr>
          <a:xfrm>
            <a:off x="606092" y="16586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74" name="角丸四角形 73"/>
          <p:cNvSpPr/>
          <p:nvPr/>
        </p:nvSpPr>
        <p:spPr>
          <a:xfrm>
            <a:off x="1721829" y="1046096"/>
            <a:ext cx="2382974" cy="284268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直線矢印コネクタ 28"/>
          <p:cNvCxnSpPr>
            <a:stCxn id="71" idx="3"/>
            <a:endCxn id="77" idx="2"/>
          </p:cNvCxnSpPr>
          <p:nvPr/>
        </p:nvCxnSpPr>
        <p:spPr>
          <a:xfrm>
            <a:off x="1211844" y="2251259"/>
            <a:ext cx="437974" cy="3727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1152475" y="1986374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Event1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フローチャート : 結合子 76"/>
          <p:cNvSpPr/>
          <p:nvPr/>
        </p:nvSpPr>
        <p:spPr>
          <a:xfrm>
            <a:off x="1649818" y="255203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78" name="正方形/長方形 77"/>
          <p:cNvSpPr/>
          <p:nvPr/>
        </p:nvSpPr>
        <p:spPr>
          <a:xfrm>
            <a:off x="1512515" y="2664643"/>
            <a:ext cx="62509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79" name="フローチャート : 結合子 78"/>
          <p:cNvSpPr/>
          <p:nvPr/>
        </p:nvSpPr>
        <p:spPr>
          <a:xfrm>
            <a:off x="3282432" y="3024679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80" name="角丸四角形 79"/>
          <p:cNvSpPr/>
          <p:nvPr/>
        </p:nvSpPr>
        <p:spPr>
          <a:xfrm>
            <a:off x="2820401" y="327803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State3_2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直線コネクタ 80"/>
          <p:cNvCxnSpPr/>
          <p:nvPr/>
        </p:nvCxnSpPr>
        <p:spPr>
          <a:xfrm>
            <a:off x="2825162" y="3532088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28"/>
          <p:cNvCxnSpPr>
            <a:stCxn id="79" idx="4"/>
            <a:endCxn id="80" idx="0"/>
          </p:cNvCxnSpPr>
          <p:nvPr/>
        </p:nvCxnSpPr>
        <p:spPr>
          <a:xfrm flipH="1">
            <a:off x="3354142" y="3168699"/>
            <a:ext cx="301" cy="1093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28"/>
          <p:cNvCxnSpPr>
            <a:stCxn id="77" idx="5"/>
            <a:endCxn id="80" idx="1"/>
          </p:cNvCxnSpPr>
          <p:nvPr/>
        </p:nvCxnSpPr>
        <p:spPr>
          <a:xfrm>
            <a:off x="1772748" y="2674966"/>
            <a:ext cx="1047653" cy="8724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>
            <a:off x="1721828" y="1368499"/>
            <a:ext cx="23829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角丸四角形 84"/>
          <p:cNvSpPr/>
          <p:nvPr/>
        </p:nvSpPr>
        <p:spPr>
          <a:xfrm>
            <a:off x="144363" y="3271054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86" name="直線コネクタ 85"/>
          <p:cNvCxnSpPr/>
          <p:nvPr/>
        </p:nvCxnSpPr>
        <p:spPr>
          <a:xfrm>
            <a:off x="149124" y="3525107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28"/>
          <p:cNvCxnSpPr>
            <a:stCxn id="85" idx="3"/>
            <a:endCxn id="77" idx="2"/>
          </p:cNvCxnSpPr>
          <p:nvPr/>
        </p:nvCxnSpPr>
        <p:spPr>
          <a:xfrm flipV="1">
            <a:off x="1211844" y="2624047"/>
            <a:ext cx="437974" cy="9163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/>
          <p:cNvSpPr/>
          <p:nvPr/>
        </p:nvSpPr>
        <p:spPr>
          <a:xfrm>
            <a:off x="1152475" y="3492804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Event2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9" name="直線矢印コネクタ 28"/>
          <p:cNvCxnSpPr>
            <a:stCxn id="71" idx="2"/>
            <a:endCxn id="85" idx="0"/>
          </p:cNvCxnSpPr>
          <p:nvPr/>
        </p:nvCxnSpPr>
        <p:spPr>
          <a:xfrm>
            <a:off x="678104" y="2520627"/>
            <a:ext cx="0" cy="7504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/>
          <p:cNvSpPr/>
          <p:nvPr/>
        </p:nvSpPr>
        <p:spPr>
          <a:xfrm>
            <a:off x="144363" y="2706454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Event3</a:t>
            </a:r>
            <a:endParaRPr lang="ja-JP" altLang="en-US" sz="1000" dirty="0"/>
          </a:p>
        </p:txBody>
      </p:sp>
      <p:sp>
        <p:nvSpPr>
          <p:cNvPr id="91" name="角丸四角形吹き出し 90"/>
          <p:cNvSpPr/>
          <p:nvPr/>
        </p:nvSpPr>
        <p:spPr>
          <a:xfrm>
            <a:off x="360387" y="1368500"/>
            <a:ext cx="1245216" cy="340834"/>
          </a:xfrm>
          <a:prstGeom prst="wedgeRoundRectCallout">
            <a:avLst>
              <a:gd name="adj1" fmla="val 29019"/>
              <a:gd name="adj2" fmla="val 12538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97978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95955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93932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91910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89888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87866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85842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583820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OK, transition </a:t>
            </a:r>
            <a:r>
              <a:rPr lang="en-US" altLang="ja-JP" b="1" dirty="0" smtClean="0">
                <a:solidFill>
                  <a:schemeClr val="tx1"/>
                </a:solidFill>
              </a:rPr>
              <a:t>from</a:t>
            </a:r>
            <a:r>
              <a:rPr lang="en-US" altLang="ja-JP" dirty="0" smtClean="0">
                <a:solidFill>
                  <a:schemeClr val="tx1"/>
                </a:solidFill>
              </a:rPr>
              <a:t> is not mentioned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2" name="フローチャート : 結合子 91"/>
          <p:cNvSpPr/>
          <p:nvPr/>
        </p:nvSpPr>
        <p:spPr>
          <a:xfrm>
            <a:off x="2307866" y="14405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93" name="角丸四角形 92"/>
          <p:cNvSpPr/>
          <p:nvPr/>
        </p:nvSpPr>
        <p:spPr>
          <a:xfrm>
            <a:off x="1845835" y="1695312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State3_1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94" name="直線コネクタ 93"/>
          <p:cNvCxnSpPr/>
          <p:nvPr/>
        </p:nvCxnSpPr>
        <p:spPr>
          <a:xfrm>
            <a:off x="1850596" y="1949365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28"/>
          <p:cNvCxnSpPr>
            <a:stCxn id="92" idx="4"/>
            <a:endCxn id="93" idx="0"/>
          </p:cNvCxnSpPr>
          <p:nvPr/>
        </p:nvCxnSpPr>
        <p:spPr>
          <a:xfrm flipH="1">
            <a:off x="2379576" y="1584527"/>
            <a:ext cx="301" cy="1107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</p:cNvCxnSpPr>
          <p:nvPr/>
        </p:nvCxnSpPr>
        <p:spPr>
          <a:xfrm flipV="1">
            <a:off x="1793839" y="2621952"/>
            <a:ext cx="2310964" cy="209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28"/>
          <p:cNvCxnSpPr>
            <a:endCxn id="93" idx="2"/>
          </p:cNvCxnSpPr>
          <p:nvPr/>
        </p:nvCxnSpPr>
        <p:spPr>
          <a:xfrm flipV="1">
            <a:off x="1772748" y="2234048"/>
            <a:ext cx="606828" cy="2338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角丸四角形 97"/>
          <p:cNvSpPr/>
          <p:nvPr/>
        </p:nvSpPr>
        <p:spPr>
          <a:xfrm>
            <a:off x="2949321" y="1695312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State3_2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99" name="直線コネクタ 98"/>
          <p:cNvCxnSpPr/>
          <p:nvPr/>
        </p:nvCxnSpPr>
        <p:spPr>
          <a:xfrm>
            <a:off x="2954082" y="1949365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28"/>
          <p:cNvCxnSpPr>
            <a:stCxn id="77" idx="6"/>
            <a:endCxn id="98" idx="2"/>
          </p:cNvCxnSpPr>
          <p:nvPr/>
        </p:nvCxnSpPr>
        <p:spPr>
          <a:xfrm flipV="1">
            <a:off x="1793839" y="2234048"/>
            <a:ext cx="1689223" cy="3899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角丸四角形吹き出し 100"/>
          <p:cNvSpPr/>
          <p:nvPr/>
        </p:nvSpPr>
        <p:spPr>
          <a:xfrm>
            <a:off x="1817994" y="3615914"/>
            <a:ext cx="881071" cy="370001"/>
          </a:xfrm>
          <a:prstGeom prst="wedgeRoundRectCallout">
            <a:avLst>
              <a:gd name="adj1" fmla="val 37212"/>
              <a:gd name="adj2" fmla="val -11470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97978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95955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93932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91910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89888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87866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85842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583820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OK, transition </a:t>
            </a:r>
            <a:r>
              <a:rPr lang="en-US" altLang="ja-JP" b="1" dirty="0" smtClean="0">
                <a:solidFill>
                  <a:schemeClr val="tx1"/>
                </a:solidFill>
              </a:rPr>
              <a:t>to</a:t>
            </a:r>
            <a:r>
              <a:rPr lang="en-US" altLang="ja-JP" dirty="0" smtClean="0">
                <a:solidFill>
                  <a:schemeClr val="tx1"/>
                </a:solidFill>
              </a:rPr>
              <a:t> at most a single vertex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2" name="角丸四角形吹き出し 101"/>
          <p:cNvSpPr/>
          <p:nvPr/>
        </p:nvSpPr>
        <p:spPr>
          <a:xfrm>
            <a:off x="2258530" y="2664643"/>
            <a:ext cx="1270209" cy="310712"/>
          </a:xfrm>
          <a:prstGeom prst="wedgeRoundRectCallout">
            <a:avLst>
              <a:gd name="adj1" fmla="val 12114"/>
              <a:gd name="adj2" fmla="val -12151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97978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95955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93932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91910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89888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87866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85842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583820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NG, transition </a:t>
            </a:r>
            <a:r>
              <a:rPr lang="en-US" altLang="ja-JP" b="1" dirty="0" smtClean="0">
                <a:solidFill>
                  <a:schemeClr val="tx1"/>
                </a:solidFill>
              </a:rPr>
              <a:t>to</a:t>
            </a:r>
            <a:r>
              <a:rPr lang="en-US" altLang="ja-JP" dirty="0" smtClean="0">
                <a:solidFill>
                  <a:schemeClr val="tx1"/>
                </a:solidFill>
              </a:rPr>
              <a:t> over one vertices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292885" y="72355"/>
            <a:ext cx="3883926" cy="5078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dirty="0"/>
              <a:t>An </a:t>
            </a:r>
            <a:r>
              <a:rPr lang="en-US" altLang="ja-JP" i="1" dirty="0"/>
              <a:t>entry point </a:t>
            </a:r>
            <a:r>
              <a:rPr lang="en-US" altLang="ja-JP" dirty="0" err="1"/>
              <a:t>pseudostate</a:t>
            </a:r>
            <a:r>
              <a:rPr lang="en-US" altLang="ja-JP" dirty="0"/>
              <a:t> is an entry point of a state machine or composite state. In each region of the state machine or composite state it has at most a single transition to a vertex within the same region. </a:t>
            </a:r>
            <a:endParaRPr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2390058" y="580186"/>
            <a:ext cx="17940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 (11-08-06.pdf §15.3.8 page 551).</a:t>
            </a:r>
            <a:endParaRPr lang="ja-JP" altLang="en-US" dirty="0"/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1358900" y="360387"/>
            <a:ext cx="585663" cy="125736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>
            <a:off x="1358900" y="366518"/>
            <a:ext cx="2424759" cy="242123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>
            <a:off x="646385" y="366518"/>
            <a:ext cx="71251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/>
          <p:nvPr/>
        </p:nvCxnSpPr>
        <p:spPr>
          <a:xfrm>
            <a:off x="3198416" y="366518"/>
            <a:ext cx="12263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endCxn id="77" idx="0"/>
          </p:cNvCxnSpPr>
          <p:nvPr/>
        </p:nvCxnSpPr>
        <p:spPr>
          <a:xfrm flipH="1">
            <a:off x="1721829" y="368535"/>
            <a:ext cx="1540013" cy="218350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/>
          <p:nvPr/>
        </p:nvCxnSpPr>
        <p:spPr>
          <a:xfrm>
            <a:off x="679450" y="512568"/>
            <a:ext cx="5842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76</Words>
  <Application>Microsoft Office PowerPoint</Application>
  <PresentationFormat>ユーザー設定</PresentationFormat>
  <Paragraphs>17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0485193 近藤 貴俊</dc:creator>
  <cp:lastModifiedBy>Windows ユーザー</cp:lastModifiedBy>
  <cp:revision>57</cp:revision>
  <dcterms:created xsi:type="dcterms:W3CDTF">2012-01-23T00:40:33Z</dcterms:created>
  <dcterms:modified xsi:type="dcterms:W3CDTF">2012-05-29T22:37:27Z</dcterms:modified>
</cp:coreProperties>
</file>