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4321175" cy="4321175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094" y="-582"/>
      </p:cViewPr>
      <p:guideLst>
        <p:guide orient="horz" pos="1361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0" y="1342367"/>
            <a:ext cx="3672999" cy="92625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8" y="2448668"/>
            <a:ext cx="3024823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73049"/>
            <a:ext cx="972264" cy="368700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60" y="173049"/>
            <a:ext cx="2844773" cy="36870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4" y="2776756"/>
            <a:ext cx="3672999" cy="858233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4" y="1831499"/>
            <a:ext cx="3672999" cy="94525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60" y="1008276"/>
            <a:ext cx="1908519" cy="2851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600" y="1008276"/>
            <a:ext cx="1908519" cy="2851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967264"/>
            <a:ext cx="1909269" cy="4031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60" y="1370372"/>
            <a:ext cx="1909269" cy="248967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9" y="967264"/>
            <a:ext cx="1910019" cy="4031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9" y="1370372"/>
            <a:ext cx="1910019" cy="248967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72046"/>
            <a:ext cx="1421636" cy="732199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1" y="172048"/>
            <a:ext cx="2415657" cy="3688003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904246"/>
            <a:ext cx="1421636" cy="2955804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1" y="3024824"/>
            <a:ext cx="2592705" cy="35709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1" y="386105"/>
            <a:ext cx="2592705" cy="2592705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1" y="3381921"/>
            <a:ext cx="2592705" cy="50713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73048"/>
            <a:ext cx="3889058" cy="720196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1008276"/>
            <a:ext cx="3889058" cy="2851776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4005090"/>
            <a:ext cx="1008274" cy="230063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3" y="4005090"/>
            <a:ext cx="1368373" cy="230063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4005090"/>
            <a:ext cx="1008274" cy="230063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円/楕円 64"/>
          <p:cNvSpPr/>
          <p:nvPr/>
        </p:nvSpPr>
        <p:spPr>
          <a:xfrm>
            <a:off x="1851677" y="2305069"/>
            <a:ext cx="1430755" cy="1628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1207686" y="1981891"/>
            <a:ext cx="304829" cy="14028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28"/>
          <p:cNvCxnSpPr>
            <a:stCxn id="73" idx="4"/>
            <a:endCxn id="71" idx="0"/>
          </p:cNvCxnSpPr>
          <p:nvPr/>
        </p:nvCxnSpPr>
        <p:spPr>
          <a:xfrm>
            <a:off x="678103" y="1802627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72356" y="885536"/>
            <a:ext cx="4176464" cy="31472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1 つの角を切り取った四角形 68"/>
          <p:cNvSpPr/>
          <p:nvPr/>
        </p:nvSpPr>
        <p:spPr>
          <a:xfrm flipV="1">
            <a:off x="72356" y="893528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0" name="正方形/長方形 69"/>
          <p:cNvSpPr/>
          <p:nvPr/>
        </p:nvSpPr>
        <p:spPr>
          <a:xfrm>
            <a:off x="72357" y="874108"/>
            <a:ext cx="10340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fig3</a:t>
            </a:r>
            <a:endParaRPr lang="ja-JP" altLang="en-US" sz="1000" dirty="0"/>
          </a:p>
        </p:txBody>
      </p:sp>
      <p:sp>
        <p:nvSpPr>
          <p:cNvPr id="71" name="角丸四角形 70"/>
          <p:cNvSpPr/>
          <p:nvPr/>
        </p:nvSpPr>
        <p:spPr>
          <a:xfrm>
            <a:off x="144363" y="198189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/>
          <p:nvPr/>
        </p:nvCxnSpPr>
        <p:spPr>
          <a:xfrm>
            <a:off x="149124" y="223594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 : 結合子 72"/>
          <p:cNvSpPr/>
          <p:nvPr/>
        </p:nvSpPr>
        <p:spPr>
          <a:xfrm>
            <a:off x="606092" y="16586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74" name="角丸四角形 73"/>
          <p:cNvSpPr/>
          <p:nvPr/>
        </p:nvSpPr>
        <p:spPr>
          <a:xfrm>
            <a:off x="1721829" y="1046096"/>
            <a:ext cx="2382974" cy="284268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28"/>
          <p:cNvCxnSpPr>
            <a:stCxn id="71" idx="3"/>
            <a:endCxn id="77" idx="2"/>
          </p:cNvCxnSpPr>
          <p:nvPr/>
        </p:nvCxnSpPr>
        <p:spPr>
          <a:xfrm>
            <a:off x="1211844" y="2251259"/>
            <a:ext cx="437974" cy="3727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1152475" y="198637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フローチャート : 結合子 76"/>
          <p:cNvSpPr/>
          <p:nvPr/>
        </p:nvSpPr>
        <p:spPr>
          <a:xfrm>
            <a:off x="1649818" y="255203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78" name="正方形/長方形 77"/>
          <p:cNvSpPr/>
          <p:nvPr/>
        </p:nvSpPr>
        <p:spPr>
          <a:xfrm>
            <a:off x="1512515" y="2664643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79" name="フローチャート : 結合子 78"/>
          <p:cNvSpPr/>
          <p:nvPr/>
        </p:nvSpPr>
        <p:spPr>
          <a:xfrm>
            <a:off x="3282432" y="3024679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80" name="角丸四角形 79"/>
          <p:cNvSpPr/>
          <p:nvPr/>
        </p:nvSpPr>
        <p:spPr>
          <a:xfrm>
            <a:off x="2820401" y="327803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State3_2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直線コネクタ 80"/>
          <p:cNvCxnSpPr/>
          <p:nvPr/>
        </p:nvCxnSpPr>
        <p:spPr>
          <a:xfrm>
            <a:off x="2825162" y="3532088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28"/>
          <p:cNvCxnSpPr>
            <a:stCxn id="79" idx="4"/>
            <a:endCxn id="80" idx="0"/>
          </p:cNvCxnSpPr>
          <p:nvPr/>
        </p:nvCxnSpPr>
        <p:spPr>
          <a:xfrm flipH="1">
            <a:off x="3354142" y="3168699"/>
            <a:ext cx="301" cy="1093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28"/>
          <p:cNvCxnSpPr>
            <a:stCxn id="77" idx="5"/>
            <a:endCxn id="80" idx="1"/>
          </p:cNvCxnSpPr>
          <p:nvPr/>
        </p:nvCxnSpPr>
        <p:spPr>
          <a:xfrm>
            <a:off x="1772748" y="2674966"/>
            <a:ext cx="1047653" cy="872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1721828" y="1368499"/>
            <a:ext cx="2382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144363" y="3271054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>
          <a:xfrm>
            <a:off x="149124" y="352510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28"/>
          <p:cNvCxnSpPr>
            <a:stCxn id="85" idx="3"/>
            <a:endCxn id="77" idx="2"/>
          </p:cNvCxnSpPr>
          <p:nvPr/>
        </p:nvCxnSpPr>
        <p:spPr>
          <a:xfrm flipV="1">
            <a:off x="1211844" y="2624047"/>
            <a:ext cx="437974" cy="916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1152475" y="349280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Event2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9" name="直線矢印コネクタ 28"/>
          <p:cNvCxnSpPr>
            <a:stCxn id="71" idx="2"/>
            <a:endCxn id="85" idx="0"/>
          </p:cNvCxnSpPr>
          <p:nvPr/>
        </p:nvCxnSpPr>
        <p:spPr>
          <a:xfrm>
            <a:off x="678104" y="2520627"/>
            <a:ext cx="0" cy="750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144363" y="270645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  <p:sp>
        <p:nvSpPr>
          <p:cNvPr id="91" name="角丸四角形吹き出し 90"/>
          <p:cNvSpPr/>
          <p:nvPr/>
        </p:nvSpPr>
        <p:spPr>
          <a:xfrm>
            <a:off x="360387" y="1368500"/>
            <a:ext cx="1245216" cy="340834"/>
          </a:xfrm>
          <a:prstGeom prst="wedgeRoundRectCallout">
            <a:avLst>
              <a:gd name="adj1" fmla="val 29019"/>
              <a:gd name="adj2" fmla="val 12538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9797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95955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393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9191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8988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7866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8584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8382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OK, transition </a:t>
            </a:r>
            <a:r>
              <a:rPr lang="en-US" altLang="ja-JP" b="1" dirty="0" smtClean="0">
                <a:solidFill>
                  <a:schemeClr val="tx1"/>
                </a:solidFill>
              </a:rPr>
              <a:t>from</a:t>
            </a:r>
            <a:r>
              <a:rPr lang="en-US" altLang="ja-JP" dirty="0" smtClean="0">
                <a:solidFill>
                  <a:schemeClr val="tx1"/>
                </a:solidFill>
              </a:rPr>
              <a:t> is not mentioned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フローチャート : 結合子 91"/>
          <p:cNvSpPr/>
          <p:nvPr/>
        </p:nvSpPr>
        <p:spPr>
          <a:xfrm>
            <a:off x="2307866" y="14405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93" name="角丸四角形 92"/>
          <p:cNvSpPr/>
          <p:nvPr/>
        </p:nvSpPr>
        <p:spPr>
          <a:xfrm>
            <a:off x="1845835" y="169531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State3_1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/>
          <p:cNvCxnSpPr/>
          <p:nvPr/>
        </p:nvCxnSpPr>
        <p:spPr>
          <a:xfrm>
            <a:off x="1850596" y="194936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28"/>
          <p:cNvCxnSpPr>
            <a:stCxn id="92" idx="4"/>
            <a:endCxn id="93" idx="0"/>
          </p:cNvCxnSpPr>
          <p:nvPr/>
        </p:nvCxnSpPr>
        <p:spPr>
          <a:xfrm flipH="1">
            <a:off x="2379576" y="1584527"/>
            <a:ext cx="301" cy="1107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</p:cNvCxnSpPr>
          <p:nvPr/>
        </p:nvCxnSpPr>
        <p:spPr>
          <a:xfrm flipV="1">
            <a:off x="1793839" y="2621952"/>
            <a:ext cx="2310964" cy="20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28"/>
          <p:cNvCxnSpPr>
            <a:endCxn id="93" idx="2"/>
          </p:cNvCxnSpPr>
          <p:nvPr/>
        </p:nvCxnSpPr>
        <p:spPr>
          <a:xfrm flipV="1">
            <a:off x="1772748" y="2234048"/>
            <a:ext cx="606828" cy="2338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角丸四角形 97"/>
          <p:cNvSpPr/>
          <p:nvPr/>
        </p:nvSpPr>
        <p:spPr>
          <a:xfrm>
            <a:off x="2949321" y="169531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State3_2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99" name="直線コネクタ 98"/>
          <p:cNvCxnSpPr/>
          <p:nvPr/>
        </p:nvCxnSpPr>
        <p:spPr>
          <a:xfrm>
            <a:off x="2954082" y="194936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8"/>
          <p:cNvCxnSpPr>
            <a:stCxn id="77" idx="6"/>
            <a:endCxn id="98" idx="2"/>
          </p:cNvCxnSpPr>
          <p:nvPr/>
        </p:nvCxnSpPr>
        <p:spPr>
          <a:xfrm flipV="1">
            <a:off x="1793839" y="2234048"/>
            <a:ext cx="1689223" cy="3899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吹き出し 100"/>
          <p:cNvSpPr/>
          <p:nvPr/>
        </p:nvSpPr>
        <p:spPr>
          <a:xfrm>
            <a:off x="1817994" y="3615914"/>
            <a:ext cx="881071" cy="370001"/>
          </a:xfrm>
          <a:prstGeom prst="wedgeRoundRectCallout">
            <a:avLst>
              <a:gd name="adj1" fmla="val 37212"/>
              <a:gd name="adj2" fmla="val -11470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9797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95955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393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9191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8988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7866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8584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8382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OK, transition </a:t>
            </a:r>
            <a:r>
              <a:rPr lang="en-US" altLang="ja-JP" b="1" dirty="0" smtClean="0">
                <a:solidFill>
                  <a:schemeClr val="tx1"/>
                </a:solidFill>
              </a:rPr>
              <a:t>to</a:t>
            </a:r>
            <a:r>
              <a:rPr lang="en-US" altLang="ja-JP" dirty="0" smtClean="0">
                <a:solidFill>
                  <a:schemeClr val="tx1"/>
                </a:solidFill>
              </a:rPr>
              <a:t> at most a single vertex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" name="角丸四角形吹き出し 101"/>
          <p:cNvSpPr/>
          <p:nvPr/>
        </p:nvSpPr>
        <p:spPr>
          <a:xfrm>
            <a:off x="2258530" y="2664643"/>
            <a:ext cx="1270209" cy="310712"/>
          </a:xfrm>
          <a:prstGeom prst="wedgeRoundRectCallout">
            <a:avLst>
              <a:gd name="adj1" fmla="val 12114"/>
              <a:gd name="adj2" fmla="val -1215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9797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95955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393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9191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8988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7866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8584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8382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NG, transition </a:t>
            </a:r>
            <a:r>
              <a:rPr lang="en-US" altLang="ja-JP" b="1" dirty="0" smtClean="0">
                <a:solidFill>
                  <a:schemeClr val="tx1"/>
                </a:solidFill>
              </a:rPr>
              <a:t>to</a:t>
            </a:r>
            <a:r>
              <a:rPr lang="en-US" altLang="ja-JP" dirty="0" smtClean="0">
                <a:solidFill>
                  <a:schemeClr val="tx1"/>
                </a:solidFill>
              </a:rPr>
              <a:t> over one vertices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2885" y="72355"/>
            <a:ext cx="3883926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An </a:t>
            </a:r>
            <a:r>
              <a:rPr lang="en-US" altLang="ja-JP" i="1" dirty="0"/>
              <a:t>entry point </a:t>
            </a:r>
            <a:r>
              <a:rPr lang="en-US" altLang="ja-JP" dirty="0" err="1"/>
              <a:t>pseudostate</a:t>
            </a:r>
            <a:r>
              <a:rPr lang="en-US" altLang="ja-JP" dirty="0"/>
              <a:t> is an entry point of a state machine or composite state. In each region of the state machine or composite state it has at most a single transition to a vertex within the same region. 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2390058" y="580186"/>
            <a:ext cx="17940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 (11-08-06.pdf §15.3.8 page 551).</a:t>
            </a:r>
            <a:endParaRPr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358900" y="360387"/>
            <a:ext cx="585663" cy="12573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1358900" y="366518"/>
            <a:ext cx="2424759" cy="2421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46385" y="366518"/>
            <a:ext cx="7125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>
            <a:off x="3198416" y="366518"/>
            <a:ext cx="12263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endCxn id="77" idx="0"/>
          </p:cNvCxnSpPr>
          <p:nvPr/>
        </p:nvCxnSpPr>
        <p:spPr>
          <a:xfrm flipH="1">
            <a:off x="1721829" y="368535"/>
            <a:ext cx="1540013" cy="21835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>
            <a:off x="679450" y="512568"/>
            <a:ext cx="584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76</Words>
  <Application>Microsoft Office PowerPoint</Application>
  <PresentationFormat>ユーザー設定</PresentationFormat>
  <Paragraphs>17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Windows ユーザー</cp:lastModifiedBy>
  <cp:revision>57</cp:revision>
  <dcterms:created xsi:type="dcterms:W3CDTF">2012-01-23T00:40:33Z</dcterms:created>
  <dcterms:modified xsi:type="dcterms:W3CDTF">2012-05-29T22:40:55Z</dcterms:modified>
</cp:coreProperties>
</file>