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97" r:id="rId14"/>
    <p:sldId id="298" r:id="rId15"/>
    <p:sldId id="295" r:id="rId16"/>
    <p:sldId id="296" r:id="rId17"/>
    <p:sldId id="271" r:id="rId18"/>
    <p:sldId id="272" r:id="rId19"/>
    <p:sldId id="293" r:id="rId20"/>
    <p:sldId id="294" r:id="rId21"/>
    <p:sldId id="290" r:id="rId22"/>
    <p:sldId id="291" r:id="rId23"/>
    <p:sldId id="292" r:id="rId24"/>
    <p:sldId id="284" r:id="rId25"/>
    <p:sldId id="285" r:id="rId26"/>
    <p:sldId id="286" r:id="rId27"/>
    <p:sldId id="289" r:id="rId28"/>
    <p:sldId id="288" r:id="rId29"/>
    <p:sldId id="287" r:id="rId30"/>
    <p:sldId id="279" r:id="rId31"/>
    <p:sldId id="273" r:id="rId32"/>
    <p:sldId id="280" r:id="rId33"/>
    <p:sldId id="281" r:id="rId34"/>
    <p:sldId id="274" r:id="rId35"/>
    <p:sldId id="283" r:id="rId36"/>
    <p:sldId id="275" r:id="rId37"/>
    <p:sldId id="278" r:id="rId38"/>
    <p:sldId id="276" r:id="rId39"/>
    <p:sldId id="277" r:id="rId40"/>
    <p:sldId id="258" r:id="rId41"/>
  </p:sldIdLst>
  <p:sldSz cx="4321175" cy="3600450"/>
  <p:notesSz cx="6858000" cy="9144000"/>
  <p:defaultTextStyle>
    <a:defPPr>
      <a:defRPr lang="ja-JP"/>
    </a:defPPr>
    <a:lvl1pPr marL="0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F9F65AE-A921-44BD-8E77-FFC6AD1DC978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97"/>
            <p14:sldId id="298"/>
            <p14:sldId id="295"/>
            <p14:sldId id="296"/>
            <p14:sldId id="271"/>
            <p14:sldId id="272"/>
            <p14:sldId id="293"/>
            <p14:sldId id="294"/>
            <p14:sldId id="290"/>
            <p14:sldId id="291"/>
            <p14:sldId id="292"/>
            <p14:sldId id="284"/>
            <p14:sldId id="285"/>
            <p14:sldId id="286"/>
            <p14:sldId id="289"/>
            <p14:sldId id="288"/>
            <p14:sldId id="287"/>
            <p14:sldId id="279"/>
            <p14:sldId id="273"/>
            <p14:sldId id="280"/>
            <p14:sldId id="281"/>
            <p14:sldId id="274"/>
            <p14:sldId id="283"/>
            <p14:sldId id="275"/>
            <p14:sldId id="278"/>
            <p14:sldId id="276"/>
            <p14:sldId id="27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782" y="-90"/>
      </p:cViewPr>
      <p:guideLst>
        <p:guide orient="horz" pos="1134"/>
        <p:guide pos="1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2012/6/4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40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95" y="1118475"/>
            <a:ext cx="3672999" cy="77176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83" y="2040258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3" y="144189"/>
            <a:ext cx="972264" cy="307205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16065" y="144189"/>
            <a:ext cx="2844773" cy="30720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9" y="2313624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1349" y="1526026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05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315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578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841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104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16065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96605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5" y="805937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6065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195101" y="805937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195101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60" y="143352"/>
            <a:ext cx="1421636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89466" y="143354"/>
            <a:ext cx="2415657" cy="3072884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6060" y="753428"/>
            <a:ext cx="1421636" cy="2462808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6" y="2520317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46986" y="321707"/>
            <a:ext cx="2592705" cy="2160270"/>
          </a:xfrm>
        </p:spPr>
        <p:txBody>
          <a:bodyPr/>
          <a:lstStyle>
            <a:lvl1pPr marL="0" indent="0">
              <a:buNone/>
              <a:defRPr sz="1500"/>
            </a:lvl1pPr>
            <a:lvl2pPr marL="226312" indent="0">
              <a:buNone/>
              <a:defRPr sz="1400"/>
            </a:lvl2pPr>
            <a:lvl3pPr marL="452624" indent="0">
              <a:buNone/>
              <a:defRPr sz="1200"/>
            </a:lvl3pPr>
            <a:lvl4pPr marL="678935" indent="0">
              <a:buNone/>
              <a:defRPr sz="1000"/>
            </a:lvl4pPr>
            <a:lvl5pPr marL="905247" indent="0">
              <a:buNone/>
              <a:defRPr sz="1000"/>
            </a:lvl5pPr>
            <a:lvl6pPr marL="1131559" indent="0">
              <a:buNone/>
              <a:defRPr sz="1000"/>
            </a:lvl6pPr>
            <a:lvl7pPr marL="1357871" indent="0">
              <a:buNone/>
              <a:defRPr sz="1000"/>
            </a:lvl7pPr>
            <a:lvl8pPr marL="1584182" indent="0">
              <a:buNone/>
              <a:defRPr sz="1000"/>
            </a:lvl8pPr>
            <a:lvl9pPr marL="1810494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46986" y="2817855"/>
            <a:ext cx="2592705" cy="422553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16060" y="144186"/>
            <a:ext cx="3889058" cy="600075"/>
          </a:xfrm>
          <a:prstGeom prst="rect">
            <a:avLst/>
          </a:prstGeom>
        </p:spPr>
        <p:txBody>
          <a:bodyPr vert="horz" lIns="45262" tIns="22631" rIns="45262" bIns="2263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840106"/>
            <a:ext cx="3889058" cy="2376131"/>
          </a:xfrm>
          <a:prstGeom prst="rect">
            <a:avLst/>
          </a:prstGeom>
        </p:spPr>
        <p:txBody>
          <a:bodyPr vert="horz" lIns="45262" tIns="22631" rIns="45262" bIns="2263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16060" y="3337087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476408" y="3337087"/>
            <a:ext cx="1368373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096844" y="3337087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4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4" indent="-169734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57" indent="-141445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1" indent="-113156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03" indent="-113156" algn="l" defTabSz="452624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15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26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38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5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35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47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59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71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8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49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5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40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483506" y="1605761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  <p:cxnSp>
        <p:nvCxnSpPr>
          <p:cNvPr id="21" name="直線矢印コネクタ 28"/>
          <p:cNvCxnSpPr>
            <a:stCxn id="153" idx="2"/>
            <a:endCxn id="16" idx="0"/>
          </p:cNvCxnSpPr>
          <p:nvPr/>
        </p:nvCxnSpPr>
        <p:spPr>
          <a:xfrm>
            <a:off x="1554697" y="1323140"/>
            <a:ext cx="814" cy="2826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840604" y="646148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3315054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70" y="84927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31" y="1103331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770977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2160587" y="2001502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7" idx="0"/>
          </p:cNvCxnSpPr>
          <p:nvPr/>
        </p:nvCxnSpPr>
        <p:spPr>
          <a:xfrm>
            <a:off x="1840604" y="1388015"/>
            <a:ext cx="2380" cy="436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17" idx="1"/>
            <a:endCxn id="153" idx="1"/>
          </p:cNvCxnSpPr>
          <p:nvPr/>
        </p:nvCxnSpPr>
        <p:spPr>
          <a:xfrm rot="10800000">
            <a:off x="1097271" y="1118646"/>
            <a:ext cx="423959" cy="885608"/>
          </a:xfrm>
          <a:prstGeom prst="bentConnector3">
            <a:avLst>
              <a:gd name="adj1" fmla="val 1539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7" idx="3"/>
            <a:endCxn id="153" idx="3"/>
          </p:cNvCxnSpPr>
          <p:nvPr/>
        </p:nvCxnSpPr>
        <p:spPr>
          <a:xfrm flipV="1">
            <a:off x="2164745" y="1118646"/>
            <a:ext cx="419198" cy="885608"/>
          </a:xfrm>
          <a:prstGeom prst="bentConnector3">
            <a:avLst>
              <a:gd name="adj1" fmla="val 1545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800553" y="1368178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80929" y="2029950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70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17" name="角丸四角形 16"/>
          <p:cNvSpPr/>
          <p:nvPr/>
        </p:nvSpPr>
        <p:spPr>
          <a:xfrm>
            <a:off x="1521223" y="1824235"/>
            <a:ext cx="643522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Choice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1525983" y="2040258"/>
            <a:ext cx="6387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6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7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6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6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11" y="1388017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70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31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1102031" y="191026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31" name="角丸四角形 30"/>
          <p:cNvSpPr/>
          <p:nvPr/>
        </p:nvSpPr>
        <p:spPr>
          <a:xfrm>
            <a:off x="1102332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8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72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94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94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13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1130152" y="219494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51" name="正方形/長方形 50"/>
          <p:cNvSpPr/>
          <p:nvPr/>
        </p:nvSpPr>
        <p:spPr>
          <a:xfrm>
            <a:off x="2169813" y="247139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94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94" y="191026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1" name="直線矢印コネクタ 28"/>
          <p:cNvCxnSpPr>
            <a:stCxn id="44" idx="0"/>
            <a:endCxn id="58" idx="2"/>
          </p:cNvCxnSpPr>
          <p:nvPr/>
        </p:nvCxnSpPr>
        <p:spPr>
          <a:xfrm flipV="1">
            <a:off x="3339329" y="2194945"/>
            <a:ext cx="0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786342" y="21951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65" name="角丸四角形 64"/>
          <p:cNvSpPr/>
          <p:nvPr/>
        </p:nvSpPr>
        <p:spPr>
          <a:xfrm>
            <a:off x="2805594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State6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/>
          <p:cNvCxnSpPr/>
          <p:nvPr/>
        </p:nvCxnSpPr>
        <p:spPr>
          <a:xfrm>
            <a:off x="2810349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2805594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8" name="直線矢印コネクタ 28"/>
          <p:cNvCxnSpPr>
            <a:stCxn id="58" idx="0"/>
            <a:endCxn id="65" idx="2"/>
          </p:cNvCxnSpPr>
          <p:nvPr/>
        </p:nvCxnSpPr>
        <p:spPr>
          <a:xfrm flipV="1">
            <a:off x="3339329" y="1388017"/>
            <a:ext cx="0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2786342" y="135671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312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6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7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234587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234601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 and anonymous transition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6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6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11" y="1388017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70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31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1102332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8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72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94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94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13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169813" y="247139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94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94" y="191026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2175812" y="165670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37" name="直線矢印コネクタ 28"/>
          <p:cNvCxnSpPr>
            <a:stCxn id="27" idx="3"/>
            <a:endCxn id="58" idx="1"/>
          </p:cNvCxnSpPr>
          <p:nvPr/>
        </p:nvCxnSpPr>
        <p:spPr>
          <a:xfrm>
            <a:off x="2169506" y="1925577"/>
            <a:ext cx="6360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832482" y="68393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6"/>
            <a:ext cx="3099030" cy="14190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298742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303498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60472" y="53991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3"/>
            <a:endCxn id="29" idx="1"/>
          </p:cNvCxnSpPr>
          <p:nvPr/>
        </p:nvCxnSpPr>
        <p:spPr>
          <a:xfrm>
            <a:off x="1366223" y="1156436"/>
            <a:ext cx="6735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039815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044576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465349" y="91021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2840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249551" y="699548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6"/>
            <a:ext cx="3166667" cy="1995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715811" y="97406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720566" y="1228114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177540" y="55552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8" name="直線矢印コネクタ 28"/>
          <p:cNvCxnSpPr>
            <a:stCxn id="153" idx="3"/>
            <a:endCxn id="16" idx="1"/>
          </p:cNvCxnSpPr>
          <p:nvPr/>
        </p:nvCxnSpPr>
        <p:spPr>
          <a:xfrm>
            <a:off x="1783292" y="1243429"/>
            <a:ext cx="5636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800547" y="99720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16" name="角丸四角形 15"/>
          <p:cNvSpPr/>
          <p:nvPr/>
        </p:nvSpPr>
        <p:spPr>
          <a:xfrm>
            <a:off x="2346926" y="97406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2351681" y="1228114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28"/>
          <p:cNvCxnSpPr>
            <a:stCxn id="16" idx="2"/>
            <a:endCxn id="153" idx="2"/>
          </p:cNvCxnSpPr>
          <p:nvPr/>
        </p:nvCxnSpPr>
        <p:spPr>
          <a:xfrm rot="5400000">
            <a:off x="2065110" y="697240"/>
            <a:ext cx="12700" cy="1631115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800547" y="151914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Event3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829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832482" y="68393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6"/>
            <a:ext cx="3099030" cy="14190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298742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303498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60472" y="53991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3"/>
            <a:endCxn id="29" idx="1"/>
          </p:cNvCxnSpPr>
          <p:nvPr/>
        </p:nvCxnSpPr>
        <p:spPr>
          <a:xfrm>
            <a:off x="1366223" y="1156436"/>
            <a:ext cx="6735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039815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044576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8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249551" y="699548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6"/>
            <a:ext cx="1438475" cy="1995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715811" y="97406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720566" y="1228114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177540" y="55552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8" name="直線矢印コネクタ 28"/>
          <p:cNvCxnSpPr>
            <a:stCxn id="153" idx="2"/>
            <a:endCxn id="25" idx="0"/>
          </p:cNvCxnSpPr>
          <p:nvPr/>
        </p:nvCxnSpPr>
        <p:spPr>
          <a:xfrm>
            <a:off x="1249552" y="1512797"/>
            <a:ext cx="295" cy="3245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30425" y="151279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1177836" y="1837387"/>
            <a:ext cx="144021" cy="144020"/>
            <a:chOff x="759204" y="1949037"/>
            <a:chExt cx="144021" cy="144020"/>
          </a:xfrm>
        </p:grpSpPr>
        <p:sp>
          <p:nvSpPr>
            <p:cNvPr id="25" name="フローチャート : 結合子 24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26" name="フローチャート : 結合子 25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07157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832482" y="68393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6"/>
            <a:ext cx="3099030" cy="14190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298742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303498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60472" y="53991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2" idx="6"/>
            <a:endCxn id="29" idx="1"/>
          </p:cNvCxnSpPr>
          <p:nvPr/>
        </p:nvCxnSpPr>
        <p:spPr>
          <a:xfrm>
            <a:off x="1434068" y="1156436"/>
            <a:ext cx="6057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039815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044576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1290051" y="1084428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4" name="直線コネクタ 33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正方形/長方形 35"/>
          <p:cNvSpPr/>
          <p:nvPr/>
        </p:nvSpPr>
        <p:spPr>
          <a:xfrm>
            <a:off x="951155" y="1122952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654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249551" y="699548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6"/>
            <a:ext cx="1438475" cy="1995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715811" y="97406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720566" y="1228114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177540" y="55552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8" name="直線矢印コネクタ 28"/>
          <p:cNvCxnSpPr>
            <a:stCxn id="153" idx="2"/>
            <a:endCxn id="30" idx="0"/>
          </p:cNvCxnSpPr>
          <p:nvPr/>
        </p:nvCxnSpPr>
        <p:spPr>
          <a:xfrm>
            <a:off x="1249552" y="1512797"/>
            <a:ext cx="297" cy="5754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30425" y="151279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1177840" y="2088257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0" name="フローチャート : 結合子 29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2" name="直線コネクタ 31"/>
            <p:cNvCxnSpPr>
              <a:stCxn id="30" idx="1"/>
              <a:endCxn id="30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>
              <a:stCxn id="30" idx="7"/>
              <a:endCxn id="30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正方形/長方形 35"/>
          <p:cNvSpPr/>
          <p:nvPr/>
        </p:nvSpPr>
        <p:spPr>
          <a:xfrm>
            <a:off x="1249849" y="1891229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728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169278" y="88706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3747102" cy="18511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5538" y="109019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40294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097268" y="74304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6"/>
            <a:endCxn id="42" idx="2"/>
          </p:cNvCxnSpPr>
          <p:nvPr/>
        </p:nvCxnSpPr>
        <p:spPr>
          <a:xfrm flipV="1">
            <a:off x="1775022" y="1431575"/>
            <a:ext cx="529578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376611" y="109019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381372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568289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1631011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フローチャート : 結合子 41"/>
          <p:cNvSpPr/>
          <p:nvPr/>
        </p:nvSpPr>
        <p:spPr>
          <a:xfrm>
            <a:off x="2304606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43" name="グループ化 42"/>
          <p:cNvGrpSpPr/>
          <p:nvPr/>
        </p:nvGrpSpPr>
        <p:grpSpPr>
          <a:xfrm>
            <a:off x="3372089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48" name="フローチャート : 結合子 47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9" name="直線コネクタ 48"/>
            <p:cNvCxnSpPr>
              <a:stCxn id="48" idx="1"/>
              <a:endCxn id="48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48" idx="7"/>
              <a:endCxn id="48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フリーフォーム 21"/>
          <p:cNvSpPr/>
          <p:nvPr/>
        </p:nvSpPr>
        <p:spPr>
          <a:xfrm>
            <a:off x="361950" y="1428750"/>
            <a:ext cx="3378200" cy="444500"/>
          </a:xfrm>
          <a:custGeom>
            <a:avLst/>
            <a:gdLst>
              <a:gd name="connsiteX0" fmla="*/ 3162300 w 3378200"/>
              <a:gd name="connsiteY0" fmla="*/ 0 h 444500"/>
              <a:gd name="connsiteX1" fmla="*/ 3378200 w 3378200"/>
              <a:gd name="connsiteY1" fmla="*/ 0 h 444500"/>
              <a:gd name="connsiteX2" fmla="*/ 3378200 w 3378200"/>
              <a:gd name="connsiteY2" fmla="*/ 444500 h 444500"/>
              <a:gd name="connsiteX3" fmla="*/ 0 w 3378200"/>
              <a:gd name="connsiteY3" fmla="*/ 444500 h 444500"/>
              <a:gd name="connsiteX4" fmla="*/ 0 w 3378200"/>
              <a:gd name="connsiteY4" fmla="*/ 19050 h 444500"/>
              <a:gd name="connsiteX5" fmla="*/ 209550 w 3378200"/>
              <a:gd name="connsiteY5" fmla="*/ 1905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444500">
                <a:moveTo>
                  <a:pt x="3162300" y="0"/>
                </a:moveTo>
                <a:lnTo>
                  <a:pt x="3378200" y="0"/>
                </a:lnTo>
                <a:lnTo>
                  <a:pt x="3378200" y="444500"/>
                </a:lnTo>
                <a:lnTo>
                  <a:pt x="0" y="444500"/>
                </a:lnTo>
                <a:lnTo>
                  <a:pt x="0" y="19050"/>
                </a:lnTo>
                <a:lnTo>
                  <a:pt x="209550" y="1905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48425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4" name="正方形/長方形 23"/>
          <p:cNvSpPr/>
          <p:nvPr/>
        </p:nvSpPr>
        <p:spPr>
          <a:xfrm>
            <a:off x="1257969" y="1368180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376617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2986161" y="1368180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030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5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40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8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325697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95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537253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6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578098" y="188754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34083" y="1815539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7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6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8" y="188755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106242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84" y="161818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187223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12365" y="1132053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6" y="8276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01286" y="177003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28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2018469" y="1679713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57012" y="1307596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57012" y="131558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57019" y="129616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84729" y="195422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89484" y="220827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46458" y="153569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629022" y="303000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85007" y="2957999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51991" y="215158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52210" y="222359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52962" y="303001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2302721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95808" y="276064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500563" y="301469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63289" y="2274513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52210" y="19701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52210" y="29124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16371" y="299484"/>
            <a:ext cx="3603086" cy="843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1 つの角を切り取った四角形 23"/>
          <p:cNvSpPr/>
          <p:nvPr/>
        </p:nvSpPr>
        <p:spPr>
          <a:xfrm flipV="1">
            <a:off x="216371" y="307475"/>
            <a:ext cx="1316778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16378" y="288057"/>
            <a:ext cx="13167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Outer State Machine</a:t>
            </a:r>
            <a:endParaRPr lang="ja-JP" altLang="en-US" sz="1000" dirty="0"/>
          </a:p>
        </p:txBody>
      </p:sp>
      <p:sp>
        <p:nvSpPr>
          <p:cNvPr id="27" name="フローチャート : 結合子 26"/>
          <p:cNvSpPr/>
          <p:nvPr/>
        </p:nvSpPr>
        <p:spPr>
          <a:xfrm>
            <a:off x="363073" y="79211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16436" y="863106"/>
            <a:ext cx="3060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822523" y="666765"/>
            <a:ext cx="661345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827278" y="920818"/>
            <a:ext cx="6587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2327689" y="666765"/>
            <a:ext cx="1077913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2331169" y="920818"/>
            <a:ext cx="10680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5" idx="3"/>
            <a:endCxn id="48" idx="2"/>
          </p:cNvCxnSpPr>
          <p:nvPr/>
        </p:nvCxnSpPr>
        <p:spPr>
          <a:xfrm>
            <a:off x="1483868" y="837451"/>
            <a:ext cx="775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443193" y="617900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OuterEvent</a:t>
            </a:r>
            <a:endParaRPr lang="ja-JP" altLang="en-US" sz="1000" dirty="0"/>
          </a:p>
        </p:txBody>
      </p:sp>
      <p:sp>
        <p:nvSpPr>
          <p:cNvPr id="48" name="フローチャート : 結合子 47"/>
          <p:cNvSpPr/>
          <p:nvPr/>
        </p:nvSpPr>
        <p:spPr>
          <a:xfrm>
            <a:off x="2259158" y="76544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9" name="正方形/長方形 48"/>
          <p:cNvSpPr/>
          <p:nvPr/>
        </p:nvSpPr>
        <p:spPr>
          <a:xfrm>
            <a:off x="1852918" y="83392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3333593" y="77027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53" name="フローチャート : 結合子 52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54" name="直線コネクタ 53"/>
            <p:cNvCxnSpPr>
              <a:stCxn id="53" idx="1"/>
              <a:endCxn id="53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53" idx="7"/>
              <a:endCxn id="53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/>
          <p:cNvSpPr/>
          <p:nvPr/>
        </p:nvSpPr>
        <p:spPr>
          <a:xfrm>
            <a:off x="3363484" y="852998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1055042" y="3359636"/>
            <a:ext cx="2016224" cy="174213"/>
          </a:xfrm>
          <a:prstGeom prst="wedgeRoundRectCallout">
            <a:avLst>
              <a:gd name="adj1" fmla="val -24490"/>
              <a:gd name="adj2" fmla="val -21686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Want to know </a:t>
            </a:r>
            <a:r>
              <a:rPr kumimoji="1" lang="en-US" altLang="ja-JP" dirty="0" err="1" smtClean="0"/>
              <a:t>OuterEvent</a:t>
            </a:r>
            <a:r>
              <a:rPr kumimoji="1" lang="en-US" altLang="ja-JP" dirty="0" smtClean="0"/>
              <a:t> or not?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896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2018469" y="1679713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57012" y="1307596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57012" y="131558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57019" y="129616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84729" y="195422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89484" y="220827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46458" y="153569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629022" y="303000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85007" y="2957999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51991" y="215158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52210" y="222359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52962" y="303001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2302721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95808" y="276064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500563" y="301469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63289" y="2274513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52210" y="19701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52210" y="29124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16371" y="299484"/>
            <a:ext cx="3603086" cy="843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1 つの角を切り取った四角形 23"/>
          <p:cNvSpPr/>
          <p:nvPr/>
        </p:nvSpPr>
        <p:spPr>
          <a:xfrm flipV="1">
            <a:off x="216371" y="307475"/>
            <a:ext cx="1316778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16378" y="288057"/>
            <a:ext cx="13167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Outer State Machine</a:t>
            </a:r>
            <a:endParaRPr lang="ja-JP" altLang="en-US" sz="1000" dirty="0"/>
          </a:p>
        </p:txBody>
      </p:sp>
      <p:sp>
        <p:nvSpPr>
          <p:cNvPr id="27" name="フローチャート : 結合子 26"/>
          <p:cNvSpPr/>
          <p:nvPr/>
        </p:nvSpPr>
        <p:spPr>
          <a:xfrm>
            <a:off x="363073" y="79211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16436" y="863106"/>
            <a:ext cx="3060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822523" y="666765"/>
            <a:ext cx="661345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827278" y="920818"/>
            <a:ext cx="6587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2327689" y="666765"/>
            <a:ext cx="1077913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2331169" y="920818"/>
            <a:ext cx="10680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5" idx="3"/>
            <a:endCxn id="48" idx="2"/>
          </p:cNvCxnSpPr>
          <p:nvPr/>
        </p:nvCxnSpPr>
        <p:spPr>
          <a:xfrm>
            <a:off x="1483868" y="837451"/>
            <a:ext cx="775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443193" y="617900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OuterEvent</a:t>
            </a:r>
            <a:endParaRPr lang="ja-JP" altLang="en-US" sz="1000" dirty="0"/>
          </a:p>
        </p:txBody>
      </p:sp>
      <p:sp>
        <p:nvSpPr>
          <p:cNvPr id="48" name="フローチャート : 結合子 47"/>
          <p:cNvSpPr/>
          <p:nvPr/>
        </p:nvSpPr>
        <p:spPr>
          <a:xfrm>
            <a:off x="2259158" y="76544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9" name="正方形/長方形 48"/>
          <p:cNvSpPr/>
          <p:nvPr/>
        </p:nvSpPr>
        <p:spPr>
          <a:xfrm>
            <a:off x="1852918" y="83392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3333593" y="77027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53" name="フローチャート : 結合子 52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54" name="直線コネクタ 53"/>
            <p:cNvCxnSpPr>
              <a:stCxn id="53" idx="1"/>
              <a:endCxn id="53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53" idx="7"/>
              <a:endCxn id="53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/>
          <p:cNvSpPr/>
          <p:nvPr/>
        </p:nvSpPr>
        <p:spPr>
          <a:xfrm>
            <a:off x="3363484" y="852998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1055042" y="3359636"/>
            <a:ext cx="2016224" cy="174213"/>
          </a:xfrm>
          <a:prstGeom prst="wedgeRoundRectCallout">
            <a:avLst>
              <a:gd name="adj1" fmla="val -24490"/>
              <a:gd name="adj2" fmla="val -21686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Want to know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629022" y="2791717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OuterEvent</a:t>
            </a:r>
            <a:endParaRPr lang="ja-JP" altLang="en-US" sz="1000" dirty="0"/>
          </a:p>
        </p:txBody>
      </p:sp>
      <p:sp>
        <p:nvSpPr>
          <p:cNvPr id="58" name="角丸四角形吹き出し 57"/>
          <p:cNvSpPr/>
          <p:nvPr/>
        </p:nvSpPr>
        <p:spPr>
          <a:xfrm>
            <a:off x="55129" y="2425831"/>
            <a:ext cx="1816383" cy="226430"/>
          </a:xfrm>
          <a:prstGeom prst="wedgeRoundRectCallout">
            <a:avLst>
              <a:gd name="adj1" fmla="val -23458"/>
              <a:gd name="adj2" fmla="val 16530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</a:t>
            </a:r>
            <a:r>
              <a:rPr kumimoji="1" lang="en-US" altLang="ja-JP" dirty="0" err="1" smtClean="0"/>
              <a:t>entry_pseudo_state</a:t>
            </a:r>
            <a:endParaRPr kumimoji="1" lang="ja-JP" altLang="en-US" dirty="0"/>
          </a:p>
        </p:txBody>
      </p:sp>
      <p:sp>
        <p:nvSpPr>
          <p:cNvPr id="59" name="角丸四角形吹き出し 58"/>
          <p:cNvSpPr/>
          <p:nvPr/>
        </p:nvSpPr>
        <p:spPr>
          <a:xfrm>
            <a:off x="1872555" y="341432"/>
            <a:ext cx="1387131" cy="139470"/>
          </a:xfrm>
          <a:prstGeom prst="wedgeRoundRectCallout">
            <a:avLst>
              <a:gd name="adj1" fmla="val -17485"/>
              <a:gd name="adj2" fmla="val 25370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</a:t>
            </a:r>
            <a:r>
              <a:rPr kumimoji="1" lang="en-US" altLang="ja-JP" dirty="0" err="1" smtClean="0"/>
              <a:t>entry_pt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64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2018469" y="1679713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57012" y="1307596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57012" y="131558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57019" y="129616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84729" y="195422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89484" y="220827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46458" y="153569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629028" y="3030009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85007" y="2957999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51991" y="215158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52210" y="222359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52962" y="303001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2302721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95808" y="276064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500563" y="301469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63289" y="2274513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52210" y="19701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52210" y="29124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16371" y="299484"/>
            <a:ext cx="3603086" cy="843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1 つの角を切り取った四角形 23"/>
          <p:cNvSpPr/>
          <p:nvPr/>
        </p:nvSpPr>
        <p:spPr>
          <a:xfrm flipV="1">
            <a:off x="216371" y="307475"/>
            <a:ext cx="1316778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16378" y="288057"/>
            <a:ext cx="13167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Outer State Machine</a:t>
            </a:r>
            <a:endParaRPr lang="ja-JP" altLang="en-US" sz="1000" dirty="0"/>
          </a:p>
        </p:txBody>
      </p:sp>
      <p:sp>
        <p:nvSpPr>
          <p:cNvPr id="27" name="フローチャート : 結合子 26"/>
          <p:cNvSpPr/>
          <p:nvPr/>
        </p:nvSpPr>
        <p:spPr>
          <a:xfrm>
            <a:off x="363073" y="79211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16436" y="863106"/>
            <a:ext cx="3060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822523" y="666765"/>
            <a:ext cx="661345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827278" y="920818"/>
            <a:ext cx="6587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2327689" y="666765"/>
            <a:ext cx="1077913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2331169" y="920818"/>
            <a:ext cx="10680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5" idx="3"/>
            <a:endCxn id="48" idx="2"/>
          </p:cNvCxnSpPr>
          <p:nvPr/>
        </p:nvCxnSpPr>
        <p:spPr>
          <a:xfrm>
            <a:off x="1483868" y="837451"/>
            <a:ext cx="775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443193" y="617900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OuterEvent</a:t>
            </a:r>
            <a:endParaRPr lang="ja-JP" altLang="en-US" sz="1000" dirty="0"/>
          </a:p>
        </p:txBody>
      </p:sp>
      <p:sp>
        <p:nvSpPr>
          <p:cNvPr id="48" name="フローチャート : 結合子 47"/>
          <p:cNvSpPr/>
          <p:nvPr/>
        </p:nvSpPr>
        <p:spPr>
          <a:xfrm>
            <a:off x="2259158" y="76544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9" name="正方形/長方形 48"/>
          <p:cNvSpPr/>
          <p:nvPr/>
        </p:nvSpPr>
        <p:spPr>
          <a:xfrm>
            <a:off x="1852918" y="83392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3333593" y="77027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53" name="フローチャート : 結合子 52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54" name="直線コネクタ 53"/>
            <p:cNvCxnSpPr>
              <a:stCxn id="53" idx="1"/>
              <a:endCxn id="53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53" idx="7"/>
              <a:endCxn id="53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/>
          <p:cNvSpPr/>
          <p:nvPr/>
        </p:nvSpPr>
        <p:spPr>
          <a:xfrm>
            <a:off x="3363484" y="852998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1055042" y="3276232"/>
            <a:ext cx="2016224" cy="257617"/>
          </a:xfrm>
          <a:prstGeom prst="wedgeRoundRectCallout">
            <a:avLst>
              <a:gd name="adj1" fmla="val -22661"/>
              <a:gd name="adj2" fmla="val -14244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Don't want to know and </a:t>
            </a:r>
          </a:p>
          <a:p>
            <a:pPr algn="ctr"/>
            <a:r>
              <a:rPr kumimoji="1" lang="en-US" altLang="ja-JP" dirty="0" smtClean="0"/>
              <a:t>don't want to depend on outside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629022" y="2791717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none</a:t>
            </a:r>
            <a:endParaRPr lang="ja-JP" altLang="en-US" sz="1000" dirty="0"/>
          </a:p>
        </p:txBody>
      </p:sp>
      <p:sp>
        <p:nvSpPr>
          <p:cNvPr id="58" name="角丸四角形吹き出し 57"/>
          <p:cNvSpPr/>
          <p:nvPr/>
        </p:nvSpPr>
        <p:spPr>
          <a:xfrm>
            <a:off x="55129" y="2425831"/>
            <a:ext cx="1478019" cy="226430"/>
          </a:xfrm>
          <a:prstGeom prst="wedgeRoundRectCallout">
            <a:avLst>
              <a:gd name="adj1" fmla="val -16209"/>
              <a:gd name="adj2" fmla="val 19136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</a:t>
            </a:r>
            <a:r>
              <a:rPr kumimoji="1" lang="en-US" altLang="ja-JP" dirty="0" err="1" smtClean="0"/>
              <a:t>explicit_entry</a:t>
            </a:r>
            <a:endParaRPr kumimoji="1" lang="ja-JP" altLang="en-US" dirty="0"/>
          </a:p>
        </p:txBody>
      </p:sp>
      <p:sp>
        <p:nvSpPr>
          <p:cNvPr id="59" name="角丸四角形吹き出し 58"/>
          <p:cNvSpPr/>
          <p:nvPr/>
        </p:nvSpPr>
        <p:spPr>
          <a:xfrm>
            <a:off x="2090479" y="341432"/>
            <a:ext cx="1243114" cy="139470"/>
          </a:xfrm>
          <a:prstGeom prst="wedgeRoundRectCallout">
            <a:avLst>
              <a:gd name="adj1" fmla="val -31129"/>
              <a:gd name="adj2" fmla="val 26427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::front::direct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72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169278" y="88706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3747102" cy="18511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5538" y="109019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40294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097268" y="74304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6"/>
            <a:endCxn id="42" idx="2"/>
          </p:cNvCxnSpPr>
          <p:nvPr/>
        </p:nvCxnSpPr>
        <p:spPr>
          <a:xfrm flipV="1">
            <a:off x="1775022" y="1431575"/>
            <a:ext cx="529578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376611" y="109019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381372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568289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1631011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フローチャート : 結合子 41"/>
          <p:cNvSpPr/>
          <p:nvPr/>
        </p:nvSpPr>
        <p:spPr>
          <a:xfrm>
            <a:off x="2304606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43" name="グループ化 42"/>
          <p:cNvGrpSpPr/>
          <p:nvPr/>
        </p:nvGrpSpPr>
        <p:grpSpPr>
          <a:xfrm>
            <a:off x="3372089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48" name="フローチャート : 結合子 47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9" name="直線コネクタ 48"/>
            <p:cNvCxnSpPr>
              <a:stCxn id="48" idx="1"/>
              <a:endCxn id="48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48" idx="7"/>
              <a:endCxn id="48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フリーフォーム 21"/>
          <p:cNvSpPr/>
          <p:nvPr/>
        </p:nvSpPr>
        <p:spPr>
          <a:xfrm>
            <a:off x="361950" y="1428750"/>
            <a:ext cx="3378200" cy="444500"/>
          </a:xfrm>
          <a:custGeom>
            <a:avLst/>
            <a:gdLst>
              <a:gd name="connsiteX0" fmla="*/ 3162300 w 3378200"/>
              <a:gd name="connsiteY0" fmla="*/ 0 h 444500"/>
              <a:gd name="connsiteX1" fmla="*/ 3378200 w 3378200"/>
              <a:gd name="connsiteY1" fmla="*/ 0 h 444500"/>
              <a:gd name="connsiteX2" fmla="*/ 3378200 w 3378200"/>
              <a:gd name="connsiteY2" fmla="*/ 444500 h 444500"/>
              <a:gd name="connsiteX3" fmla="*/ 0 w 3378200"/>
              <a:gd name="connsiteY3" fmla="*/ 444500 h 444500"/>
              <a:gd name="connsiteX4" fmla="*/ 0 w 3378200"/>
              <a:gd name="connsiteY4" fmla="*/ 19050 h 444500"/>
              <a:gd name="connsiteX5" fmla="*/ 209550 w 3378200"/>
              <a:gd name="connsiteY5" fmla="*/ 1905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444500">
                <a:moveTo>
                  <a:pt x="3162300" y="0"/>
                </a:moveTo>
                <a:lnTo>
                  <a:pt x="3378200" y="0"/>
                </a:lnTo>
                <a:lnTo>
                  <a:pt x="3378200" y="444500"/>
                </a:lnTo>
                <a:lnTo>
                  <a:pt x="0" y="444500"/>
                </a:lnTo>
                <a:lnTo>
                  <a:pt x="0" y="19050"/>
                </a:lnTo>
                <a:lnTo>
                  <a:pt x="209550" y="1905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48425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4" name="正方形/長方形 23"/>
          <p:cNvSpPr/>
          <p:nvPr/>
        </p:nvSpPr>
        <p:spPr>
          <a:xfrm>
            <a:off x="1257969" y="1368180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376617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2986161" y="1368180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1760342" y="118535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Event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760342" y="161440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Event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9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537253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6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578098" y="188754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34083" y="1815539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7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6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8" y="188755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106242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84" y="161818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187223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12365" y="1132053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6" y="8276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01286" y="177003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770118" y="1656212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Event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6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矢印コネクタ 28"/>
          <p:cNvCxnSpPr>
            <a:stCxn id="32" idx="6"/>
            <a:endCxn id="67" idx="1"/>
          </p:cNvCxnSpPr>
          <p:nvPr/>
        </p:nvCxnSpPr>
        <p:spPr>
          <a:xfrm>
            <a:off x="1485835" y="485417"/>
            <a:ext cx="1653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41677" y="165135"/>
            <a:ext cx="4107142" cy="33632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1 つの角を切り取った四角形 25"/>
          <p:cNvSpPr/>
          <p:nvPr/>
        </p:nvSpPr>
        <p:spPr>
          <a:xfrm flipV="1">
            <a:off x="141677" y="173127"/>
            <a:ext cx="117058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Register finger print</a:t>
            </a:r>
            <a:endParaRPr lang="ja-JP" altLang="en-US" sz="1000" dirty="0"/>
          </a:p>
        </p:txBody>
      </p:sp>
      <p:sp>
        <p:nvSpPr>
          <p:cNvPr id="29" name="角丸四角形 28"/>
          <p:cNvSpPr/>
          <p:nvPr/>
        </p:nvSpPr>
        <p:spPr>
          <a:xfrm>
            <a:off x="1631545" y="1234321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RightScanning:ScanFinger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1636300" y="1488374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 : 結合子 31"/>
          <p:cNvSpPr/>
          <p:nvPr/>
        </p:nvSpPr>
        <p:spPr>
          <a:xfrm>
            <a:off x="1341814" y="4134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2114087" y="1162312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6" name="グループ化 35"/>
          <p:cNvGrpSpPr/>
          <p:nvPr/>
        </p:nvGrpSpPr>
        <p:grpSpPr>
          <a:xfrm>
            <a:off x="2106592" y="170104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7" name="フローチャート : 結合子 36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2" name="直線コネクタ 41"/>
            <p:cNvCxnSpPr>
              <a:stCxn id="37" idx="1"/>
              <a:endCxn id="37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37" idx="7"/>
              <a:endCxn id="37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/>
          <p:cNvSpPr/>
          <p:nvPr/>
        </p:nvSpPr>
        <p:spPr>
          <a:xfrm>
            <a:off x="1512521" y="10387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651139" y="216049"/>
            <a:ext cx="1715843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直線コネクタ 67"/>
          <p:cNvCxnSpPr>
            <a:stCxn id="67" idx="1"/>
            <a:endCxn id="67" idx="3"/>
          </p:cNvCxnSpPr>
          <p:nvPr/>
        </p:nvCxnSpPr>
        <p:spPr>
          <a:xfrm>
            <a:off x="1651139" y="485416"/>
            <a:ext cx="17158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28"/>
          <p:cNvCxnSpPr>
            <a:endCxn id="35" idx="0"/>
          </p:cNvCxnSpPr>
          <p:nvPr/>
        </p:nvCxnSpPr>
        <p:spPr>
          <a:xfrm>
            <a:off x="2184879" y="754787"/>
            <a:ext cx="1223" cy="4075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2184879" y="750504"/>
            <a:ext cx="1326119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Start Button Pressed </a:t>
            </a:r>
          </a:p>
          <a:p>
            <a:r>
              <a:rPr lang="en-US" altLang="ja-JP" sz="1000" dirty="0" smtClean="0"/>
              <a:t>/ “Right hand please”</a:t>
            </a:r>
            <a:endParaRPr lang="ja-JP" altLang="en-US" sz="1000" dirty="0"/>
          </a:p>
        </p:txBody>
      </p:sp>
      <p:sp>
        <p:nvSpPr>
          <p:cNvPr id="71" name="正方形/長方形 70"/>
          <p:cNvSpPr/>
          <p:nvPr/>
        </p:nvSpPr>
        <p:spPr>
          <a:xfrm>
            <a:off x="1746963" y="2058237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1631545" y="2449165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LeftScanning:ScanFinger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直線コネクタ 72"/>
          <p:cNvCxnSpPr/>
          <p:nvPr/>
        </p:nvCxnSpPr>
        <p:spPr>
          <a:xfrm>
            <a:off x="1636300" y="2703218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 : 結合子 73"/>
          <p:cNvSpPr/>
          <p:nvPr/>
        </p:nvSpPr>
        <p:spPr>
          <a:xfrm>
            <a:off x="2106592" y="237715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75" name="グループ化 74"/>
          <p:cNvGrpSpPr/>
          <p:nvPr/>
        </p:nvGrpSpPr>
        <p:grpSpPr>
          <a:xfrm>
            <a:off x="2106592" y="29158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76" name="フローチャート : 結合子 7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77" name="直線コネクタ 76"/>
            <p:cNvCxnSpPr>
              <a:stCxn id="76" idx="1"/>
              <a:endCxn id="7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>
              <a:stCxn id="76" idx="7"/>
              <a:endCxn id="7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線矢印コネクタ 28"/>
          <p:cNvCxnSpPr>
            <a:stCxn id="37" idx="4"/>
            <a:endCxn id="74" idx="0"/>
          </p:cNvCxnSpPr>
          <p:nvPr/>
        </p:nvCxnSpPr>
        <p:spPr>
          <a:xfrm>
            <a:off x="2178601" y="1845065"/>
            <a:ext cx="2" cy="5320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1662399" y="432073"/>
            <a:ext cx="273043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 / “Press Start Button”</a:t>
            </a:r>
            <a:endParaRPr lang="ja-JP" altLang="en-US" sz="1000" dirty="0"/>
          </a:p>
        </p:txBody>
      </p:sp>
      <p:cxnSp>
        <p:nvCxnSpPr>
          <p:cNvPr id="83" name="直線矢印コネクタ 28"/>
          <p:cNvCxnSpPr>
            <a:stCxn id="76" idx="4"/>
            <a:endCxn id="67" idx="3"/>
          </p:cNvCxnSpPr>
          <p:nvPr/>
        </p:nvCxnSpPr>
        <p:spPr>
          <a:xfrm rot="5400000" flipH="1" flipV="1">
            <a:off x="1485544" y="1178473"/>
            <a:ext cx="2574493" cy="1188381"/>
          </a:xfrm>
          <a:prstGeom prst="bentConnector4">
            <a:avLst>
              <a:gd name="adj1" fmla="val -14552"/>
              <a:gd name="adj2" fmla="val 16091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2166461" y="3038819"/>
            <a:ext cx="1848593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</a:t>
            </a:r>
            <a:r>
              <a:rPr lang="en-US" altLang="ja-JP" sz="1000" dirty="0"/>
              <a:t>)[result == OK]</a:t>
            </a:r>
          </a:p>
          <a:p>
            <a:r>
              <a:rPr lang="en-US" altLang="ja-JP" sz="1000" dirty="0" smtClean="0"/>
              <a:t>/ “Register Completed”</a:t>
            </a:r>
            <a:endParaRPr lang="ja-JP" altLang="en-US" sz="1000" dirty="0"/>
          </a:p>
        </p:txBody>
      </p:sp>
      <p:sp>
        <p:nvSpPr>
          <p:cNvPr id="93" name="正方形/長方形 92"/>
          <p:cNvSpPr/>
          <p:nvPr/>
        </p:nvSpPr>
        <p:spPr>
          <a:xfrm>
            <a:off x="1733443" y="2922159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28577" y="2959570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95" name="正方形/長方形 94"/>
          <p:cNvSpPr/>
          <p:nvPr/>
        </p:nvSpPr>
        <p:spPr>
          <a:xfrm>
            <a:off x="432395" y="1656209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7" name="フリーフォーム 6"/>
          <p:cNvSpPr/>
          <p:nvPr/>
        </p:nvSpPr>
        <p:spPr>
          <a:xfrm>
            <a:off x="253694" y="648097"/>
            <a:ext cx="1895146" cy="2622128"/>
          </a:xfrm>
          <a:custGeom>
            <a:avLst/>
            <a:gdLst>
              <a:gd name="connsiteX0" fmla="*/ 1895146 w 1895146"/>
              <a:gd name="connsiteY0" fmla="*/ 2057400 h 2256764"/>
              <a:gd name="connsiteX1" fmla="*/ 1559866 w 1895146"/>
              <a:gd name="connsiteY1" fmla="*/ 2255520 h 2256764"/>
              <a:gd name="connsiteX2" fmla="*/ 1216966 w 1895146"/>
              <a:gd name="connsiteY2" fmla="*/ 1973580 h 2256764"/>
              <a:gd name="connsiteX3" fmla="*/ 233986 w 1895146"/>
              <a:gd name="connsiteY3" fmla="*/ 1988820 h 2256764"/>
              <a:gd name="connsiteX4" fmla="*/ 20626 w 1895146"/>
              <a:gd name="connsiteY4" fmla="*/ 1371600 h 2256764"/>
              <a:gd name="connsiteX5" fmla="*/ 165406 w 1895146"/>
              <a:gd name="connsiteY5" fmla="*/ 411480 h 2256764"/>
              <a:gd name="connsiteX6" fmla="*/ 1407466 w 1895146"/>
              <a:gd name="connsiteY6" fmla="*/ 0 h 225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5146" h="2256764">
                <a:moveTo>
                  <a:pt x="1895146" y="2057400"/>
                </a:moveTo>
                <a:cubicBezTo>
                  <a:pt x="1784021" y="2163445"/>
                  <a:pt x="1672896" y="2269490"/>
                  <a:pt x="1559866" y="2255520"/>
                </a:cubicBezTo>
                <a:cubicBezTo>
                  <a:pt x="1446836" y="2241550"/>
                  <a:pt x="1437946" y="2018030"/>
                  <a:pt x="1216966" y="1973580"/>
                </a:cubicBezTo>
                <a:cubicBezTo>
                  <a:pt x="995986" y="1929130"/>
                  <a:pt x="433376" y="2089150"/>
                  <a:pt x="233986" y="1988820"/>
                </a:cubicBezTo>
                <a:cubicBezTo>
                  <a:pt x="34596" y="1888490"/>
                  <a:pt x="32056" y="1634490"/>
                  <a:pt x="20626" y="1371600"/>
                </a:cubicBezTo>
                <a:cubicBezTo>
                  <a:pt x="9196" y="1108710"/>
                  <a:pt x="-65734" y="640080"/>
                  <a:pt x="165406" y="411480"/>
                </a:cubicBezTo>
                <a:cubicBezTo>
                  <a:pt x="396546" y="182880"/>
                  <a:pt x="902006" y="91440"/>
                  <a:pt x="1407466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1503490" y="752399"/>
            <a:ext cx="637730" cy="1204230"/>
          </a:xfrm>
          <a:custGeom>
            <a:avLst/>
            <a:gdLst>
              <a:gd name="connsiteX0" fmla="*/ 637730 w 637730"/>
              <a:gd name="connsiteY0" fmla="*/ 1089660 h 1204230"/>
              <a:gd name="connsiteX1" fmla="*/ 515810 w 637730"/>
              <a:gd name="connsiteY1" fmla="*/ 1196340 h 1204230"/>
              <a:gd name="connsiteX2" fmla="*/ 89090 w 637730"/>
              <a:gd name="connsiteY2" fmla="*/ 1127760 h 1204230"/>
              <a:gd name="connsiteX3" fmla="*/ 12890 w 637730"/>
              <a:gd name="connsiteY3" fmla="*/ 586740 h 1204230"/>
              <a:gd name="connsiteX4" fmla="*/ 271970 w 637730"/>
              <a:gd name="connsiteY4" fmla="*/ 0 h 120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730" h="1204230">
                <a:moveTo>
                  <a:pt x="637730" y="1089660"/>
                </a:moveTo>
                <a:cubicBezTo>
                  <a:pt x="622490" y="1139825"/>
                  <a:pt x="607250" y="1189990"/>
                  <a:pt x="515810" y="1196340"/>
                </a:cubicBezTo>
                <a:cubicBezTo>
                  <a:pt x="424370" y="1202690"/>
                  <a:pt x="172910" y="1229360"/>
                  <a:pt x="89090" y="1127760"/>
                </a:cubicBezTo>
                <a:cubicBezTo>
                  <a:pt x="5270" y="1026160"/>
                  <a:pt x="-17590" y="774700"/>
                  <a:pt x="12890" y="586740"/>
                </a:cubicBezTo>
                <a:cubicBezTo>
                  <a:pt x="43370" y="398780"/>
                  <a:pt x="157670" y="199390"/>
                  <a:pt x="27197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1512521" y="22322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2184873" y="2088256"/>
            <a:ext cx="1919930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Completed(result)[result == OK]</a:t>
            </a:r>
          </a:p>
          <a:p>
            <a:r>
              <a:rPr lang="en-US" altLang="ja-JP" sz="1000" dirty="0" smtClean="0"/>
              <a:t>/ “Left hand please”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245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矢印コネクタ 28"/>
          <p:cNvCxnSpPr>
            <a:stCxn id="32" idx="6"/>
            <a:endCxn id="67" idx="1"/>
          </p:cNvCxnSpPr>
          <p:nvPr/>
        </p:nvCxnSpPr>
        <p:spPr>
          <a:xfrm>
            <a:off x="1485835" y="485417"/>
            <a:ext cx="1653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41677" y="165135"/>
            <a:ext cx="4107142" cy="33632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1 つの角を切り取った四角形 25"/>
          <p:cNvSpPr/>
          <p:nvPr/>
        </p:nvSpPr>
        <p:spPr>
          <a:xfrm flipV="1">
            <a:off x="141677" y="173127"/>
            <a:ext cx="117058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Register finger print</a:t>
            </a:r>
            <a:endParaRPr lang="ja-JP" altLang="en-US" sz="1000" dirty="0"/>
          </a:p>
        </p:txBody>
      </p:sp>
      <p:sp>
        <p:nvSpPr>
          <p:cNvPr id="29" name="角丸四角形 28"/>
          <p:cNvSpPr/>
          <p:nvPr/>
        </p:nvSpPr>
        <p:spPr>
          <a:xfrm>
            <a:off x="1631545" y="1234321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1636300" y="1488374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 : 結合子 31"/>
          <p:cNvSpPr/>
          <p:nvPr/>
        </p:nvSpPr>
        <p:spPr>
          <a:xfrm>
            <a:off x="1341814" y="4134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2114087" y="1162312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6" name="グループ化 35"/>
          <p:cNvGrpSpPr/>
          <p:nvPr/>
        </p:nvGrpSpPr>
        <p:grpSpPr>
          <a:xfrm>
            <a:off x="2106592" y="170104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7" name="フローチャート : 結合子 36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2" name="直線コネクタ 41"/>
            <p:cNvCxnSpPr>
              <a:stCxn id="37" idx="1"/>
              <a:endCxn id="37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37" idx="7"/>
              <a:endCxn id="37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/>
          <p:cNvSpPr/>
          <p:nvPr/>
        </p:nvSpPr>
        <p:spPr>
          <a:xfrm>
            <a:off x="1512521" y="10387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651139" y="216049"/>
            <a:ext cx="1715843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直線コネクタ 67"/>
          <p:cNvCxnSpPr>
            <a:stCxn id="67" idx="1"/>
            <a:endCxn id="67" idx="3"/>
          </p:cNvCxnSpPr>
          <p:nvPr/>
        </p:nvCxnSpPr>
        <p:spPr>
          <a:xfrm>
            <a:off x="1651139" y="485416"/>
            <a:ext cx="17158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28"/>
          <p:cNvCxnSpPr>
            <a:endCxn id="35" idx="0"/>
          </p:cNvCxnSpPr>
          <p:nvPr/>
        </p:nvCxnSpPr>
        <p:spPr>
          <a:xfrm>
            <a:off x="2184879" y="754787"/>
            <a:ext cx="1223" cy="4075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2184879" y="750504"/>
            <a:ext cx="1326119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Start Button Pressed </a:t>
            </a:r>
          </a:p>
          <a:p>
            <a:r>
              <a:rPr lang="en-US" altLang="ja-JP" sz="1000" dirty="0" smtClean="0"/>
              <a:t>/ “Right hand please”</a:t>
            </a:r>
            <a:endParaRPr lang="ja-JP" altLang="en-US" sz="1000" dirty="0"/>
          </a:p>
        </p:txBody>
      </p:sp>
      <p:sp>
        <p:nvSpPr>
          <p:cNvPr id="71" name="正方形/長方形 70"/>
          <p:cNvSpPr/>
          <p:nvPr/>
        </p:nvSpPr>
        <p:spPr>
          <a:xfrm>
            <a:off x="1746963" y="1766115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0" name="直線矢印コネクタ 28"/>
          <p:cNvCxnSpPr>
            <a:stCxn id="37" idx="4"/>
          </p:cNvCxnSpPr>
          <p:nvPr/>
        </p:nvCxnSpPr>
        <p:spPr>
          <a:xfrm>
            <a:off x="2178601" y="1845065"/>
            <a:ext cx="2" cy="5320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1662399" y="432073"/>
            <a:ext cx="273043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 / “Press Start Button”</a:t>
            </a:r>
            <a:endParaRPr lang="ja-JP" altLang="en-US" sz="1000" dirty="0"/>
          </a:p>
        </p:txBody>
      </p:sp>
      <p:sp>
        <p:nvSpPr>
          <p:cNvPr id="94" name="正方形/長方形 93"/>
          <p:cNvSpPr/>
          <p:nvPr/>
        </p:nvSpPr>
        <p:spPr>
          <a:xfrm>
            <a:off x="428577" y="2959570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95" name="正方形/長方形 94"/>
          <p:cNvSpPr/>
          <p:nvPr/>
        </p:nvSpPr>
        <p:spPr>
          <a:xfrm>
            <a:off x="432395" y="1656209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7" name="フリーフォーム 6"/>
          <p:cNvSpPr/>
          <p:nvPr/>
        </p:nvSpPr>
        <p:spPr>
          <a:xfrm>
            <a:off x="253694" y="648097"/>
            <a:ext cx="1895146" cy="2622128"/>
          </a:xfrm>
          <a:custGeom>
            <a:avLst/>
            <a:gdLst>
              <a:gd name="connsiteX0" fmla="*/ 1895146 w 1895146"/>
              <a:gd name="connsiteY0" fmla="*/ 2057400 h 2256764"/>
              <a:gd name="connsiteX1" fmla="*/ 1559866 w 1895146"/>
              <a:gd name="connsiteY1" fmla="*/ 2255520 h 2256764"/>
              <a:gd name="connsiteX2" fmla="*/ 1216966 w 1895146"/>
              <a:gd name="connsiteY2" fmla="*/ 1973580 h 2256764"/>
              <a:gd name="connsiteX3" fmla="*/ 233986 w 1895146"/>
              <a:gd name="connsiteY3" fmla="*/ 1988820 h 2256764"/>
              <a:gd name="connsiteX4" fmla="*/ 20626 w 1895146"/>
              <a:gd name="connsiteY4" fmla="*/ 1371600 h 2256764"/>
              <a:gd name="connsiteX5" fmla="*/ 165406 w 1895146"/>
              <a:gd name="connsiteY5" fmla="*/ 411480 h 2256764"/>
              <a:gd name="connsiteX6" fmla="*/ 1407466 w 1895146"/>
              <a:gd name="connsiteY6" fmla="*/ 0 h 225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5146" h="2256764">
                <a:moveTo>
                  <a:pt x="1895146" y="2057400"/>
                </a:moveTo>
                <a:cubicBezTo>
                  <a:pt x="1784021" y="2163445"/>
                  <a:pt x="1672896" y="2269490"/>
                  <a:pt x="1559866" y="2255520"/>
                </a:cubicBezTo>
                <a:cubicBezTo>
                  <a:pt x="1446836" y="2241550"/>
                  <a:pt x="1437946" y="2018030"/>
                  <a:pt x="1216966" y="1973580"/>
                </a:cubicBezTo>
                <a:cubicBezTo>
                  <a:pt x="995986" y="1929130"/>
                  <a:pt x="433376" y="2089150"/>
                  <a:pt x="233986" y="1988820"/>
                </a:cubicBezTo>
                <a:cubicBezTo>
                  <a:pt x="34596" y="1888490"/>
                  <a:pt x="32056" y="1634490"/>
                  <a:pt x="20626" y="1371600"/>
                </a:cubicBezTo>
                <a:cubicBezTo>
                  <a:pt x="9196" y="1108710"/>
                  <a:pt x="-65734" y="640080"/>
                  <a:pt x="165406" y="411480"/>
                </a:cubicBezTo>
                <a:cubicBezTo>
                  <a:pt x="396546" y="182880"/>
                  <a:pt x="902006" y="91440"/>
                  <a:pt x="1407466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1503490" y="752399"/>
            <a:ext cx="637730" cy="1204230"/>
          </a:xfrm>
          <a:custGeom>
            <a:avLst/>
            <a:gdLst>
              <a:gd name="connsiteX0" fmla="*/ 637730 w 637730"/>
              <a:gd name="connsiteY0" fmla="*/ 1089660 h 1204230"/>
              <a:gd name="connsiteX1" fmla="*/ 515810 w 637730"/>
              <a:gd name="connsiteY1" fmla="*/ 1196340 h 1204230"/>
              <a:gd name="connsiteX2" fmla="*/ 89090 w 637730"/>
              <a:gd name="connsiteY2" fmla="*/ 1127760 h 1204230"/>
              <a:gd name="connsiteX3" fmla="*/ 12890 w 637730"/>
              <a:gd name="connsiteY3" fmla="*/ 586740 h 1204230"/>
              <a:gd name="connsiteX4" fmla="*/ 271970 w 637730"/>
              <a:gd name="connsiteY4" fmla="*/ 0 h 120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730" h="1204230">
                <a:moveTo>
                  <a:pt x="637730" y="1089660"/>
                </a:moveTo>
                <a:cubicBezTo>
                  <a:pt x="622490" y="1139825"/>
                  <a:pt x="607250" y="1189990"/>
                  <a:pt x="515810" y="1196340"/>
                </a:cubicBezTo>
                <a:cubicBezTo>
                  <a:pt x="424370" y="1202690"/>
                  <a:pt x="172910" y="1229360"/>
                  <a:pt x="89090" y="1127760"/>
                </a:cubicBezTo>
                <a:cubicBezTo>
                  <a:pt x="5270" y="1026160"/>
                  <a:pt x="-17590" y="774700"/>
                  <a:pt x="12890" y="586740"/>
                </a:cubicBezTo>
                <a:cubicBezTo>
                  <a:pt x="43370" y="398780"/>
                  <a:pt x="157670" y="199390"/>
                  <a:pt x="27197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2184873" y="1872233"/>
            <a:ext cx="1919930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Completed(result)[result == OK]</a:t>
            </a:r>
          </a:p>
          <a:p>
            <a:r>
              <a:rPr lang="en-US" altLang="ja-JP" sz="1000" dirty="0" smtClean="0"/>
              <a:t>/ “Left hand please”</a:t>
            </a:r>
            <a:endParaRPr lang="ja-JP" altLang="en-US" sz="1000" dirty="0"/>
          </a:p>
        </p:txBody>
      </p:sp>
      <p:sp>
        <p:nvSpPr>
          <p:cNvPr id="39" name="フローチャート : 判断 38"/>
          <p:cNvSpPr/>
          <p:nvPr/>
        </p:nvSpPr>
        <p:spPr>
          <a:xfrm>
            <a:off x="2088724" y="2364210"/>
            <a:ext cx="156985" cy="10518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05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角丸四角形吹き出し 95"/>
          <p:cNvSpPr/>
          <p:nvPr/>
        </p:nvSpPr>
        <p:spPr>
          <a:xfrm>
            <a:off x="2524657" y="2284165"/>
            <a:ext cx="347132" cy="97085"/>
          </a:xfrm>
          <a:prstGeom prst="wedgeRoundRectCallout">
            <a:avLst>
              <a:gd name="adj1" fmla="val -138432"/>
              <a:gd name="adj2" fmla="val -7852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角丸四角形吹き出し 91"/>
          <p:cNvSpPr/>
          <p:nvPr/>
        </p:nvSpPr>
        <p:spPr>
          <a:xfrm>
            <a:off x="2553232" y="1160215"/>
            <a:ext cx="347132" cy="97085"/>
          </a:xfrm>
          <a:prstGeom prst="wedgeRoundRectCallout">
            <a:avLst>
              <a:gd name="adj1" fmla="val -138432"/>
              <a:gd name="adj2" fmla="val -7852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角丸四角形吹き出し 86"/>
          <p:cNvSpPr/>
          <p:nvPr/>
        </p:nvSpPr>
        <p:spPr>
          <a:xfrm>
            <a:off x="2309813" y="1885279"/>
            <a:ext cx="1676400" cy="309563"/>
          </a:xfrm>
          <a:prstGeom prst="wedgeRoundRectCallout">
            <a:avLst>
              <a:gd name="adj1" fmla="val -57151"/>
              <a:gd name="adj2" fmla="val -2696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角丸四角形吹き出し 63"/>
          <p:cNvSpPr/>
          <p:nvPr/>
        </p:nvSpPr>
        <p:spPr>
          <a:xfrm>
            <a:off x="2538768" y="790575"/>
            <a:ext cx="1200959" cy="309563"/>
          </a:xfrm>
          <a:prstGeom prst="wedgeRoundRectCallout">
            <a:avLst>
              <a:gd name="adj1" fmla="val -74765"/>
              <a:gd name="adj2" fmla="val -5311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8"/>
          <p:cNvCxnSpPr>
            <a:stCxn id="32" idx="6"/>
            <a:endCxn id="67" idx="1"/>
          </p:cNvCxnSpPr>
          <p:nvPr/>
        </p:nvCxnSpPr>
        <p:spPr>
          <a:xfrm>
            <a:off x="1456279" y="485417"/>
            <a:ext cx="1948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41677" y="165135"/>
            <a:ext cx="4107142" cy="33632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1 つの角を切り取った四角形 25"/>
          <p:cNvSpPr/>
          <p:nvPr/>
        </p:nvSpPr>
        <p:spPr>
          <a:xfrm flipV="1">
            <a:off x="141678" y="173127"/>
            <a:ext cx="117058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Register finger print</a:t>
            </a:r>
            <a:endParaRPr lang="ja-JP" altLang="en-US" sz="1000" dirty="0"/>
          </a:p>
        </p:txBody>
      </p:sp>
      <p:sp>
        <p:nvSpPr>
          <p:cNvPr id="29" name="角丸四角形 28"/>
          <p:cNvSpPr/>
          <p:nvPr/>
        </p:nvSpPr>
        <p:spPr>
          <a:xfrm>
            <a:off x="1626782" y="1299565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RightScanning:ScanFinger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1631537" y="1553618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 : 結合子 31"/>
          <p:cNvSpPr/>
          <p:nvPr/>
        </p:nvSpPr>
        <p:spPr>
          <a:xfrm>
            <a:off x="1312258" y="4134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2109324" y="1227556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6" name="グループ化 35"/>
          <p:cNvGrpSpPr/>
          <p:nvPr/>
        </p:nvGrpSpPr>
        <p:grpSpPr>
          <a:xfrm>
            <a:off x="2101829" y="1766293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7" name="フローチャート : 結合子 36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2" name="直線コネクタ 41"/>
            <p:cNvCxnSpPr>
              <a:stCxn id="37" idx="1"/>
              <a:endCxn id="37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37" idx="7"/>
              <a:endCxn id="37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/>
          <p:cNvSpPr/>
          <p:nvPr/>
        </p:nvSpPr>
        <p:spPr>
          <a:xfrm>
            <a:off x="1526809" y="108014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651139" y="216049"/>
            <a:ext cx="1715843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直線コネクタ 67"/>
          <p:cNvCxnSpPr>
            <a:stCxn id="67" idx="1"/>
            <a:endCxn id="67" idx="3"/>
          </p:cNvCxnSpPr>
          <p:nvPr/>
        </p:nvCxnSpPr>
        <p:spPr>
          <a:xfrm>
            <a:off x="1651139" y="485416"/>
            <a:ext cx="17158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28"/>
          <p:cNvCxnSpPr>
            <a:endCxn id="85" idx="0"/>
          </p:cNvCxnSpPr>
          <p:nvPr/>
        </p:nvCxnSpPr>
        <p:spPr>
          <a:xfrm>
            <a:off x="2186602" y="754785"/>
            <a:ext cx="0" cy="1856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2490652" y="740343"/>
            <a:ext cx="1326119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Start Button Pressed </a:t>
            </a:r>
          </a:p>
          <a:p>
            <a:r>
              <a:rPr lang="en-US" altLang="ja-JP" sz="1000" dirty="0" smtClean="0"/>
              <a:t>/ “Right hand please”</a:t>
            </a:r>
            <a:endParaRPr lang="ja-JP" altLang="en-US" sz="1000" dirty="0"/>
          </a:p>
        </p:txBody>
      </p:sp>
      <p:sp>
        <p:nvSpPr>
          <p:cNvPr id="71" name="正方形/長方形 70"/>
          <p:cNvSpPr/>
          <p:nvPr/>
        </p:nvSpPr>
        <p:spPr>
          <a:xfrm>
            <a:off x="1742200" y="1793840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1631545" y="2449165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LeftScanning:ScanFinger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直線コネクタ 72"/>
          <p:cNvCxnSpPr/>
          <p:nvPr/>
        </p:nvCxnSpPr>
        <p:spPr>
          <a:xfrm>
            <a:off x="1636300" y="2703218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 : 結合子 73"/>
          <p:cNvSpPr/>
          <p:nvPr/>
        </p:nvSpPr>
        <p:spPr>
          <a:xfrm>
            <a:off x="2106592" y="237715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75" name="グループ化 74"/>
          <p:cNvGrpSpPr/>
          <p:nvPr/>
        </p:nvGrpSpPr>
        <p:grpSpPr>
          <a:xfrm>
            <a:off x="2106592" y="29158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76" name="フローチャート : 結合子 7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77" name="直線コネクタ 76"/>
            <p:cNvCxnSpPr>
              <a:stCxn id="76" idx="1"/>
              <a:endCxn id="7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>
              <a:stCxn id="76" idx="7"/>
              <a:endCxn id="7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線矢印コネクタ 28"/>
          <p:cNvCxnSpPr>
            <a:stCxn id="37" idx="4"/>
          </p:cNvCxnSpPr>
          <p:nvPr/>
        </p:nvCxnSpPr>
        <p:spPr>
          <a:xfrm>
            <a:off x="2173838" y="1910309"/>
            <a:ext cx="7387" cy="175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1662399" y="432073"/>
            <a:ext cx="273043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 / “Press Start Button”</a:t>
            </a:r>
            <a:endParaRPr lang="ja-JP" altLang="en-US" sz="1000" dirty="0"/>
          </a:p>
        </p:txBody>
      </p:sp>
      <p:cxnSp>
        <p:nvCxnSpPr>
          <p:cNvPr id="83" name="直線矢印コネクタ 28"/>
          <p:cNvCxnSpPr>
            <a:stCxn id="76" idx="4"/>
            <a:endCxn id="67" idx="3"/>
          </p:cNvCxnSpPr>
          <p:nvPr/>
        </p:nvCxnSpPr>
        <p:spPr>
          <a:xfrm rot="5400000" flipH="1" flipV="1">
            <a:off x="1485544" y="1178473"/>
            <a:ext cx="2574493" cy="1188381"/>
          </a:xfrm>
          <a:prstGeom prst="bentConnector4">
            <a:avLst>
              <a:gd name="adj1" fmla="val -14799"/>
              <a:gd name="adj2" fmla="val 15835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2166461" y="3038819"/>
            <a:ext cx="1848593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</a:t>
            </a:r>
            <a:r>
              <a:rPr lang="en-US" altLang="ja-JP" sz="1000" dirty="0"/>
              <a:t>)[result == OK]</a:t>
            </a:r>
          </a:p>
          <a:p>
            <a:r>
              <a:rPr lang="en-US" altLang="ja-JP" sz="1000" dirty="0" smtClean="0"/>
              <a:t>/ “Register Completed”</a:t>
            </a:r>
            <a:endParaRPr lang="ja-JP" altLang="en-US" sz="1000" dirty="0"/>
          </a:p>
        </p:txBody>
      </p:sp>
      <p:sp>
        <p:nvSpPr>
          <p:cNvPr id="93" name="正方形/長方形 92"/>
          <p:cNvSpPr/>
          <p:nvPr/>
        </p:nvSpPr>
        <p:spPr>
          <a:xfrm>
            <a:off x="1733443" y="2922159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28577" y="2959570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95" name="正方形/長方形 94"/>
          <p:cNvSpPr/>
          <p:nvPr/>
        </p:nvSpPr>
        <p:spPr>
          <a:xfrm>
            <a:off x="432395" y="1656209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7" name="フリーフォーム 6"/>
          <p:cNvSpPr/>
          <p:nvPr/>
        </p:nvSpPr>
        <p:spPr>
          <a:xfrm>
            <a:off x="253694" y="648097"/>
            <a:ext cx="1895146" cy="2622128"/>
          </a:xfrm>
          <a:custGeom>
            <a:avLst/>
            <a:gdLst>
              <a:gd name="connsiteX0" fmla="*/ 1895146 w 1895146"/>
              <a:gd name="connsiteY0" fmla="*/ 2057400 h 2256764"/>
              <a:gd name="connsiteX1" fmla="*/ 1559866 w 1895146"/>
              <a:gd name="connsiteY1" fmla="*/ 2255520 h 2256764"/>
              <a:gd name="connsiteX2" fmla="*/ 1216966 w 1895146"/>
              <a:gd name="connsiteY2" fmla="*/ 1973580 h 2256764"/>
              <a:gd name="connsiteX3" fmla="*/ 233986 w 1895146"/>
              <a:gd name="connsiteY3" fmla="*/ 1988820 h 2256764"/>
              <a:gd name="connsiteX4" fmla="*/ 20626 w 1895146"/>
              <a:gd name="connsiteY4" fmla="*/ 1371600 h 2256764"/>
              <a:gd name="connsiteX5" fmla="*/ 165406 w 1895146"/>
              <a:gd name="connsiteY5" fmla="*/ 411480 h 2256764"/>
              <a:gd name="connsiteX6" fmla="*/ 1407466 w 1895146"/>
              <a:gd name="connsiteY6" fmla="*/ 0 h 225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5146" h="2256764">
                <a:moveTo>
                  <a:pt x="1895146" y="2057400"/>
                </a:moveTo>
                <a:cubicBezTo>
                  <a:pt x="1784021" y="2163445"/>
                  <a:pt x="1672896" y="2269490"/>
                  <a:pt x="1559866" y="2255520"/>
                </a:cubicBezTo>
                <a:cubicBezTo>
                  <a:pt x="1446836" y="2241550"/>
                  <a:pt x="1437946" y="2018030"/>
                  <a:pt x="1216966" y="1973580"/>
                </a:cubicBezTo>
                <a:cubicBezTo>
                  <a:pt x="995986" y="1929130"/>
                  <a:pt x="433376" y="2089150"/>
                  <a:pt x="233986" y="1988820"/>
                </a:cubicBezTo>
                <a:cubicBezTo>
                  <a:pt x="34596" y="1888490"/>
                  <a:pt x="32056" y="1634490"/>
                  <a:pt x="20626" y="1371600"/>
                </a:cubicBezTo>
                <a:cubicBezTo>
                  <a:pt x="9196" y="1108710"/>
                  <a:pt x="-65734" y="640080"/>
                  <a:pt x="165406" y="411480"/>
                </a:cubicBezTo>
                <a:cubicBezTo>
                  <a:pt x="396546" y="182880"/>
                  <a:pt x="902006" y="91440"/>
                  <a:pt x="1407466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1503490" y="754787"/>
            <a:ext cx="637730" cy="1278802"/>
          </a:xfrm>
          <a:custGeom>
            <a:avLst/>
            <a:gdLst>
              <a:gd name="connsiteX0" fmla="*/ 637730 w 637730"/>
              <a:gd name="connsiteY0" fmla="*/ 1089660 h 1204230"/>
              <a:gd name="connsiteX1" fmla="*/ 515810 w 637730"/>
              <a:gd name="connsiteY1" fmla="*/ 1196340 h 1204230"/>
              <a:gd name="connsiteX2" fmla="*/ 89090 w 637730"/>
              <a:gd name="connsiteY2" fmla="*/ 1127760 h 1204230"/>
              <a:gd name="connsiteX3" fmla="*/ 12890 w 637730"/>
              <a:gd name="connsiteY3" fmla="*/ 586740 h 1204230"/>
              <a:gd name="connsiteX4" fmla="*/ 271970 w 637730"/>
              <a:gd name="connsiteY4" fmla="*/ 0 h 120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730" h="1204230">
                <a:moveTo>
                  <a:pt x="637730" y="1089660"/>
                </a:moveTo>
                <a:cubicBezTo>
                  <a:pt x="622490" y="1139825"/>
                  <a:pt x="607250" y="1189990"/>
                  <a:pt x="515810" y="1196340"/>
                </a:cubicBezTo>
                <a:cubicBezTo>
                  <a:pt x="424370" y="1202690"/>
                  <a:pt x="172910" y="1229360"/>
                  <a:pt x="89090" y="1127760"/>
                </a:cubicBezTo>
                <a:cubicBezTo>
                  <a:pt x="5270" y="1026160"/>
                  <a:pt x="-17590" y="774700"/>
                  <a:pt x="12890" y="586740"/>
                </a:cubicBezTo>
                <a:cubicBezTo>
                  <a:pt x="43370" y="398780"/>
                  <a:pt x="157670" y="199390"/>
                  <a:pt x="27197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1512521" y="22322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2232595" y="1861974"/>
            <a:ext cx="1919930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Completed(result)[result == OK]</a:t>
            </a:r>
          </a:p>
          <a:p>
            <a:r>
              <a:rPr lang="en-US" altLang="ja-JP" sz="1000" dirty="0" smtClean="0"/>
              <a:t>/ “Left hand please”</a:t>
            </a:r>
            <a:endParaRPr lang="ja-JP" altLang="en-US" sz="1000" dirty="0"/>
          </a:p>
        </p:txBody>
      </p:sp>
      <p:cxnSp>
        <p:nvCxnSpPr>
          <p:cNvPr id="50" name="直線矢印コネクタ 28"/>
          <p:cNvCxnSpPr>
            <a:stCxn id="85" idx="2"/>
            <a:endCxn id="35" idx="0"/>
          </p:cNvCxnSpPr>
          <p:nvPr/>
        </p:nvCxnSpPr>
        <p:spPr>
          <a:xfrm flipH="1">
            <a:off x="2181335" y="1092872"/>
            <a:ext cx="5267" cy="1346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631544" y="2076273"/>
            <a:ext cx="677767" cy="1524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0" rIns="91439" bIns="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dummy2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9" name="直線矢印コネクタ 28"/>
          <p:cNvCxnSpPr>
            <a:endCxn id="74" idx="0"/>
          </p:cNvCxnSpPr>
          <p:nvPr/>
        </p:nvCxnSpPr>
        <p:spPr>
          <a:xfrm>
            <a:off x="2176463" y="2233613"/>
            <a:ext cx="2140" cy="1435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角丸四角形 84"/>
          <p:cNvSpPr/>
          <p:nvPr/>
        </p:nvSpPr>
        <p:spPr>
          <a:xfrm>
            <a:off x="1847718" y="940398"/>
            <a:ext cx="677767" cy="1524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0" rIns="91439" bIns="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dummy1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2499531" y="1071523"/>
            <a:ext cx="46202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none</a:t>
            </a:r>
            <a:endParaRPr lang="ja-JP" altLang="en-US" sz="1000" dirty="0"/>
          </a:p>
        </p:txBody>
      </p:sp>
      <p:sp>
        <p:nvSpPr>
          <p:cNvPr id="91" name="正方形/長方形 90"/>
          <p:cNvSpPr/>
          <p:nvPr/>
        </p:nvSpPr>
        <p:spPr>
          <a:xfrm>
            <a:off x="2499531" y="2194842"/>
            <a:ext cx="46202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none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3079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576067" y="227478"/>
            <a:ext cx="3324941" cy="26528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吹き出し 40"/>
          <p:cNvSpPr/>
          <p:nvPr/>
        </p:nvSpPr>
        <p:spPr>
          <a:xfrm>
            <a:off x="504058" y="3159978"/>
            <a:ext cx="1440163" cy="288032"/>
          </a:xfrm>
          <a:prstGeom prst="wedgeRoundRectCallout">
            <a:avLst>
              <a:gd name="adj1" fmla="val -29828"/>
              <a:gd name="adj2" fmla="val -32727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Event as a template parameter Entry1Event.</a:t>
            </a:r>
            <a:endParaRPr kumimoji="1" lang="ja-JP" altLang="en-US" dirty="0"/>
          </a:p>
        </p:txBody>
      </p:sp>
      <p:cxnSp>
        <p:nvCxnSpPr>
          <p:cNvPr id="48" name="直線矢印コネクタ 28"/>
          <p:cNvCxnSpPr>
            <a:stCxn id="54" idx="4"/>
            <a:endCxn id="63" idx="0"/>
          </p:cNvCxnSpPr>
          <p:nvPr/>
        </p:nvCxnSpPr>
        <p:spPr>
          <a:xfrm flipH="1">
            <a:off x="1565428" y="634659"/>
            <a:ext cx="301" cy="2394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1 つの角を切り取った四角形 49"/>
          <p:cNvSpPr/>
          <p:nvPr/>
        </p:nvSpPr>
        <p:spPr>
          <a:xfrm flipV="1">
            <a:off x="576063" y="235469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正方形/長方形 52"/>
          <p:cNvSpPr/>
          <p:nvPr/>
        </p:nvSpPr>
        <p:spPr>
          <a:xfrm>
            <a:off x="576070" y="216052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ScanFinger</a:t>
            </a:r>
            <a:endParaRPr lang="ja-JP" altLang="en-US" sz="1000" dirty="0"/>
          </a:p>
        </p:txBody>
      </p:sp>
      <p:sp>
        <p:nvSpPr>
          <p:cNvPr id="54" name="フローチャート : 結合子 53"/>
          <p:cNvSpPr/>
          <p:nvPr/>
        </p:nvSpPr>
        <p:spPr>
          <a:xfrm>
            <a:off x="1493721" y="4906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63" name="角丸四角形 62"/>
          <p:cNvSpPr/>
          <p:nvPr/>
        </p:nvSpPr>
        <p:spPr>
          <a:xfrm>
            <a:off x="1031687" y="8741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AliveChecking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直線コネクタ 63"/>
          <p:cNvCxnSpPr/>
          <p:nvPr/>
        </p:nvCxnSpPr>
        <p:spPr>
          <a:xfrm>
            <a:off x="1036445" y="11281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6"/>
            <a:endCxn id="30" idx="1"/>
          </p:cNvCxnSpPr>
          <p:nvPr/>
        </p:nvCxnSpPr>
        <p:spPr>
          <a:xfrm>
            <a:off x="648079" y="2339077"/>
            <a:ext cx="38361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504058" y="226706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25" name="グループ化 24"/>
          <p:cNvGrpSpPr/>
          <p:nvPr/>
        </p:nvGrpSpPr>
        <p:grpSpPr>
          <a:xfrm>
            <a:off x="3832581" y="2267072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26" name="フローチャート : 結合子 2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27" name="直線コネクタ 26"/>
            <p:cNvCxnSpPr>
              <a:stCxn id="26" idx="1"/>
              <a:endCxn id="2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>
              <a:stCxn id="26" idx="7"/>
              <a:endCxn id="2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正方形/長方形 28"/>
          <p:cNvSpPr/>
          <p:nvPr/>
        </p:nvSpPr>
        <p:spPr>
          <a:xfrm>
            <a:off x="3904590" y="2339082"/>
            <a:ext cx="4882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31687" y="20697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Scanninng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1036445" y="23237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28"/>
          <p:cNvCxnSpPr>
            <a:stCxn id="30" idx="3"/>
            <a:endCxn id="26" idx="2"/>
          </p:cNvCxnSpPr>
          <p:nvPr/>
        </p:nvCxnSpPr>
        <p:spPr>
          <a:xfrm>
            <a:off x="2099165" y="2339078"/>
            <a:ext cx="1733410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2016571" y="1976178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ScanSucceeded</a:t>
            </a:r>
            <a:r>
              <a:rPr lang="en-US" altLang="ja-JP" sz="1000" dirty="0" smtClean="0"/>
              <a:t> / </a:t>
            </a:r>
            <a:r>
              <a:rPr lang="en-US" altLang="ja-JP" sz="1000" dirty="0" err="1" smtClean="0"/>
              <a:t>ConvertEvent:Completed</a:t>
            </a:r>
            <a:r>
              <a:rPr lang="en-US" altLang="ja-JP" sz="1000" dirty="0" smtClean="0"/>
              <a:t>(OK)</a:t>
            </a:r>
            <a:endParaRPr lang="ja-JP" altLang="en-US" sz="1000" dirty="0"/>
          </a:p>
        </p:txBody>
      </p:sp>
      <p:sp>
        <p:nvSpPr>
          <p:cNvPr id="34" name="フリーフォーム 33"/>
          <p:cNvSpPr/>
          <p:nvPr/>
        </p:nvSpPr>
        <p:spPr>
          <a:xfrm>
            <a:off x="2106200" y="2414802"/>
            <a:ext cx="1767840" cy="106680"/>
          </a:xfrm>
          <a:custGeom>
            <a:avLst/>
            <a:gdLst>
              <a:gd name="connsiteX0" fmla="*/ 0 w 1767840"/>
              <a:gd name="connsiteY0" fmla="*/ 106680 h 106680"/>
              <a:gd name="connsiteX1" fmla="*/ 1661160 w 1767840"/>
              <a:gd name="connsiteY1" fmla="*/ 106680 h 106680"/>
              <a:gd name="connsiteX2" fmla="*/ 1767840 w 1767840"/>
              <a:gd name="connsiteY2" fmla="*/ 0 h 10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7840" h="106680">
                <a:moveTo>
                  <a:pt x="0" y="106680"/>
                </a:moveTo>
                <a:lnTo>
                  <a:pt x="1661160" y="106680"/>
                </a:lnTo>
                <a:lnTo>
                  <a:pt x="176784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2016571" y="2468140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ScanFailed</a:t>
            </a:r>
            <a:r>
              <a:rPr lang="en-US" altLang="ja-JP" sz="1000" dirty="0" smtClean="0"/>
              <a:t> / </a:t>
            </a:r>
            <a:r>
              <a:rPr lang="en-US" altLang="ja-JP" sz="1000" dirty="0" err="1" smtClean="0"/>
              <a:t>ConvertEvent:Completed</a:t>
            </a:r>
            <a:r>
              <a:rPr lang="en-US" altLang="ja-JP" sz="1000" dirty="0" smtClean="0"/>
              <a:t>(NG)</a:t>
            </a:r>
            <a:endParaRPr lang="ja-JP" altLang="en-US" sz="1000" dirty="0"/>
          </a:p>
        </p:txBody>
      </p:sp>
      <p:sp>
        <p:nvSpPr>
          <p:cNvPr id="36" name="正方形/長方形 35"/>
          <p:cNvSpPr/>
          <p:nvPr/>
        </p:nvSpPr>
        <p:spPr>
          <a:xfrm>
            <a:off x="-71661" y="24219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直線矢印コネクタ 28"/>
          <p:cNvCxnSpPr>
            <a:stCxn id="63" idx="2"/>
            <a:endCxn id="30" idx="0"/>
          </p:cNvCxnSpPr>
          <p:nvPr/>
        </p:nvCxnSpPr>
        <p:spPr>
          <a:xfrm>
            <a:off x="1565425" y="1412845"/>
            <a:ext cx="0" cy="6568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1512515" y="1511717"/>
            <a:ext cx="182821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CheckSucceeded</a:t>
            </a:r>
            <a:endParaRPr lang="ja-JP" altLang="en-US" sz="1000" dirty="0"/>
          </a:p>
        </p:txBody>
      </p:sp>
      <p:sp>
        <p:nvSpPr>
          <p:cNvPr id="42" name="正方形/長方形 41"/>
          <p:cNvSpPr/>
          <p:nvPr/>
        </p:nvSpPr>
        <p:spPr>
          <a:xfrm>
            <a:off x="2127288" y="864120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CheckFailed</a:t>
            </a:r>
            <a:r>
              <a:rPr lang="en-US" altLang="ja-JP" sz="1000" dirty="0" smtClean="0"/>
              <a:t> / </a:t>
            </a:r>
            <a:r>
              <a:rPr lang="en-US" altLang="ja-JP" sz="1000" dirty="0" err="1" smtClean="0"/>
              <a:t>ConvertEvent:Completed</a:t>
            </a:r>
            <a:r>
              <a:rPr lang="en-US" altLang="ja-JP" sz="1000" dirty="0" smtClean="0"/>
              <a:t>(NG)</a:t>
            </a:r>
            <a:endParaRPr lang="ja-JP" altLang="en-US" sz="1000" dirty="0"/>
          </a:p>
        </p:txBody>
      </p:sp>
      <p:cxnSp>
        <p:nvCxnSpPr>
          <p:cNvPr id="43" name="直線矢印コネクタ 28"/>
          <p:cNvCxnSpPr>
            <a:stCxn id="63" idx="3"/>
            <a:endCxn id="26" idx="1"/>
          </p:cNvCxnSpPr>
          <p:nvPr/>
        </p:nvCxnSpPr>
        <p:spPr>
          <a:xfrm>
            <a:off x="2099171" y="1143478"/>
            <a:ext cx="1754501" cy="11446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7"/>
            <a:ext cx="2378949" cy="2787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Init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89832" y="2448300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4" idx="0"/>
          </p:cNvCxnSpPr>
          <p:nvPr/>
        </p:nvCxnSpPr>
        <p:spPr>
          <a:xfrm>
            <a:off x="1554697" y="1323137"/>
            <a:ext cx="2380" cy="405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1402569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4" name="角丸四角形 13"/>
          <p:cNvSpPr/>
          <p:nvPr/>
        </p:nvSpPr>
        <p:spPr>
          <a:xfrm>
            <a:off x="813743" y="172821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811360" y="1978553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08226" y="1978553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cxnSp>
        <p:nvCxnSpPr>
          <p:cNvPr id="17" name="直線矢印コネクタ 28"/>
          <p:cNvCxnSpPr>
            <a:stCxn id="14" idx="2"/>
            <a:endCxn id="14" idx="1"/>
          </p:cNvCxnSpPr>
          <p:nvPr/>
        </p:nvCxnSpPr>
        <p:spPr>
          <a:xfrm rot="5400000" flipH="1">
            <a:off x="1005388" y="189660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803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44" idx="0"/>
          </p:cNvCxnSpPr>
          <p:nvPr/>
        </p:nvCxnSpPr>
        <p:spPr>
          <a:xfrm flipH="1">
            <a:off x="1967538" y="1350505"/>
            <a:ext cx="2" cy="4497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43" y="1436228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794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44884" y="184347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23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15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7" y="8349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Region0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7" y="157314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smtClean="0"/>
              <a:t>Region1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576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44884" y="184347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23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15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7" y="8349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Region0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7" y="157314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Region1</a:t>
            </a:r>
            <a:endParaRPr lang="ja-JP" altLang="en-US" sz="1000" dirty="0"/>
          </a:p>
        </p:txBody>
      </p:sp>
      <p:cxnSp>
        <p:nvCxnSpPr>
          <p:cNvPr id="16" name="直線矢印コネクタ 28"/>
          <p:cNvCxnSpPr>
            <a:stCxn id="153" idx="3"/>
            <a:endCxn id="44" idx="3"/>
          </p:cNvCxnSpPr>
          <p:nvPr/>
        </p:nvCxnSpPr>
        <p:spPr>
          <a:xfrm>
            <a:off x="2501286" y="1081134"/>
            <a:ext cx="11079" cy="1031704"/>
          </a:xfrm>
          <a:prstGeom prst="bentConnector3">
            <a:avLst>
              <a:gd name="adj1" fmla="val 216336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乗算記号 4"/>
          <p:cNvSpPr/>
          <p:nvPr/>
        </p:nvSpPr>
        <p:spPr>
          <a:xfrm>
            <a:off x="2554541" y="1395348"/>
            <a:ext cx="371095" cy="37109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770241" y="1584204"/>
            <a:ext cx="4028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accent2"/>
                </a:solidFill>
              </a:rPr>
              <a:t>NG</a:t>
            </a:r>
            <a:endParaRPr lang="ja-JP" altLang="en-US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803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13" idx="0"/>
          </p:cNvCxnSpPr>
          <p:nvPr/>
        </p:nvCxnSpPr>
        <p:spPr>
          <a:xfrm>
            <a:off x="1967542" y="1350502"/>
            <a:ext cx="301" cy="369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43" y="1436228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13" name="フローチャート : 結合子 12"/>
          <p:cNvSpPr/>
          <p:nvPr/>
        </p:nvSpPr>
        <p:spPr>
          <a:xfrm>
            <a:off x="1895836" y="1719728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351023" y="20255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6" name="フローチャート : 結合子 1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7" name="直線コネクタ 16"/>
            <p:cNvCxnSpPr>
              <a:stCxn id="16" idx="1"/>
              <a:endCxn id="1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6" idx="7"/>
              <a:endCxn id="1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/>
          <p:cNvSpPr/>
          <p:nvPr/>
        </p:nvSpPr>
        <p:spPr>
          <a:xfrm>
            <a:off x="1019567" y="2134832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1967541" y="1617528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cxnSp>
        <p:nvCxnSpPr>
          <p:cNvPr id="22" name="直線矢印コネクタ 28"/>
          <p:cNvCxnSpPr>
            <a:stCxn id="16" idx="2"/>
            <a:endCxn id="153" idx="1"/>
          </p:cNvCxnSpPr>
          <p:nvPr/>
        </p:nvCxnSpPr>
        <p:spPr>
          <a:xfrm rot="10800000" flipH="1">
            <a:off x="1351017" y="1081137"/>
            <a:ext cx="82782" cy="1016389"/>
          </a:xfrm>
          <a:prstGeom prst="bentConnector3">
            <a:avLst>
              <a:gd name="adj1" fmla="val -2761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32192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7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6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8" y="293159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106242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84" y="184347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6" y="8276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23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15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27" name="角丸四角形 26"/>
          <p:cNvSpPr/>
          <p:nvPr/>
        </p:nvSpPr>
        <p:spPr>
          <a:xfrm>
            <a:off x="1444884" y="2626293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1449639" y="2880345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28"/>
          <p:cNvCxnSpPr/>
          <p:nvPr/>
        </p:nvCxnSpPr>
        <p:spPr>
          <a:xfrm>
            <a:off x="506090" y="248227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7" y="8349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Region1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7" y="157314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Region2</a:t>
            </a:r>
            <a:endParaRPr lang="ja-JP" altLang="en-US" sz="1000" dirty="0"/>
          </a:p>
        </p:txBody>
      </p:sp>
      <p:cxnSp>
        <p:nvCxnSpPr>
          <p:cNvPr id="48" name="直線矢印コネクタ 28"/>
          <p:cNvCxnSpPr>
            <a:stCxn id="49" idx="6"/>
          </p:cNvCxnSpPr>
          <p:nvPr/>
        </p:nvCxnSpPr>
        <p:spPr>
          <a:xfrm>
            <a:off x="578098" y="2931593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 : 結合子 48"/>
          <p:cNvSpPr/>
          <p:nvPr/>
        </p:nvSpPr>
        <p:spPr>
          <a:xfrm>
            <a:off x="434083" y="2859584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50" name="正方形/長方形 49"/>
          <p:cNvSpPr/>
          <p:nvPr/>
        </p:nvSpPr>
        <p:spPr>
          <a:xfrm>
            <a:off x="604287" y="25923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Region?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479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803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13" idx="0"/>
          </p:cNvCxnSpPr>
          <p:nvPr/>
        </p:nvCxnSpPr>
        <p:spPr>
          <a:xfrm>
            <a:off x="1967542" y="1350502"/>
            <a:ext cx="301" cy="369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43" y="1436228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13" name="フローチャート : 結合子 12"/>
          <p:cNvSpPr/>
          <p:nvPr/>
        </p:nvSpPr>
        <p:spPr>
          <a:xfrm>
            <a:off x="1895836" y="1719728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351023" y="20255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6" name="フローチャート : 結合子 1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7" name="直線コネクタ 16"/>
            <p:cNvCxnSpPr>
              <a:stCxn id="16" idx="1"/>
              <a:endCxn id="1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6" idx="7"/>
              <a:endCxn id="1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/>
          <p:cNvSpPr/>
          <p:nvPr/>
        </p:nvSpPr>
        <p:spPr>
          <a:xfrm>
            <a:off x="1019567" y="2134832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1967541" y="1617528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cxnSp>
        <p:nvCxnSpPr>
          <p:cNvPr id="22" name="直線矢印コネクタ 28"/>
          <p:cNvCxnSpPr>
            <a:stCxn id="16" idx="2"/>
            <a:endCxn id="153" idx="1"/>
          </p:cNvCxnSpPr>
          <p:nvPr/>
        </p:nvCxnSpPr>
        <p:spPr>
          <a:xfrm rot="10800000" flipH="1">
            <a:off x="1351017" y="1081137"/>
            <a:ext cx="82782" cy="1016389"/>
          </a:xfrm>
          <a:prstGeom prst="bentConnector3">
            <a:avLst>
              <a:gd name="adj1" fmla="val -2761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8"/>
          <p:cNvCxnSpPr>
            <a:stCxn id="153" idx="3"/>
            <a:endCxn id="44" idx="3"/>
          </p:cNvCxnSpPr>
          <p:nvPr/>
        </p:nvCxnSpPr>
        <p:spPr>
          <a:xfrm flipH="1">
            <a:off x="2501278" y="1081135"/>
            <a:ext cx="2" cy="988459"/>
          </a:xfrm>
          <a:prstGeom prst="bentConnector3">
            <a:avLst>
              <a:gd name="adj1" fmla="val -114300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乗算記号 24"/>
          <p:cNvSpPr/>
          <p:nvPr/>
        </p:nvSpPr>
        <p:spPr>
          <a:xfrm>
            <a:off x="2554541" y="1395348"/>
            <a:ext cx="371095" cy="37109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770241" y="1584204"/>
            <a:ext cx="4028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accent2"/>
                </a:solidFill>
              </a:rPr>
              <a:t>NG</a:t>
            </a:r>
            <a:endParaRPr lang="ja-JP" altLang="en-US" sz="1000" dirty="0">
              <a:solidFill>
                <a:schemeClr val="accent2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520633" y="833927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4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506087" y="165135"/>
            <a:ext cx="3670724" cy="24991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88799" y="819122"/>
            <a:ext cx="902131" cy="503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688800" y="1152153"/>
            <a:ext cx="902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850331" y="905935"/>
            <a:ext cx="5804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57" name="正方形/長方形 56"/>
          <p:cNvSpPr/>
          <p:nvPr/>
        </p:nvSpPr>
        <p:spPr>
          <a:xfrm>
            <a:off x="1808980" y="819121"/>
            <a:ext cx="1368152" cy="50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/>
          <p:nvPr/>
        </p:nvCxnSpPr>
        <p:spPr>
          <a:xfrm>
            <a:off x="1808980" y="1152153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1808980" y="905935"/>
            <a:ext cx="144016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i="1" dirty="0" err="1" smtClean="0"/>
              <a:t>AuthenticationMethod</a:t>
            </a:r>
            <a:endParaRPr lang="ja-JP" altLang="en-US" sz="1000" i="1" dirty="0"/>
          </a:p>
        </p:txBody>
      </p:sp>
      <p:sp>
        <p:nvSpPr>
          <p:cNvPr id="60" name="正方形/長方形 59"/>
          <p:cNvSpPr/>
          <p:nvPr/>
        </p:nvSpPr>
        <p:spPr>
          <a:xfrm>
            <a:off x="944884" y="1800225"/>
            <a:ext cx="151216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/>
          <p:nvPr/>
        </p:nvCxnSpPr>
        <p:spPr>
          <a:xfrm>
            <a:off x="944884" y="2160265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944884" y="1914047"/>
            <a:ext cx="158417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err="1" smtClean="0"/>
              <a:t>FingerPrintAuthentication</a:t>
            </a:r>
            <a:endParaRPr lang="ja-JP" altLang="en-US" sz="1000" dirty="0"/>
          </a:p>
        </p:txBody>
      </p:sp>
      <p:sp>
        <p:nvSpPr>
          <p:cNvPr id="63" name="正方形/長方形 62"/>
          <p:cNvSpPr/>
          <p:nvPr/>
        </p:nvSpPr>
        <p:spPr>
          <a:xfrm>
            <a:off x="2592635" y="1800225"/>
            <a:ext cx="151216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/>
        </p:nvCxnSpPr>
        <p:spPr>
          <a:xfrm>
            <a:off x="2592635" y="2160265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2592635" y="1914047"/>
            <a:ext cx="158417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err="1" smtClean="0"/>
              <a:t>PasswordAuthentication</a:t>
            </a:r>
            <a:endParaRPr lang="ja-JP" altLang="en-US" sz="1000" dirty="0"/>
          </a:p>
        </p:txBody>
      </p:sp>
      <p:sp>
        <p:nvSpPr>
          <p:cNvPr id="22" name="二等辺三角形 21"/>
          <p:cNvSpPr/>
          <p:nvPr/>
        </p:nvSpPr>
        <p:spPr>
          <a:xfrm>
            <a:off x="2385050" y="1322443"/>
            <a:ext cx="224457" cy="18975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カギ線コネクタ 23"/>
          <p:cNvCxnSpPr>
            <a:stCxn id="60" idx="0"/>
            <a:endCxn id="22" idx="3"/>
          </p:cNvCxnSpPr>
          <p:nvPr/>
        </p:nvCxnSpPr>
        <p:spPr>
          <a:xfrm rot="5400000" flipH="1" flipV="1">
            <a:off x="1955107" y="1258060"/>
            <a:ext cx="288032" cy="79630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63" idx="0"/>
            <a:endCxn id="22" idx="3"/>
          </p:cNvCxnSpPr>
          <p:nvPr/>
        </p:nvCxnSpPr>
        <p:spPr>
          <a:xfrm rot="16200000" flipV="1">
            <a:off x="2778983" y="1230486"/>
            <a:ext cx="288032" cy="8514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8"/>
          <p:cNvCxnSpPr>
            <a:stCxn id="55" idx="3"/>
            <a:endCxn id="57" idx="1"/>
          </p:cNvCxnSpPr>
          <p:nvPr/>
        </p:nvCxnSpPr>
        <p:spPr>
          <a:xfrm>
            <a:off x="1590924" y="1070781"/>
            <a:ext cx="218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2007545" y="432076"/>
            <a:ext cx="10430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Strategy Pattern</a:t>
            </a:r>
            <a:endParaRPr lang="ja-JP" altLang="en-US" sz="1000" dirty="0"/>
          </a:p>
        </p:txBody>
      </p:sp>
      <p:sp>
        <p:nvSpPr>
          <p:cNvPr id="75" name="正方形/長方形 74"/>
          <p:cNvSpPr/>
          <p:nvPr/>
        </p:nvSpPr>
        <p:spPr>
          <a:xfrm>
            <a:off x="623870" y="792113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0" name="正方形/長方形 79"/>
          <p:cNvSpPr/>
          <p:nvPr/>
        </p:nvSpPr>
        <p:spPr>
          <a:xfrm>
            <a:off x="1981285" y="792113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4" name="正方形/長方形 83"/>
          <p:cNvSpPr/>
          <p:nvPr/>
        </p:nvSpPr>
        <p:spPr>
          <a:xfrm>
            <a:off x="1220984" y="1800226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5" name="正方形/長方形 84"/>
          <p:cNvSpPr/>
          <p:nvPr/>
        </p:nvSpPr>
        <p:spPr>
          <a:xfrm>
            <a:off x="2832731" y="1800226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5917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33" idx="0"/>
          </p:cNvCxnSpPr>
          <p:nvPr/>
        </p:nvCxnSpPr>
        <p:spPr>
          <a:xfrm>
            <a:off x="2027337" y="537252"/>
            <a:ext cx="1488" cy="202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93" y="165135"/>
            <a:ext cx="2972359" cy="24991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720431" y="811766"/>
            <a:ext cx="261382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Authenticating</a:t>
            </a:r>
            <a:r>
              <a:rPr lang="ja-JP" altLang="en-US" sz="1000" dirty="0" smtClean="0">
                <a:solidFill>
                  <a:schemeClr val="tx1"/>
                </a:solidFill>
              </a:rPr>
              <a:t>：</a:t>
            </a:r>
            <a:r>
              <a:rPr lang="en-US" altLang="ja-JP" sz="1000" dirty="0" smtClean="0">
                <a:solidFill>
                  <a:srgbClr val="0070C0"/>
                </a:solidFill>
              </a:rPr>
              <a:t>&lt;</a:t>
            </a:r>
            <a:r>
              <a:rPr lang="en-US" altLang="ja-JP" sz="1000" dirty="0" err="1" smtClean="0">
                <a:solidFill>
                  <a:srgbClr val="0070C0"/>
                </a:solidFill>
              </a:rPr>
              <a:t>AuthenticationMethod</a:t>
            </a:r>
            <a:r>
              <a:rPr lang="en-US" altLang="ja-JP" sz="1000" dirty="0" smtClean="0">
                <a:solidFill>
                  <a:srgbClr val="0070C0"/>
                </a:solidFill>
              </a:rPr>
              <a:t>&gt;</a:t>
            </a:r>
            <a:endParaRPr lang="ja-JP" altLang="en-US" sz="1000" dirty="0">
              <a:solidFill>
                <a:srgbClr val="0070C0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723900" y="1065819"/>
            <a:ext cx="26098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55331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4"/>
            <a:endCxn id="44" idx="0"/>
          </p:cNvCxnSpPr>
          <p:nvPr/>
        </p:nvCxnSpPr>
        <p:spPr>
          <a:xfrm>
            <a:off x="2706972" y="1422510"/>
            <a:ext cx="1" cy="475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1956820" y="73975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2634963" y="12784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1567260" y="59746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2173232" y="189841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Withdrawing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177987" y="215247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68124" y="134784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63859" y="13918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1203668" y="12784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角丸四角形 41"/>
          <p:cNvSpPr/>
          <p:nvPr/>
        </p:nvSpPr>
        <p:spPr>
          <a:xfrm>
            <a:off x="576411" y="1898418"/>
            <a:ext cx="1398520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ErrorMessageShowing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581172" y="2152471"/>
            <a:ext cx="13913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8"/>
          <p:cNvCxnSpPr>
            <a:stCxn id="32" idx="4"/>
            <a:endCxn id="42" idx="0"/>
          </p:cNvCxnSpPr>
          <p:nvPr/>
        </p:nvCxnSpPr>
        <p:spPr>
          <a:xfrm>
            <a:off x="1275671" y="1422510"/>
            <a:ext cx="0" cy="475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432403" y="155471"/>
            <a:ext cx="3240357" cy="3300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432399" y="163461"/>
            <a:ext cx="1620176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432400" y="144044"/>
            <a:ext cx="16544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FingerPrintAuthentication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6163" y="874111"/>
            <a:ext cx="118202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39630" y="1128164"/>
            <a:ext cx="1181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8"/>
          <p:cNvCxnSpPr>
            <a:stCxn id="42" idx="2"/>
            <a:endCxn id="44" idx="0"/>
          </p:cNvCxnSpPr>
          <p:nvPr/>
        </p:nvCxnSpPr>
        <p:spPr>
          <a:xfrm>
            <a:off x="1227177" y="2438634"/>
            <a:ext cx="2911" cy="3350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360393" y="64809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600753" y="29710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9943" y="4320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96347" y="277365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Matching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701102" y="302771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18153" y="1481999"/>
            <a:ext cx="8687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Detect finger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1728545" y="3024364"/>
            <a:ext cx="139047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Receive Result(result)</a:t>
            </a:r>
            <a:endParaRPr lang="ja-JP" altLang="en-US" sz="1000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3606199" y="2483033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角丸四角形 41"/>
          <p:cNvSpPr/>
          <p:nvPr/>
        </p:nvSpPr>
        <p:spPr>
          <a:xfrm>
            <a:off x="693436" y="189989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Scanning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698191" y="215394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8"/>
          <p:cNvCxnSpPr>
            <a:stCxn id="153" idx="2"/>
            <a:endCxn id="42" idx="0"/>
          </p:cNvCxnSpPr>
          <p:nvPr/>
        </p:nvCxnSpPr>
        <p:spPr>
          <a:xfrm>
            <a:off x="1227176" y="1412848"/>
            <a:ext cx="1" cy="487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1210398" y="2483036"/>
            <a:ext cx="8687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</a:t>
            </a:r>
            <a:endParaRPr lang="ja-JP" altLang="en-US" sz="1000" dirty="0"/>
          </a:p>
        </p:txBody>
      </p:sp>
      <p:sp>
        <p:nvSpPr>
          <p:cNvPr id="55" name="フローチャート : 結合子 54"/>
          <p:cNvSpPr/>
          <p:nvPr/>
        </p:nvSpPr>
        <p:spPr>
          <a:xfrm>
            <a:off x="2342712" y="3007023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56" name="直線矢印コネクタ 28"/>
          <p:cNvCxnSpPr>
            <a:stCxn id="44" idx="3"/>
            <a:endCxn id="55" idx="2"/>
          </p:cNvCxnSpPr>
          <p:nvPr/>
        </p:nvCxnSpPr>
        <p:spPr>
          <a:xfrm>
            <a:off x="1763822" y="3043028"/>
            <a:ext cx="57889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8"/>
          <p:cNvCxnSpPr>
            <a:stCxn id="55" idx="6"/>
            <a:endCxn id="39" idx="2"/>
          </p:cNvCxnSpPr>
          <p:nvPr/>
        </p:nvCxnSpPr>
        <p:spPr>
          <a:xfrm flipV="1">
            <a:off x="2414730" y="3043022"/>
            <a:ext cx="1186023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376611" y="2817875"/>
            <a:ext cx="117805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match]</a:t>
            </a:r>
            <a:endParaRPr lang="ja-JP" altLang="en-US" sz="1000" dirty="0"/>
          </a:p>
        </p:txBody>
      </p:sp>
      <p:cxnSp>
        <p:nvCxnSpPr>
          <p:cNvPr id="59" name="直線矢印コネクタ 28"/>
          <p:cNvCxnSpPr>
            <a:stCxn id="55" idx="0"/>
            <a:endCxn id="32" idx="2"/>
          </p:cNvCxnSpPr>
          <p:nvPr/>
        </p:nvCxnSpPr>
        <p:spPr>
          <a:xfrm rot="5400000" flipH="1" flipV="1">
            <a:off x="2766472" y="2167297"/>
            <a:ext cx="451979" cy="12274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305112" y="2308821"/>
            <a:ext cx="14450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not match]</a:t>
            </a:r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3794453" y="2431932"/>
            <a:ext cx="52637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722441" y="2904601"/>
            <a:ext cx="59838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82" name="直線矢印コネクタ 28"/>
          <p:cNvCxnSpPr>
            <a:stCxn id="33" idx="6"/>
            <a:endCxn id="153" idx="0"/>
          </p:cNvCxnSpPr>
          <p:nvPr/>
        </p:nvCxnSpPr>
        <p:spPr>
          <a:xfrm>
            <a:off x="504408" y="720107"/>
            <a:ext cx="722762" cy="15400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7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432403" y="155471"/>
            <a:ext cx="3240357" cy="25088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432399" y="163461"/>
            <a:ext cx="1620176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432400" y="144044"/>
            <a:ext cx="16544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PasswordAuthentication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6163" y="874111"/>
            <a:ext cx="118202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Entering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39630" y="1128164"/>
            <a:ext cx="1181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360393" y="64809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600753" y="224639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9943" y="4320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96347" y="204903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Matching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701102" y="230309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18153" y="1481999"/>
            <a:ext cx="120562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OK button pressed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1728545" y="2299746"/>
            <a:ext cx="139047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Receive Result(result)</a:t>
            </a:r>
            <a:endParaRPr lang="ja-JP" altLang="en-US" sz="1000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3606199" y="17584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線矢印コネクタ 28"/>
          <p:cNvCxnSpPr>
            <a:stCxn id="153" idx="2"/>
            <a:endCxn id="44" idx="0"/>
          </p:cNvCxnSpPr>
          <p:nvPr/>
        </p:nvCxnSpPr>
        <p:spPr>
          <a:xfrm>
            <a:off x="1227170" y="1412847"/>
            <a:ext cx="2912" cy="6361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結合子 54"/>
          <p:cNvSpPr/>
          <p:nvPr/>
        </p:nvSpPr>
        <p:spPr>
          <a:xfrm>
            <a:off x="2342712" y="2282404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56" name="直線矢印コネクタ 28"/>
          <p:cNvCxnSpPr>
            <a:stCxn id="44" idx="3"/>
            <a:endCxn id="55" idx="2"/>
          </p:cNvCxnSpPr>
          <p:nvPr/>
        </p:nvCxnSpPr>
        <p:spPr>
          <a:xfrm>
            <a:off x="1763822" y="2318410"/>
            <a:ext cx="57889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8"/>
          <p:cNvCxnSpPr>
            <a:stCxn id="55" idx="6"/>
            <a:endCxn id="39" idx="2"/>
          </p:cNvCxnSpPr>
          <p:nvPr/>
        </p:nvCxnSpPr>
        <p:spPr>
          <a:xfrm flipV="1">
            <a:off x="2414730" y="2318405"/>
            <a:ext cx="1186023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376611" y="2093256"/>
            <a:ext cx="117805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match]</a:t>
            </a:r>
            <a:endParaRPr lang="ja-JP" altLang="en-US" sz="1000" dirty="0"/>
          </a:p>
        </p:txBody>
      </p:sp>
      <p:cxnSp>
        <p:nvCxnSpPr>
          <p:cNvPr id="59" name="直線矢印コネクタ 28"/>
          <p:cNvCxnSpPr>
            <a:stCxn id="55" idx="0"/>
            <a:endCxn id="32" idx="2"/>
          </p:cNvCxnSpPr>
          <p:nvPr/>
        </p:nvCxnSpPr>
        <p:spPr>
          <a:xfrm rot="5400000" flipH="1" flipV="1">
            <a:off x="2766472" y="1442679"/>
            <a:ext cx="451979" cy="12274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305112" y="1584204"/>
            <a:ext cx="14450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not match]</a:t>
            </a:r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3794453" y="1729410"/>
            <a:ext cx="52637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722441" y="2202079"/>
            <a:ext cx="59838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82" name="直線矢印コネクタ 28"/>
          <p:cNvCxnSpPr>
            <a:stCxn id="33" idx="6"/>
            <a:endCxn id="153" idx="0"/>
          </p:cNvCxnSpPr>
          <p:nvPr/>
        </p:nvCxnSpPr>
        <p:spPr>
          <a:xfrm>
            <a:off x="504408" y="720107"/>
            <a:ext cx="722762" cy="15400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5"/>
            <a:ext cx="2450956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83" y="173127"/>
            <a:ext cx="1041349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1548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Internal and self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553998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 smtClean="0"/>
          </a:p>
          <a:p>
            <a:r>
              <a:rPr lang="en-US" altLang="ja-JP" sz="1000" dirty="0" smtClean="0"/>
              <a:t>Event2 / Action2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9" y="1323140"/>
            <a:ext cx="10226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8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53" idx="2"/>
          </p:cNvCxnSpPr>
          <p:nvPr/>
        </p:nvCxnSpPr>
        <p:spPr>
          <a:xfrm>
            <a:off x="1554697" y="1323137"/>
            <a:ext cx="2380" cy="621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4" y="165137"/>
            <a:ext cx="4035133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Title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8"/>
            <a:ext cx="1481918" cy="246221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smtClean="0"/>
              <a:t>action1</a:t>
            </a:r>
            <a:endParaRPr lang="en-US" altLang="ja-JP" sz="1000" dirty="0"/>
          </a:p>
        </p:txBody>
      </p:sp>
      <p:cxnSp>
        <p:nvCxnSpPr>
          <p:cNvPr id="158" name="直線矢印コネクタ 28"/>
          <p:cNvCxnSpPr>
            <a:stCxn id="163" idx="6"/>
          </p:cNvCxnSpPr>
          <p:nvPr/>
        </p:nvCxnSpPr>
        <p:spPr>
          <a:xfrm>
            <a:off x="889703" y="1098241"/>
            <a:ext cx="3776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45688" y="102623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334767" y="1472808"/>
            <a:ext cx="14498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event[guard]/action</a:t>
            </a:r>
            <a:endParaRPr lang="ja-JP" altLang="en-US" sz="1000" dirty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2222902" y="1018520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22" name="フローチャート : 結合子 12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24" name="直線コネクタ 123"/>
            <p:cNvCxnSpPr>
              <a:stCxn id="122" idx="1"/>
              <a:endCxn id="12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122" idx="7"/>
              <a:endCxn id="12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グループ化 1"/>
          <p:cNvGrpSpPr/>
          <p:nvPr/>
        </p:nvGrpSpPr>
        <p:grpSpPr>
          <a:xfrm>
            <a:off x="1483506" y="1914781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7159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3" y="165135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93" y="1376818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4" y="1184983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80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64" y="810871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1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2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98620" y="1376818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06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951612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5"/>
            <a:ext cx="3528953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208278" y="603058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213039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81987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endCxn id="153" idx="1"/>
          </p:cNvCxnSpPr>
          <p:nvPr/>
        </p:nvCxnSpPr>
        <p:spPr>
          <a:xfrm rot="10800000">
            <a:off x="1208272" y="810872"/>
            <a:ext cx="629150" cy="485299"/>
          </a:xfrm>
          <a:prstGeom prst="bentConnector3">
            <a:avLst>
              <a:gd name="adj1" fmla="val 13633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endCxn id="153" idx="3"/>
          </p:cNvCxnSpPr>
          <p:nvPr/>
        </p:nvCxnSpPr>
        <p:spPr>
          <a:xfrm flipV="1">
            <a:off x="2125462" y="810872"/>
            <a:ext cx="569495" cy="485299"/>
          </a:xfrm>
          <a:prstGeom prst="bentConnector3">
            <a:avLst>
              <a:gd name="adj1" fmla="val 140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16377" y="1296174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2125456" y="1018685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837422" y="1018683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935395" y="1296174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</a:t>
            </a:r>
            <a:r>
              <a:rPr lang="en-US" altLang="ja-JP" sz="1000" smtClean="0"/>
              <a:t>== 1]/Action1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89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3" y="165135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93" y="1376818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4" y="1184983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80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64" y="810871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1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2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577207" y="1376818"/>
            <a:ext cx="96988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17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4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35" idx="0"/>
          </p:cNvCxnSpPr>
          <p:nvPr/>
        </p:nvCxnSpPr>
        <p:spPr>
          <a:xfrm flipH="1">
            <a:off x="1554702" y="1141795"/>
            <a:ext cx="1" cy="3301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35" idx="2"/>
            <a:endCxn id="153" idx="1"/>
          </p:cNvCxnSpPr>
          <p:nvPr/>
        </p:nvCxnSpPr>
        <p:spPr>
          <a:xfrm rot="10800000">
            <a:off x="811364" y="872429"/>
            <a:ext cx="707333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5" idx="6"/>
            <a:endCxn id="153" idx="3"/>
          </p:cNvCxnSpPr>
          <p:nvPr/>
        </p:nvCxnSpPr>
        <p:spPr>
          <a:xfrm flipV="1">
            <a:off x="1590702" y="872428"/>
            <a:ext cx="707334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6" y="1121959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401" y="1511814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811363" y="85711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1518690" y="1471917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41293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4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2" idx="0"/>
          </p:cNvCxnSpPr>
          <p:nvPr/>
        </p:nvCxnSpPr>
        <p:spPr>
          <a:xfrm>
            <a:off x="1554697" y="1141796"/>
            <a:ext cx="2380" cy="31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2" idx="1"/>
            <a:endCxn id="153" idx="1"/>
          </p:cNvCxnSpPr>
          <p:nvPr/>
        </p:nvCxnSpPr>
        <p:spPr>
          <a:xfrm rot="10800000">
            <a:off x="811364" y="872427"/>
            <a:ext cx="667227" cy="639387"/>
          </a:xfrm>
          <a:prstGeom prst="bentConnector3">
            <a:avLst>
              <a:gd name="adj1" fmla="val 13426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" idx="3"/>
            <a:endCxn id="153" idx="3"/>
          </p:cNvCxnSpPr>
          <p:nvPr/>
        </p:nvCxnSpPr>
        <p:spPr>
          <a:xfrm flipV="1">
            <a:off x="1635575" y="872426"/>
            <a:ext cx="662467" cy="639387"/>
          </a:xfrm>
          <a:prstGeom prst="bentConnector3">
            <a:avLst>
              <a:gd name="adj1" fmla="val 13450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6" y="1121959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401" y="1511814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" name="フローチャート : 判断 1"/>
          <p:cNvSpPr/>
          <p:nvPr/>
        </p:nvSpPr>
        <p:spPr>
          <a:xfrm>
            <a:off x="1478590" y="1459224"/>
            <a:ext cx="156985" cy="10518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811363" y="85711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945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731</Words>
  <Application>Microsoft Office PowerPoint</Application>
  <PresentationFormat>ユーザー設定</PresentationFormat>
  <Paragraphs>378</Paragraphs>
  <Slides>40</Slides>
  <Notes>40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1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p0485193</cp:lastModifiedBy>
  <cp:revision>71</cp:revision>
  <dcterms:created xsi:type="dcterms:W3CDTF">2012-01-23T00:40:33Z</dcterms:created>
  <dcterms:modified xsi:type="dcterms:W3CDTF">2012-06-04T08:21:14Z</dcterms:modified>
</cp:coreProperties>
</file>