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548" y="72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595834" y="441406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7" y="165134"/>
            <a:ext cx="3526707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10340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StateMachine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062094" y="6206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2066855" y="8747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2523823" y="29738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224161"/>
            <a:ext cx="2382974" cy="20882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584201"/>
            <a:ext cx="23671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1"/>
            <a:endCxn id="13" idx="2"/>
          </p:cNvCxnSpPr>
          <p:nvPr/>
        </p:nvCxnSpPr>
        <p:spPr>
          <a:xfrm rot="10800000" flipV="1">
            <a:off x="1361786" y="890037"/>
            <a:ext cx="700308" cy="2062317"/>
          </a:xfrm>
          <a:prstGeom prst="bentConnector3">
            <a:avLst>
              <a:gd name="adj1" fmla="val 1326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273165" y="65435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361786" y="288034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1" name="正方形/長方形 20"/>
          <p:cNvSpPr/>
          <p:nvPr/>
        </p:nvSpPr>
        <p:spPr>
          <a:xfrm>
            <a:off x="915046" y="2937040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4" name="直線矢印コネクタ 28"/>
          <p:cNvCxnSpPr/>
          <p:nvPr/>
        </p:nvCxnSpPr>
        <p:spPr>
          <a:xfrm>
            <a:off x="1438560" y="2460882"/>
            <a:ext cx="23782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 : 結合子 24"/>
          <p:cNvSpPr/>
          <p:nvPr/>
        </p:nvSpPr>
        <p:spPr>
          <a:xfrm>
            <a:off x="1778565" y="198024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6" name="フローチャート : 結合子 25"/>
          <p:cNvSpPr/>
          <p:nvPr/>
        </p:nvSpPr>
        <p:spPr>
          <a:xfrm>
            <a:off x="1778566" y="268298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0" name="角丸四角形 29"/>
          <p:cNvSpPr/>
          <p:nvPr/>
        </p:nvSpPr>
        <p:spPr>
          <a:xfrm>
            <a:off x="2532369" y="1728218"/>
            <a:ext cx="1067481" cy="6480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State2_1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537130" y="198233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2532369" y="268298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State2_2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2537130" y="293704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28"/>
          <p:cNvCxnSpPr>
            <a:stCxn id="26" idx="6"/>
          </p:cNvCxnSpPr>
          <p:nvPr/>
        </p:nvCxnSpPr>
        <p:spPr>
          <a:xfrm>
            <a:off x="1922587" y="2754997"/>
            <a:ext cx="6012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28"/>
          <p:cNvCxnSpPr>
            <a:stCxn id="13" idx="6"/>
            <a:endCxn id="32" idx="1"/>
          </p:cNvCxnSpPr>
          <p:nvPr/>
        </p:nvCxnSpPr>
        <p:spPr>
          <a:xfrm>
            <a:off x="1505807" y="2952355"/>
            <a:ext cx="1026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8"/>
          <p:cNvCxnSpPr>
            <a:stCxn id="25" idx="6"/>
            <a:endCxn id="30" idx="1"/>
          </p:cNvCxnSpPr>
          <p:nvPr/>
        </p:nvCxnSpPr>
        <p:spPr>
          <a:xfrm>
            <a:off x="1922586" y="2052254"/>
            <a:ext cx="6097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537130" y="2022361"/>
            <a:ext cx="99160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Event1</a:t>
            </a:r>
            <a:r>
              <a:rPr lang="en-US" altLang="ja-JP" sz="1000" dirty="0" smtClean="0"/>
              <a:t>/</a:t>
            </a:r>
            <a:r>
              <a:rPr lang="en-US" altLang="ja-JP" sz="1000" dirty="0" smtClean="0">
                <a:solidFill>
                  <a:srgbClr val="FF0000"/>
                </a:solidFill>
              </a:rPr>
              <a:t>Action1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9</Words>
  <Application>Microsoft Office PowerPoint</Application>
  <PresentationFormat>ユーザー設定</PresentationFormat>
  <Paragraphs>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46</cp:revision>
  <dcterms:created xsi:type="dcterms:W3CDTF">2012-01-23T00:40:33Z</dcterms:created>
  <dcterms:modified xsi:type="dcterms:W3CDTF">2012-05-25T08:32:39Z</dcterms:modified>
</cp:coreProperties>
</file>