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9" r:id="rId16"/>
    <p:sldId id="273" r:id="rId17"/>
    <p:sldId id="280" r:id="rId18"/>
    <p:sldId id="281" r:id="rId19"/>
    <p:sldId id="274" r:id="rId20"/>
    <p:sldId id="283" r:id="rId21"/>
    <p:sldId id="275" r:id="rId22"/>
    <p:sldId id="278" r:id="rId23"/>
    <p:sldId id="276" r:id="rId24"/>
    <p:sldId id="277" r:id="rId25"/>
    <p:sldId id="258" r:id="rId26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500" y="240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499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4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65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47" y="1368177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3" y="2029947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4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25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36" y="21951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88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88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4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36" y="13567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06" y="165670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3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3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2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3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05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0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3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19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3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1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55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537252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77" y="181553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18875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61818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59" y="1132051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0" y="177002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44" idx="0"/>
          </p:cNvCxnSpPr>
          <p:nvPr/>
        </p:nvCxnSpPr>
        <p:spPr>
          <a:xfrm flipH="1">
            <a:off x="1967538" y="1350502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37" y="143622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cxnSp>
        <p:nvCxnSpPr>
          <p:cNvPr id="16" name="直線矢印コネクタ 28"/>
          <p:cNvCxnSpPr>
            <a:stCxn id="153" idx="3"/>
            <a:endCxn id="44" idx="3"/>
          </p:cNvCxnSpPr>
          <p:nvPr/>
        </p:nvCxnSpPr>
        <p:spPr>
          <a:xfrm>
            <a:off x="2501280" y="1081134"/>
            <a:ext cx="11079" cy="1031704"/>
          </a:xfrm>
          <a:prstGeom prst="bentConnector3">
            <a:avLst>
              <a:gd name="adj1" fmla="val 21633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乗算記号 4"/>
          <p:cNvSpPr/>
          <p:nvPr/>
        </p:nvSpPr>
        <p:spPr>
          <a:xfrm>
            <a:off x="2554535" y="1395346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70235" y="1584201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0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37" y="143622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0" y="171972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17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1" y="21348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5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5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29315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78" y="262629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77" y="2859583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1" y="25923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0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37" y="143622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0" y="171972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17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1" y="21348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5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5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8"/>
          <p:cNvCxnSpPr>
            <a:stCxn id="153" idx="3"/>
            <a:endCxn id="44" idx="3"/>
          </p:cNvCxnSpPr>
          <p:nvPr/>
        </p:nvCxnSpPr>
        <p:spPr>
          <a:xfrm flipH="1">
            <a:off x="2501278" y="1081134"/>
            <a:ext cx="2" cy="988459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/>
          <p:cNvSpPr/>
          <p:nvPr/>
        </p:nvSpPr>
        <p:spPr>
          <a:xfrm>
            <a:off x="2554535" y="1395346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70235" y="1584201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20627" y="833924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4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3" y="819121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794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25" y="905932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2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4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4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44" y="1322440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4" y="1258057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0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2" y="432073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7" y="165134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27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26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66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14" y="73975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57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54" y="59746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26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2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3" y="139183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2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397" y="155468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1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57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1" y="2438632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87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47" y="297101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37" y="43207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1" y="277365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47" y="148199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39" y="3024361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3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0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0" y="1412847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2" y="2483033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5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24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2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66" y="2167294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19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47" y="243193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59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397" y="155468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1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57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87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47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37" y="43207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1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47" y="1481996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39" y="2299743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3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2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07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24" y="2318404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4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66" y="1442676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47" y="1729407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6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1" y="1376816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696" y="1141793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58" y="872426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5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3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58" y="872426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69" y="872425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84" y="1459222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346</Words>
  <Application>Microsoft Office PowerPoint</Application>
  <PresentationFormat>ユーザー設定</PresentationFormat>
  <Paragraphs>202</Paragraphs>
  <Slides>25</Slides>
  <Notes>25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42</cp:revision>
  <dcterms:created xsi:type="dcterms:W3CDTF">2012-01-23T00:40:33Z</dcterms:created>
  <dcterms:modified xsi:type="dcterms:W3CDTF">2012-05-25T06:08:17Z</dcterms:modified>
</cp:coreProperties>
</file>