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3960813" cy="5761038"/>
  <p:notesSz cx="6858000" cy="9144000"/>
  <p:defaultTextStyle>
    <a:defPPr>
      <a:defRPr lang="ja-JP"/>
    </a:defPPr>
    <a:lvl1pPr marL="0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197978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395955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593932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791910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989888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187866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385842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583820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2436" y="-108"/>
      </p:cViewPr>
      <p:guideLst>
        <p:guide orient="horz" pos="1815"/>
        <p:guide pos="12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51075" y="685800"/>
            <a:ext cx="235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1pPr>
    <a:lvl2pPr marL="197978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2pPr>
    <a:lvl3pPr marL="395955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3pPr>
    <a:lvl4pPr marL="593932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4pPr>
    <a:lvl5pPr marL="791910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5pPr>
    <a:lvl6pPr marL="989888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6pPr>
    <a:lvl7pPr marL="1187866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7pPr>
    <a:lvl8pPr marL="1385842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8pPr>
    <a:lvl9pPr marL="1583820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51075" y="685800"/>
            <a:ext cx="235585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7064" y="1789658"/>
            <a:ext cx="3366692" cy="123488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4125" y="3264591"/>
            <a:ext cx="2772569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7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8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8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871591" y="230711"/>
            <a:ext cx="891183" cy="491555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98042" y="230711"/>
            <a:ext cx="2607535" cy="491555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2879" y="3702002"/>
            <a:ext cx="3366692" cy="114420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12879" y="2441775"/>
            <a:ext cx="3366692" cy="1260226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9797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9595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939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919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98988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1878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38584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58382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98043" y="1344244"/>
            <a:ext cx="1749359" cy="380202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013416" y="1344244"/>
            <a:ext cx="1749359" cy="380202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98042" y="1289566"/>
            <a:ext cx="1750047" cy="53743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7978" indent="0">
              <a:buNone/>
              <a:defRPr sz="900" b="1"/>
            </a:lvl2pPr>
            <a:lvl3pPr marL="395955" indent="0">
              <a:buNone/>
              <a:defRPr sz="800" b="1"/>
            </a:lvl3pPr>
            <a:lvl4pPr marL="593932" indent="0">
              <a:buNone/>
              <a:defRPr sz="700" b="1"/>
            </a:lvl4pPr>
            <a:lvl5pPr marL="791910" indent="0">
              <a:buNone/>
              <a:defRPr sz="700" b="1"/>
            </a:lvl5pPr>
            <a:lvl6pPr marL="989888" indent="0">
              <a:buNone/>
              <a:defRPr sz="700" b="1"/>
            </a:lvl6pPr>
            <a:lvl7pPr marL="1187866" indent="0">
              <a:buNone/>
              <a:defRPr sz="700" b="1"/>
            </a:lvl7pPr>
            <a:lvl8pPr marL="1385842" indent="0">
              <a:buNone/>
              <a:defRPr sz="700" b="1"/>
            </a:lvl8pPr>
            <a:lvl9pPr marL="1583820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98042" y="1826996"/>
            <a:ext cx="1750047" cy="331926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12041" y="1289566"/>
            <a:ext cx="1750734" cy="53743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7978" indent="0">
              <a:buNone/>
              <a:defRPr sz="900" b="1"/>
            </a:lvl2pPr>
            <a:lvl3pPr marL="395955" indent="0">
              <a:buNone/>
              <a:defRPr sz="800" b="1"/>
            </a:lvl3pPr>
            <a:lvl4pPr marL="593932" indent="0">
              <a:buNone/>
              <a:defRPr sz="700" b="1"/>
            </a:lvl4pPr>
            <a:lvl5pPr marL="791910" indent="0">
              <a:buNone/>
              <a:defRPr sz="700" b="1"/>
            </a:lvl5pPr>
            <a:lvl6pPr marL="989888" indent="0">
              <a:buNone/>
              <a:defRPr sz="700" b="1"/>
            </a:lvl6pPr>
            <a:lvl7pPr marL="1187866" indent="0">
              <a:buNone/>
              <a:defRPr sz="700" b="1"/>
            </a:lvl7pPr>
            <a:lvl8pPr marL="1385842" indent="0">
              <a:buNone/>
              <a:defRPr sz="700" b="1"/>
            </a:lvl8pPr>
            <a:lvl9pPr marL="1583820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012041" y="1826996"/>
            <a:ext cx="1750734" cy="331926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042" y="229375"/>
            <a:ext cx="1303080" cy="97617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548570" y="229376"/>
            <a:ext cx="2214205" cy="4916886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8042" y="1205552"/>
            <a:ext cx="1303080" cy="3940710"/>
          </a:xfrm>
        </p:spPr>
        <p:txBody>
          <a:bodyPr/>
          <a:lstStyle>
            <a:lvl1pPr marL="0" indent="0">
              <a:buNone/>
              <a:defRPr sz="500"/>
            </a:lvl1pPr>
            <a:lvl2pPr marL="197978" indent="0">
              <a:buNone/>
              <a:defRPr sz="400"/>
            </a:lvl2pPr>
            <a:lvl3pPr marL="395955" indent="0">
              <a:buNone/>
              <a:defRPr sz="400"/>
            </a:lvl3pPr>
            <a:lvl4pPr marL="593932" indent="0">
              <a:buNone/>
              <a:defRPr sz="300"/>
            </a:lvl4pPr>
            <a:lvl5pPr marL="791910" indent="0">
              <a:buNone/>
              <a:defRPr sz="300"/>
            </a:lvl5pPr>
            <a:lvl6pPr marL="989888" indent="0">
              <a:buNone/>
              <a:defRPr sz="300"/>
            </a:lvl6pPr>
            <a:lvl7pPr marL="1187866" indent="0">
              <a:buNone/>
              <a:defRPr sz="300"/>
            </a:lvl7pPr>
            <a:lvl8pPr marL="1385842" indent="0">
              <a:buNone/>
              <a:defRPr sz="300"/>
            </a:lvl8pPr>
            <a:lvl9pPr marL="1583820" indent="0">
              <a:buNone/>
              <a:defRPr sz="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6348" y="4032729"/>
            <a:ext cx="2376488" cy="47608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776348" y="514760"/>
            <a:ext cx="2376488" cy="3456623"/>
          </a:xfrm>
        </p:spPr>
        <p:txBody>
          <a:bodyPr/>
          <a:lstStyle>
            <a:lvl1pPr marL="0" indent="0">
              <a:buNone/>
              <a:defRPr sz="1300"/>
            </a:lvl1pPr>
            <a:lvl2pPr marL="197978" indent="0">
              <a:buNone/>
              <a:defRPr sz="1200"/>
            </a:lvl2pPr>
            <a:lvl3pPr marL="395955" indent="0">
              <a:buNone/>
              <a:defRPr sz="1000"/>
            </a:lvl3pPr>
            <a:lvl4pPr marL="593932" indent="0">
              <a:buNone/>
              <a:defRPr sz="900"/>
            </a:lvl4pPr>
            <a:lvl5pPr marL="791910" indent="0">
              <a:buNone/>
              <a:defRPr sz="900"/>
            </a:lvl5pPr>
            <a:lvl6pPr marL="989888" indent="0">
              <a:buNone/>
              <a:defRPr sz="900"/>
            </a:lvl6pPr>
            <a:lvl7pPr marL="1187866" indent="0">
              <a:buNone/>
              <a:defRPr sz="900"/>
            </a:lvl7pPr>
            <a:lvl8pPr marL="1385842" indent="0">
              <a:buNone/>
              <a:defRPr sz="900"/>
            </a:lvl8pPr>
            <a:lvl9pPr marL="1583820" indent="0">
              <a:buNone/>
              <a:defRPr sz="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776348" y="4508815"/>
            <a:ext cx="2376488" cy="676122"/>
          </a:xfrm>
        </p:spPr>
        <p:txBody>
          <a:bodyPr/>
          <a:lstStyle>
            <a:lvl1pPr marL="0" indent="0">
              <a:buNone/>
              <a:defRPr sz="500"/>
            </a:lvl1pPr>
            <a:lvl2pPr marL="197978" indent="0">
              <a:buNone/>
              <a:defRPr sz="400"/>
            </a:lvl2pPr>
            <a:lvl3pPr marL="395955" indent="0">
              <a:buNone/>
              <a:defRPr sz="400"/>
            </a:lvl3pPr>
            <a:lvl4pPr marL="593932" indent="0">
              <a:buNone/>
              <a:defRPr sz="300"/>
            </a:lvl4pPr>
            <a:lvl5pPr marL="791910" indent="0">
              <a:buNone/>
              <a:defRPr sz="300"/>
            </a:lvl5pPr>
            <a:lvl6pPr marL="989888" indent="0">
              <a:buNone/>
              <a:defRPr sz="300"/>
            </a:lvl6pPr>
            <a:lvl7pPr marL="1187866" indent="0">
              <a:buNone/>
              <a:defRPr sz="300"/>
            </a:lvl7pPr>
            <a:lvl8pPr marL="1385842" indent="0">
              <a:buNone/>
              <a:defRPr sz="300"/>
            </a:lvl8pPr>
            <a:lvl9pPr marL="1583820" indent="0">
              <a:buNone/>
              <a:defRPr sz="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98043" y="230710"/>
            <a:ext cx="3564732" cy="960173"/>
          </a:xfrm>
          <a:prstGeom prst="rect">
            <a:avLst/>
          </a:prstGeom>
        </p:spPr>
        <p:txBody>
          <a:bodyPr vert="horz" lIns="39595" tIns="19798" rIns="39595" bIns="19798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98043" y="1344244"/>
            <a:ext cx="3564732" cy="3802020"/>
          </a:xfrm>
          <a:prstGeom prst="rect">
            <a:avLst/>
          </a:prstGeom>
        </p:spPr>
        <p:txBody>
          <a:bodyPr vert="horz" lIns="39595" tIns="19798" rIns="39595" bIns="19798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98042" y="5339630"/>
            <a:ext cx="924190" cy="306723"/>
          </a:xfrm>
          <a:prstGeom prst="rect">
            <a:avLst/>
          </a:prstGeom>
        </p:spPr>
        <p:txBody>
          <a:bodyPr vert="horz" lIns="39595" tIns="19798" rIns="39595" bIns="19798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353281" y="5339630"/>
            <a:ext cx="1254258" cy="306723"/>
          </a:xfrm>
          <a:prstGeom prst="rect">
            <a:avLst/>
          </a:prstGeom>
        </p:spPr>
        <p:txBody>
          <a:bodyPr vert="horz" lIns="39595" tIns="19798" rIns="39595" bIns="19798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838585" y="5339630"/>
            <a:ext cx="924190" cy="306723"/>
          </a:xfrm>
          <a:prstGeom prst="rect">
            <a:avLst/>
          </a:prstGeom>
        </p:spPr>
        <p:txBody>
          <a:bodyPr vert="horz" lIns="39595" tIns="19798" rIns="39595" bIns="19798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5955" rtl="0" eaLnBrk="1" latinLnBrk="0" hangingPunct="1">
        <a:spcBef>
          <a:spcPct val="0"/>
        </a:spcBef>
        <a:buNone/>
        <a:defRPr kumimoji="1"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483" indent="-148483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714" indent="-123736" algn="l" defTabSz="395955" rtl="0" eaLnBrk="1" latinLnBrk="0" hangingPunct="1">
        <a:spcBef>
          <a:spcPct val="20000"/>
        </a:spcBef>
        <a:buFont typeface="Arial" pitchFamily="34" charset="0"/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94944" indent="-98989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2921" indent="-98989" algn="l" defTabSz="395955" rtl="0" eaLnBrk="1" latinLnBrk="0" hangingPunct="1">
        <a:spcBef>
          <a:spcPct val="20000"/>
        </a:spcBef>
        <a:buFont typeface="Arial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90899" indent="-98989" algn="l" defTabSz="395955" rtl="0" eaLnBrk="1" latinLnBrk="0" hangingPunct="1">
        <a:spcBef>
          <a:spcPct val="20000"/>
        </a:spcBef>
        <a:buFont typeface="Arial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88877" indent="-98989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86854" indent="-98989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484831" indent="-98989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682809" indent="-98989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7978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95955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93932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91910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89888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7866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85842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3820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線矢印コネクタ 28"/>
          <p:cNvCxnSpPr>
            <a:stCxn id="130" idx="4"/>
            <a:endCxn id="128" idx="0"/>
          </p:cNvCxnSpPr>
          <p:nvPr/>
        </p:nvCxnSpPr>
        <p:spPr>
          <a:xfrm>
            <a:off x="2269953" y="359907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180206" y="83635"/>
            <a:ext cx="3526707" cy="27152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1 つの角を切り取った四角形 125"/>
          <p:cNvSpPr/>
          <p:nvPr/>
        </p:nvSpPr>
        <p:spPr>
          <a:xfrm flipV="1">
            <a:off x="180207" y="916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27" name="正方形/長方形 126"/>
          <p:cNvSpPr/>
          <p:nvPr/>
        </p:nvSpPr>
        <p:spPr>
          <a:xfrm>
            <a:off x="180208" y="72207"/>
            <a:ext cx="10340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fig1</a:t>
            </a:r>
            <a:endParaRPr lang="ja-JP" altLang="en-US" sz="1000" dirty="0"/>
          </a:p>
        </p:txBody>
      </p:sp>
      <p:sp>
        <p:nvSpPr>
          <p:cNvPr id="128" name="角丸四角形 127"/>
          <p:cNvSpPr/>
          <p:nvPr/>
        </p:nvSpPr>
        <p:spPr>
          <a:xfrm>
            <a:off x="1736213" y="5391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/>
          <p:cNvCxnSpPr/>
          <p:nvPr/>
        </p:nvCxnSpPr>
        <p:spPr>
          <a:xfrm>
            <a:off x="1740974" y="79322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フローチャート : 結合子 129"/>
          <p:cNvSpPr/>
          <p:nvPr/>
        </p:nvSpPr>
        <p:spPr>
          <a:xfrm>
            <a:off x="2197942" y="21588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31" name="角丸四角形 130"/>
          <p:cNvSpPr/>
          <p:nvPr/>
        </p:nvSpPr>
        <p:spPr>
          <a:xfrm>
            <a:off x="1107916" y="1142662"/>
            <a:ext cx="2382974" cy="15121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32" name="直線矢印コネクタ 28"/>
          <p:cNvCxnSpPr>
            <a:stCxn id="128" idx="1"/>
            <a:endCxn id="134" idx="2"/>
          </p:cNvCxnSpPr>
          <p:nvPr/>
        </p:nvCxnSpPr>
        <p:spPr>
          <a:xfrm rot="10800000" flipV="1">
            <a:off x="1035905" y="808538"/>
            <a:ext cx="700308" cy="1432907"/>
          </a:xfrm>
          <a:prstGeom prst="bentConnector3">
            <a:avLst>
              <a:gd name="adj1" fmla="val 2015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947284" y="57285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フローチャート : 結合子 133"/>
          <p:cNvSpPr/>
          <p:nvPr/>
        </p:nvSpPr>
        <p:spPr>
          <a:xfrm>
            <a:off x="1035905" y="216943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35" name="正方形/長方形 134"/>
          <p:cNvSpPr/>
          <p:nvPr/>
        </p:nvSpPr>
        <p:spPr>
          <a:xfrm>
            <a:off x="589165" y="2226131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136" name="フローチャート : 結合子 135"/>
          <p:cNvSpPr/>
          <p:nvPr/>
        </p:nvSpPr>
        <p:spPr>
          <a:xfrm>
            <a:off x="2668519" y="155736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37" name="角丸四角形 136"/>
          <p:cNvSpPr/>
          <p:nvPr/>
        </p:nvSpPr>
        <p:spPr>
          <a:xfrm>
            <a:off x="2206488" y="19720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State2_1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/>
          <p:cNvCxnSpPr/>
          <p:nvPr/>
        </p:nvCxnSpPr>
        <p:spPr>
          <a:xfrm>
            <a:off x="2211249" y="22261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8"/>
          <p:cNvCxnSpPr>
            <a:stCxn id="136" idx="4"/>
            <a:endCxn id="137" idx="0"/>
          </p:cNvCxnSpPr>
          <p:nvPr/>
        </p:nvCxnSpPr>
        <p:spPr>
          <a:xfrm flipH="1">
            <a:off x="2740229" y="1701388"/>
            <a:ext cx="301" cy="270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28"/>
          <p:cNvCxnSpPr>
            <a:stCxn id="134" idx="6"/>
            <a:endCxn id="137" idx="1"/>
          </p:cNvCxnSpPr>
          <p:nvPr/>
        </p:nvCxnSpPr>
        <p:spPr>
          <a:xfrm>
            <a:off x="1179926" y="2241446"/>
            <a:ext cx="10265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1107915" y="1529764"/>
            <a:ext cx="2382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2211249" y="2228658"/>
            <a:ext cx="105856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r>
              <a:rPr lang="en-US" altLang="ja-JP" sz="1000" dirty="0" smtClean="0"/>
              <a:t>/</a:t>
            </a:r>
            <a:r>
              <a:rPr lang="en-US" altLang="ja-JP" sz="1000" dirty="0" smtClean="0">
                <a:solidFill>
                  <a:srgbClr val="FF0000"/>
                </a:solidFill>
              </a:rPr>
              <a:t>Action1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4" name="角丸四角形吹き出し 143"/>
          <p:cNvSpPr/>
          <p:nvPr/>
        </p:nvSpPr>
        <p:spPr>
          <a:xfrm>
            <a:off x="3045437" y="1672567"/>
            <a:ext cx="805493" cy="252028"/>
          </a:xfrm>
          <a:prstGeom prst="wedgeRoundRectCallout">
            <a:avLst>
              <a:gd name="adj1" fmla="val -50917"/>
              <a:gd name="adj2" fmla="val 19099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Invoked!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1135634" y="1969406"/>
            <a:ext cx="120312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msm</a:t>
            </a:r>
            <a:r>
              <a:rPr lang="en-US" altLang="ja-JP" sz="1000" dirty="0" smtClean="0"/>
              <a:t>::front::none</a:t>
            </a:r>
            <a:endParaRPr lang="ja-JP" altLang="en-US" sz="1000" dirty="0"/>
          </a:p>
        </p:txBody>
      </p:sp>
      <p:cxnSp>
        <p:nvCxnSpPr>
          <p:cNvPr id="146" name="直線矢印コネクタ 28"/>
          <p:cNvCxnSpPr>
            <a:stCxn id="157" idx="4"/>
            <a:endCxn id="155" idx="0"/>
          </p:cNvCxnSpPr>
          <p:nvPr/>
        </p:nvCxnSpPr>
        <p:spPr>
          <a:xfrm>
            <a:off x="2269953" y="3283175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正方形/長方形 146"/>
          <p:cNvSpPr/>
          <p:nvPr/>
        </p:nvSpPr>
        <p:spPr>
          <a:xfrm>
            <a:off x="180206" y="3006903"/>
            <a:ext cx="3526707" cy="27152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1 つの角を切り取った四角形 147"/>
          <p:cNvSpPr/>
          <p:nvPr/>
        </p:nvSpPr>
        <p:spPr>
          <a:xfrm flipV="1">
            <a:off x="180207" y="3014895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49" name="正方形/長方形 148"/>
          <p:cNvSpPr/>
          <p:nvPr/>
        </p:nvSpPr>
        <p:spPr>
          <a:xfrm>
            <a:off x="180208" y="2995475"/>
            <a:ext cx="10340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fig2</a:t>
            </a:r>
            <a:endParaRPr lang="ja-JP" altLang="en-US" sz="1000" dirty="0"/>
          </a:p>
        </p:txBody>
      </p:sp>
      <p:sp>
        <p:nvSpPr>
          <p:cNvPr id="155" name="角丸四角形 154"/>
          <p:cNvSpPr/>
          <p:nvPr/>
        </p:nvSpPr>
        <p:spPr>
          <a:xfrm>
            <a:off x="1736213" y="34624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6" name="直線コネクタ 155"/>
          <p:cNvCxnSpPr/>
          <p:nvPr/>
        </p:nvCxnSpPr>
        <p:spPr>
          <a:xfrm>
            <a:off x="1740974" y="37164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フローチャート : 結合子 156"/>
          <p:cNvSpPr/>
          <p:nvPr/>
        </p:nvSpPr>
        <p:spPr>
          <a:xfrm>
            <a:off x="2197942" y="3139155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58" name="角丸四角形 157"/>
          <p:cNvSpPr/>
          <p:nvPr/>
        </p:nvSpPr>
        <p:spPr>
          <a:xfrm>
            <a:off x="1107916" y="4065930"/>
            <a:ext cx="2382974" cy="15121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9" name="直線矢印コネクタ 28"/>
          <p:cNvCxnSpPr>
            <a:stCxn id="155" idx="1"/>
            <a:endCxn id="161" idx="2"/>
          </p:cNvCxnSpPr>
          <p:nvPr/>
        </p:nvCxnSpPr>
        <p:spPr>
          <a:xfrm rot="10800000" flipV="1">
            <a:off x="1035905" y="3731806"/>
            <a:ext cx="700308" cy="1432907"/>
          </a:xfrm>
          <a:prstGeom prst="bentConnector3">
            <a:avLst>
              <a:gd name="adj1" fmla="val 2015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正方形/長方形 159"/>
          <p:cNvSpPr/>
          <p:nvPr/>
        </p:nvSpPr>
        <p:spPr>
          <a:xfrm>
            <a:off x="947284" y="349612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1" name="フローチャート : 結合子 160"/>
          <p:cNvSpPr/>
          <p:nvPr/>
        </p:nvSpPr>
        <p:spPr>
          <a:xfrm>
            <a:off x="1035905" y="5092704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2" name="正方形/長方形 161"/>
          <p:cNvSpPr/>
          <p:nvPr/>
        </p:nvSpPr>
        <p:spPr>
          <a:xfrm>
            <a:off x="589165" y="5149399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164" name="フローチャート : 結合子 163"/>
          <p:cNvSpPr/>
          <p:nvPr/>
        </p:nvSpPr>
        <p:spPr>
          <a:xfrm>
            <a:off x="2668519" y="448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5" name="角丸四角形 164"/>
          <p:cNvSpPr/>
          <p:nvPr/>
        </p:nvSpPr>
        <p:spPr>
          <a:xfrm>
            <a:off x="2206488" y="489534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State2_1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66" name="直線コネクタ 165"/>
          <p:cNvCxnSpPr/>
          <p:nvPr/>
        </p:nvCxnSpPr>
        <p:spPr>
          <a:xfrm>
            <a:off x="2211249" y="514939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28"/>
          <p:cNvCxnSpPr>
            <a:stCxn id="164" idx="4"/>
            <a:endCxn id="165" idx="0"/>
          </p:cNvCxnSpPr>
          <p:nvPr/>
        </p:nvCxnSpPr>
        <p:spPr>
          <a:xfrm flipH="1">
            <a:off x="2740229" y="4624656"/>
            <a:ext cx="301" cy="270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28"/>
          <p:cNvCxnSpPr>
            <a:stCxn id="161" idx="6"/>
            <a:endCxn id="165" idx="1"/>
          </p:cNvCxnSpPr>
          <p:nvPr/>
        </p:nvCxnSpPr>
        <p:spPr>
          <a:xfrm>
            <a:off x="1179926" y="5164714"/>
            <a:ext cx="10265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>
            <a:off x="1107915" y="4453032"/>
            <a:ext cx="2382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/>
          <p:cNvSpPr/>
          <p:nvPr/>
        </p:nvSpPr>
        <p:spPr>
          <a:xfrm>
            <a:off x="2211249" y="5151926"/>
            <a:ext cx="105856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r>
              <a:rPr lang="en-US" altLang="ja-JP" sz="1000" dirty="0" smtClean="0"/>
              <a:t>/Action1</a:t>
            </a:r>
            <a:endParaRPr lang="ja-JP" altLang="en-US" sz="1000" dirty="0"/>
          </a:p>
        </p:txBody>
      </p:sp>
      <p:sp>
        <p:nvSpPr>
          <p:cNvPr id="171" name="角丸四角形吹き出し 170"/>
          <p:cNvSpPr/>
          <p:nvPr/>
        </p:nvSpPr>
        <p:spPr>
          <a:xfrm>
            <a:off x="3045437" y="4595835"/>
            <a:ext cx="805493" cy="252028"/>
          </a:xfrm>
          <a:prstGeom prst="wedgeRoundRectCallout">
            <a:avLst>
              <a:gd name="adj1" fmla="val -50917"/>
              <a:gd name="adj2" fmla="val 19099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not i</a:t>
            </a:r>
            <a:r>
              <a:rPr kumimoji="1" lang="en-US" altLang="ja-JP" dirty="0" smtClean="0">
                <a:solidFill>
                  <a:schemeClr val="tx1"/>
                </a:solidFill>
              </a:rPr>
              <a:t>nvoked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1259816" y="4901722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3" name="角丸四角形吹き出し 172"/>
          <p:cNvSpPr/>
          <p:nvPr/>
        </p:nvSpPr>
        <p:spPr>
          <a:xfrm>
            <a:off x="2774859" y="176446"/>
            <a:ext cx="1133558" cy="259760"/>
          </a:xfrm>
          <a:prstGeom prst="wedgeRoundRectCallout">
            <a:avLst>
              <a:gd name="adj1" fmla="val -60106"/>
              <a:gd name="adj2" fmla="val 10985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Current </a:t>
            </a:r>
            <a:r>
              <a:rPr lang="en-US" altLang="ja-JP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Event1 occurs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4" name="角丸四角形吹き出し 173"/>
          <p:cNvSpPr/>
          <p:nvPr/>
        </p:nvSpPr>
        <p:spPr>
          <a:xfrm>
            <a:off x="2774859" y="3167463"/>
            <a:ext cx="1133558" cy="259760"/>
          </a:xfrm>
          <a:prstGeom prst="wedgeRoundRectCallout">
            <a:avLst>
              <a:gd name="adj1" fmla="val -60106"/>
              <a:gd name="adj2" fmla="val 10985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Current </a:t>
            </a:r>
            <a:r>
              <a:rPr lang="en-US" altLang="ja-JP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Event1 occurs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33</Words>
  <Application>Microsoft Office PowerPoint</Application>
  <PresentationFormat>ユーザー設定</PresentationFormat>
  <Paragraphs>23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Windows ユーザー</cp:lastModifiedBy>
  <cp:revision>56</cp:revision>
  <dcterms:created xsi:type="dcterms:W3CDTF">2012-01-23T00:40:33Z</dcterms:created>
  <dcterms:modified xsi:type="dcterms:W3CDTF">2012-05-29T12:01:50Z</dcterms:modified>
</cp:coreProperties>
</file>