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1" r:id="rId2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094" y="-924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89" y="1118474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7" y="2040256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6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59" y="144186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5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59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8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8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1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0" y="143352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0" y="2520316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0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0" y="2817853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5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678103" y="1154233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72356" y="237142"/>
            <a:ext cx="4176464" cy="31472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72356" y="245134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72357" y="225714"/>
            <a:ext cx="10340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fig3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4363" y="13334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9124" y="15875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606092" y="10102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721829" y="1512193"/>
            <a:ext cx="2382974" cy="151216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8"/>
          <p:cNvCxnSpPr>
            <a:stCxn id="153" idx="3"/>
            <a:endCxn id="13" idx="2"/>
          </p:cNvCxnSpPr>
          <p:nvPr/>
        </p:nvCxnSpPr>
        <p:spPr>
          <a:xfrm>
            <a:off x="1211844" y="1602865"/>
            <a:ext cx="437974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152475" y="1337980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649818" y="253896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21" name="正方形/長方形 20"/>
          <p:cNvSpPr/>
          <p:nvPr/>
        </p:nvSpPr>
        <p:spPr>
          <a:xfrm>
            <a:off x="1714203" y="2637557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6" name="フローチャート : 結合子 25"/>
          <p:cNvSpPr/>
          <p:nvPr/>
        </p:nvSpPr>
        <p:spPr>
          <a:xfrm>
            <a:off x="3282432" y="1926899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2" name="角丸四角形 31"/>
          <p:cNvSpPr/>
          <p:nvPr/>
        </p:nvSpPr>
        <p:spPr>
          <a:xfrm>
            <a:off x="2820401" y="23416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State3_1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直線コネクタ 32"/>
          <p:cNvCxnSpPr/>
          <p:nvPr/>
        </p:nvCxnSpPr>
        <p:spPr>
          <a:xfrm>
            <a:off x="2825162" y="25956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28"/>
          <p:cNvCxnSpPr>
            <a:stCxn id="26" idx="4"/>
            <a:endCxn id="32" idx="0"/>
          </p:cNvCxnSpPr>
          <p:nvPr/>
        </p:nvCxnSpPr>
        <p:spPr>
          <a:xfrm flipH="1">
            <a:off x="3354142" y="2070919"/>
            <a:ext cx="301" cy="2706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28"/>
          <p:cNvCxnSpPr>
            <a:stCxn id="13" idx="6"/>
            <a:endCxn id="32" idx="1"/>
          </p:cNvCxnSpPr>
          <p:nvPr/>
        </p:nvCxnSpPr>
        <p:spPr>
          <a:xfrm>
            <a:off x="1793839" y="2610977"/>
            <a:ext cx="10265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1721828" y="1899295"/>
            <a:ext cx="23829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2825162" y="2598189"/>
            <a:ext cx="105856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Event1</a:t>
            </a:r>
            <a:r>
              <a:rPr lang="en-US" altLang="ja-JP" sz="1000" dirty="0" smtClean="0"/>
              <a:t>/</a:t>
            </a:r>
            <a:r>
              <a:rPr lang="en-US" altLang="ja-JP" sz="1000" dirty="0" smtClean="0">
                <a:solidFill>
                  <a:srgbClr val="FF0000"/>
                </a:solidFill>
              </a:rPr>
              <a:t>Action1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728538" y="2364756"/>
            <a:ext cx="140870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Event1 </a:t>
            </a:r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Event2 ??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144363" y="262266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49124" y="287671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8"/>
          <p:cNvCxnSpPr>
            <a:stCxn id="27" idx="3"/>
            <a:endCxn id="13" idx="2"/>
          </p:cNvCxnSpPr>
          <p:nvPr/>
        </p:nvCxnSpPr>
        <p:spPr>
          <a:xfrm flipV="1">
            <a:off x="1211844" y="2610977"/>
            <a:ext cx="437974" cy="281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52475" y="2844410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Event2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直線矢印コネクタ 28"/>
          <p:cNvCxnSpPr>
            <a:stCxn id="153" idx="2"/>
            <a:endCxn id="27" idx="0"/>
          </p:cNvCxnSpPr>
          <p:nvPr/>
        </p:nvCxnSpPr>
        <p:spPr>
          <a:xfrm>
            <a:off x="678104" y="1872233"/>
            <a:ext cx="0" cy="7504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144363" y="2058060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Event3</a:t>
            </a:r>
            <a:endParaRPr lang="ja-JP" altLang="en-US" sz="1000" dirty="0"/>
          </a:p>
        </p:txBody>
      </p:sp>
      <p:sp>
        <p:nvSpPr>
          <p:cNvPr id="31" name="角丸四角形吹き出し 30"/>
          <p:cNvSpPr/>
          <p:nvPr/>
        </p:nvSpPr>
        <p:spPr>
          <a:xfrm>
            <a:off x="1936550" y="1998908"/>
            <a:ext cx="1160141" cy="207355"/>
          </a:xfrm>
          <a:prstGeom prst="wedgeRoundRectCallout">
            <a:avLst>
              <a:gd name="adj1" fmla="val -25739"/>
              <a:gd name="adj2" fmla="val 15424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97978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95955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3932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91910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89888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87866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85842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583820" algn="l" defTabSz="395955" rtl="0" eaLnBrk="1" latinLnBrk="0" hangingPunct="1">
              <a:defRPr kumimoji="1" sz="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 want to use none.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21</Words>
  <Application>Microsoft Office PowerPoint</Application>
  <PresentationFormat>ユーザー設定</PresentationFormat>
  <Paragraphs>13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Windows ユーザー</cp:lastModifiedBy>
  <cp:revision>55</cp:revision>
  <dcterms:created xsi:type="dcterms:W3CDTF">2012-01-23T00:40:33Z</dcterms:created>
  <dcterms:modified xsi:type="dcterms:W3CDTF">2012-05-29T12:10:14Z</dcterms:modified>
</cp:coreProperties>
</file>