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84" r:id="rId16"/>
    <p:sldId id="285" r:id="rId17"/>
    <p:sldId id="286" r:id="rId18"/>
    <p:sldId id="288" r:id="rId19"/>
    <p:sldId id="287" r:id="rId20"/>
    <p:sldId id="279" r:id="rId21"/>
    <p:sldId id="273" r:id="rId22"/>
    <p:sldId id="280" r:id="rId23"/>
    <p:sldId id="281" r:id="rId24"/>
    <p:sldId id="274" r:id="rId25"/>
    <p:sldId id="283" r:id="rId26"/>
    <p:sldId id="275" r:id="rId27"/>
    <p:sldId id="278" r:id="rId28"/>
    <p:sldId id="276" r:id="rId29"/>
    <p:sldId id="277" r:id="rId30"/>
    <p:sldId id="258" r:id="rId31"/>
  </p:sldIdLst>
  <p:sldSz cx="4321175" cy="3600450"/>
  <p:notesSz cx="6858000" cy="9144000"/>
  <p:defaultTextStyle>
    <a:defPPr>
      <a:defRPr lang="ja-JP"/>
    </a:defPPr>
    <a:lvl1pPr marL="0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1F9F65AE-A921-44BD-8E77-FFC6AD1DC978}">
          <p14:sldIdLst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  <p14:sldId id="284"/>
            <p14:sldId id="285"/>
            <p14:sldId id="286"/>
            <p14:sldId id="288"/>
            <p14:sldId id="287"/>
            <p14:sldId id="279"/>
            <p14:sldId id="273"/>
            <p14:sldId id="280"/>
            <p14:sldId id="281"/>
            <p14:sldId id="274"/>
            <p14:sldId id="283"/>
            <p14:sldId id="275"/>
            <p14:sldId id="278"/>
            <p14:sldId id="276"/>
            <p14:sldId id="27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500" y="126"/>
      </p:cViewPr>
      <p:guideLst>
        <p:guide orient="horz" pos="1134"/>
        <p:guide pos="13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477F9-361B-4780-B227-665A41208240}" type="datetimeFigureOut">
              <a:rPr kumimoji="1" lang="ja-JP" altLang="en-US" smtClean="0"/>
              <a:t>2012/5/31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685800"/>
            <a:ext cx="4114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9C2F3-04A0-42CA-AAE4-376960D334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50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4095" y="1118475"/>
            <a:ext cx="3672999" cy="77176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48183" y="2040258"/>
            <a:ext cx="3024823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2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05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31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57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84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10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132853" y="144189"/>
            <a:ext cx="972264" cy="3072051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16065" y="144189"/>
            <a:ext cx="2844773" cy="307205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1349" y="2313624"/>
            <a:ext cx="3672999" cy="715089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1349" y="1526026"/>
            <a:ext cx="3672999" cy="787598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63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262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7893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90524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1315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3578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5841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81049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16065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96605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65" y="805937"/>
            <a:ext cx="190926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6065" y="1141809"/>
            <a:ext cx="190926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195101" y="805937"/>
            <a:ext cx="191001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2195101" y="1141809"/>
            <a:ext cx="191001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6060" y="143352"/>
            <a:ext cx="1421636" cy="61007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689466" y="143354"/>
            <a:ext cx="2415657" cy="3072884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16060" y="753428"/>
            <a:ext cx="1421636" cy="2462808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6986" y="2520317"/>
            <a:ext cx="2592705" cy="297537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846986" y="321707"/>
            <a:ext cx="2592705" cy="2160270"/>
          </a:xfrm>
        </p:spPr>
        <p:txBody>
          <a:bodyPr/>
          <a:lstStyle>
            <a:lvl1pPr marL="0" indent="0">
              <a:buNone/>
              <a:defRPr sz="1500"/>
            </a:lvl1pPr>
            <a:lvl2pPr marL="226312" indent="0">
              <a:buNone/>
              <a:defRPr sz="1400"/>
            </a:lvl2pPr>
            <a:lvl3pPr marL="452624" indent="0">
              <a:buNone/>
              <a:defRPr sz="1200"/>
            </a:lvl3pPr>
            <a:lvl4pPr marL="678935" indent="0">
              <a:buNone/>
              <a:defRPr sz="1000"/>
            </a:lvl4pPr>
            <a:lvl5pPr marL="905247" indent="0">
              <a:buNone/>
              <a:defRPr sz="1000"/>
            </a:lvl5pPr>
            <a:lvl6pPr marL="1131559" indent="0">
              <a:buNone/>
              <a:defRPr sz="1000"/>
            </a:lvl6pPr>
            <a:lvl7pPr marL="1357871" indent="0">
              <a:buNone/>
              <a:defRPr sz="1000"/>
            </a:lvl7pPr>
            <a:lvl8pPr marL="1584182" indent="0">
              <a:buNone/>
              <a:defRPr sz="1000"/>
            </a:lvl8pPr>
            <a:lvl9pPr marL="1810494" indent="0">
              <a:buNone/>
              <a:defRPr sz="1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46986" y="2817855"/>
            <a:ext cx="2592705" cy="422553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2012/5/31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216060" y="144186"/>
            <a:ext cx="3889058" cy="600075"/>
          </a:xfrm>
          <a:prstGeom prst="rect">
            <a:avLst/>
          </a:prstGeom>
        </p:spPr>
        <p:txBody>
          <a:bodyPr vert="horz" lIns="45262" tIns="22631" rIns="45262" bIns="22631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60" y="840106"/>
            <a:ext cx="3889058" cy="2376131"/>
          </a:xfrm>
          <a:prstGeom prst="rect">
            <a:avLst/>
          </a:prstGeom>
        </p:spPr>
        <p:txBody>
          <a:bodyPr vert="horz" lIns="45262" tIns="22631" rIns="45262" bIns="22631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216060" y="3337087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2012/5/31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476408" y="3337087"/>
            <a:ext cx="1368373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3096844" y="3337087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2624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734" indent="-169734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7757" indent="-141445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6578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92091" indent="-113156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18403" indent="-113156" algn="l" defTabSz="452624" rtl="0" eaLnBrk="1" latinLnBrk="0" hangingPunct="1">
        <a:spcBef>
          <a:spcPct val="20000"/>
        </a:spcBef>
        <a:buFont typeface="Arial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44715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026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97338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2365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31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262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78935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05247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59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871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418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1049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2" y="165135"/>
            <a:ext cx="2378949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7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4" y="1323140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1483506" y="1605761"/>
            <a:ext cx="144021" cy="144020"/>
            <a:chOff x="759204" y="1949037"/>
            <a:chExt cx="144021" cy="144020"/>
          </a:xfrm>
        </p:grpSpPr>
        <p:sp>
          <p:nvSpPr>
            <p:cNvPr id="16" name="フローチャート : 結合子 15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7" name="フローチャート : 結合子 16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  <p:cxnSp>
        <p:nvCxnSpPr>
          <p:cNvPr id="21" name="直線矢印コネクタ 28"/>
          <p:cNvCxnSpPr>
            <a:stCxn id="153" idx="2"/>
            <a:endCxn id="16" idx="0"/>
          </p:cNvCxnSpPr>
          <p:nvPr/>
        </p:nvCxnSpPr>
        <p:spPr>
          <a:xfrm>
            <a:off x="1554697" y="1323140"/>
            <a:ext cx="814" cy="2826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840604" y="646148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5"/>
            <a:ext cx="3315054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Choice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70" y="849278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31" y="1103331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770977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2160587" y="2001502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7" idx="0"/>
          </p:cNvCxnSpPr>
          <p:nvPr/>
        </p:nvCxnSpPr>
        <p:spPr>
          <a:xfrm>
            <a:off x="1840604" y="1388015"/>
            <a:ext cx="2380" cy="436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17" idx="1"/>
            <a:endCxn id="153" idx="1"/>
          </p:cNvCxnSpPr>
          <p:nvPr/>
        </p:nvCxnSpPr>
        <p:spPr>
          <a:xfrm rot="10800000">
            <a:off x="1097271" y="1118646"/>
            <a:ext cx="423959" cy="885608"/>
          </a:xfrm>
          <a:prstGeom prst="bentConnector3">
            <a:avLst>
              <a:gd name="adj1" fmla="val 1539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7" idx="3"/>
            <a:endCxn id="153" idx="3"/>
          </p:cNvCxnSpPr>
          <p:nvPr/>
        </p:nvCxnSpPr>
        <p:spPr>
          <a:xfrm flipV="1">
            <a:off x="2164745" y="1118646"/>
            <a:ext cx="419198" cy="885608"/>
          </a:xfrm>
          <a:prstGeom prst="bentConnector3">
            <a:avLst>
              <a:gd name="adj1" fmla="val 1545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800553" y="1368178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80929" y="2029950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70" y="110333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  <p:sp>
        <p:nvSpPr>
          <p:cNvPr id="17" name="角丸四角形 16"/>
          <p:cNvSpPr/>
          <p:nvPr/>
        </p:nvSpPr>
        <p:spPr>
          <a:xfrm>
            <a:off x="1521223" y="1824235"/>
            <a:ext cx="643522" cy="360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Choice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/>
          <p:cNvCxnSpPr/>
          <p:nvPr/>
        </p:nvCxnSpPr>
        <p:spPr>
          <a:xfrm>
            <a:off x="1525983" y="2040258"/>
            <a:ext cx="6387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2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631006" y="646148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7"/>
            <a:ext cx="4035134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Defer event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66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25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558996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153" idx="2"/>
            <a:endCxn id="27" idx="0"/>
          </p:cNvCxnSpPr>
          <p:nvPr/>
        </p:nvCxnSpPr>
        <p:spPr>
          <a:xfrm>
            <a:off x="1631011" y="1388017"/>
            <a:ext cx="4761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1130152" y="1368180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70" y="110333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27" name="角丸四角形 26"/>
          <p:cNvSpPr/>
          <p:nvPr/>
        </p:nvSpPr>
        <p:spPr>
          <a:xfrm>
            <a:off x="1102031" y="165621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>
            <a:off x="1106786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1102031" y="191026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31" name="角丸四角形 30"/>
          <p:cNvSpPr/>
          <p:nvPr/>
        </p:nvSpPr>
        <p:spPr>
          <a:xfrm>
            <a:off x="1102332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>
            <a:off x="1107087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102328" y="272492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36" name="直線矢印コネクタ 28"/>
          <p:cNvCxnSpPr>
            <a:stCxn id="27" idx="2"/>
            <a:endCxn id="31" idx="0"/>
          </p:cNvCxnSpPr>
          <p:nvPr/>
        </p:nvCxnSpPr>
        <p:spPr>
          <a:xfrm>
            <a:off x="1635772" y="2194945"/>
            <a:ext cx="301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2805594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State4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2810349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2805594" y="272492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47" name="直線矢印コネクタ 28"/>
          <p:cNvCxnSpPr>
            <a:stCxn id="31" idx="3"/>
            <a:endCxn id="44" idx="1"/>
          </p:cNvCxnSpPr>
          <p:nvPr/>
        </p:nvCxnSpPr>
        <p:spPr>
          <a:xfrm>
            <a:off x="2169813" y="2740237"/>
            <a:ext cx="635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1130152" y="219494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51" name="正方形/長方形 50"/>
          <p:cNvSpPr/>
          <p:nvPr/>
        </p:nvSpPr>
        <p:spPr>
          <a:xfrm>
            <a:off x="2169813" y="247139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2805594" y="165621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State5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>
            <a:off x="2810349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2805594" y="191026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61" name="直線矢印コネクタ 28"/>
          <p:cNvCxnSpPr>
            <a:stCxn id="44" idx="0"/>
            <a:endCxn id="58" idx="2"/>
          </p:cNvCxnSpPr>
          <p:nvPr/>
        </p:nvCxnSpPr>
        <p:spPr>
          <a:xfrm flipV="1">
            <a:off x="3339329" y="2194945"/>
            <a:ext cx="0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2786342" y="219519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65" name="角丸四角形 64"/>
          <p:cNvSpPr/>
          <p:nvPr/>
        </p:nvSpPr>
        <p:spPr>
          <a:xfrm>
            <a:off x="2805594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State6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6" name="直線コネクタ 65"/>
          <p:cNvCxnSpPr/>
          <p:nvPr/>
        </p:nvCxnSpPr>
        <p:spPr>
          <a:xfrm>
            <a:off x="2810349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2805594" y="110333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68" name="直線矢印コネクタ 28"/>
          <p:cNvCxnSpPr>
            <a:stCxn id="58" idx="0"/>
            <a:endCxn id="65" idx="2"/>
          </p:cNvCxnSpPr>
          <p:nvPr/>
        </p:nvCxnSpPr>
        <p:spPr>
          <a:xfrm flipV="1">
            <a:off x="3339329" y="1388017"/>
            <a:ext cx="0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2786342" y="135671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312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631006" y="646148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7"/>
            <a:ext cx="4035134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234587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234601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Defer event and anonymous transition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66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25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558996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153" idx="2"/>
            <a:endCxn id="27" idx="0"/>
          </p:cNvCxnSpPr>
          <p:nvPr/>
        </p:nvCxnSpPr>
        <p:spPr>
          <a:xfrm>
            <a:off x="1631011" y="1388017"/>
            <a:ext cx="4761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1130152" y="1368180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70" y="110333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27" name="角丸四角形 26"/>
          <p:cNvSpPr/>
          <p:nvPr/>
        </p:nvSpPr>
        <p:spPr>
          <a:xfrm>
            <a:off x="1102031" y="165621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>
            <a:off x="1106786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30"/>
          <p:cNvSpPr/>
          <p:nvPr/>
        </p:nvSpPr>
        <p:spPr>
          <a:xfrm>
            <a:off x="1102332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>
            <a:off x="1107087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102328" y="272492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36" name="直線矢印コネクタ 28"/>
          <p:cNvCxnSpPr>
            <a:stCxn id="27" idx="2"/>
            <a:endCxn id="31" idx="0"/>
          </p:cNvCxnSpPr>
          <p:nvPr/>
        </p:nvCxnSpPr>
        <p:spPr>
          <a:xfrm>
            <a:off x="1635772" y="2194945"/>
            <a:ext cx="301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2805594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State4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2810349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2805594" y="272492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47" name="直線矢印コネクタ 28"/>
          <p:cNvCxnSpPr>
            <a:stCxn id="31" idx="3"/>
            <a:endCxn id="44" idx="1"/>
          </p:cNvCxnSpPr>
          <p:nvPr/>
        </p:nvCxnSpPr>
        <p:spPr>
          <a:xfrm>
            <a:off x="2169813" y="2740237"/>
            <a:ext cx="635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169813" y="247139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2805594" y="165621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State5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>
            <a:off x="2810349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2805594" y="191026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sp>
        <p:nvSpPr>
          <p:cNvPr id="64" name="正方形/長方形 63"/>
          <p:cNvSpPr/>
          <p:nvPr/>
        </p:nvSpPr>
        <p:spPr>
          <a:xfrm>
            <a:off x="2175812" y="165670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37" name="直線矢印コネクタ 28"/>
          <p:cNvCxnSpPr>
            <a:stCxn id="27" idx="3"/>
            <a:endCxn id="58" idx="1"/>
          </p:cNvCxnSpPr>
          <p:nvPr/>
        </p:nvCxnSpPr>
        <p:spPr>
          <a:xfrm>
            <a:off x="2169506" y="1925577"/>
            <a:ext cx="6360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77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169278" y="887067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5"/>
            <a:ext cx="3747102" cy="18511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874894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 sub-machine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635538" y="109019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640294" y="134425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097268" y="74304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9" idx="6"/>
            <a:endCxn id="42" idx="2"/>
          </p:cNvCxnSpPr>
          <p:nvPr/>
        </p:nvCxnSpPr>
        <p:spPr>
          <a:xfrm flipV="1">
            <a:off x="1775022" y="1431575"/>
            <a:ext cx="529578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2376611" y="109019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2381372" y="134425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568289" y="135956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1631011" y="1359569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フローチャート : 結合子 41"/>
          <p:cNvSpPr/>
          <p:nvPr/>
        </p:nvSpPr>
        <p:spPr>
          <a:xfrm>
            <a:off x="2304606" y="135956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43" name="グループ化 42"/>
          <p:cNvGrpSpPr/>
          <p:nvPr/>
        </p:nvGrpSpPr>
        <p:grpSpPr>
          <a:xfrm>
            <a:off x="3372089" y="1359569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48" name="フローチャート : 結合子 47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9" name="直線コネクタ 48"/>
            <p:cNvCxnSpPr>
              <a:stCxn id="48" idx="1"/>
              <a:endCxn id="48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>
              <a:stCxn id="48" idx="7"/>
              <a:endCxn id="48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フリーフォーム 21"/>
          <p:cNvSpPr/>
          <p:nvPr/>
        </p:nvSpPr>
        <p:spPr>
          <a:xfrm>
            <a:off x="361950" y="1428750"/>
            <a:ext cx="3378200" cy="444500"/>
          </a:xfrm>
          <a:custGeom>
            <a:avLst/>
            <a:gdLst>
              <a:gd name="connsiteX0" fmla="*/ 3162300 w 3378200"/>
              <a:gd name="connsiteY0" fmla="*/ 0 h 444500"/>
              <a:gd name="connsiteX1" fmla="*/ 3378200 w 3378200"/>
              <a:gd name="connsiteY1" fmla="*/ 0 h 444500"/>
              <a:gd name="connsiteX2" fmla="*/ 3378200 w 3378200"/>
              <a:gd name="connsiteY2" fmla="*/ 444500 h 444500"/>
              <a:gd name="connsiteX3" fmla="*/ 0 w 3378200"/>
              <a:gd name="connsiteY3" fmla="*/ 444500 h 444500"/>
              <a:gd name="connsiteX4" fmla="*/ 0 w 3378200"/>
              <a:gd name="connsiteY4" fmla="*/ 19050 h 444500"/>
              <a:gd name="connsiteX5" fmla="*/ 209550 w 3378200"/>
              <a:gd name="connsiteY5" fmla="*/ 1905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8200" h="444500">
                <a:moveTo>
                  <a:pt x="3162300" y="0"/>
                </a:moveTo>
                <a:lnTo>
                  <a:pt x="3378200" y="0"/>
                </a:lnTo>
                <a:lnTo>
                  <a:pt x="3378200" y="444500"/>
                </a:lnTo>
                <a:lnTo>
                  <a:pt x="0" y="444500"/>
                </a:lnTo>
                <a:lnTo>
                  <a:pt x="0" y="19050"/>
                </a:lnTo>
                <a:lnTo>
                  <a:pt x="209550" y="1905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48425" y="1368180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24" name="正方形/長方形 23"/>
          <p:cNvSpPr/>
          <p:nvPr/>
        </p:nvSpPr>
        <p:spPr>
          <a:xfrm>
            <a:off x="1257969" y="1368180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376617" y="1368180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2986161" y="1368180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654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537253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6"/>
            <a:ext cx="2666982" cy="2139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39323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3" idx="6"/>
            <a:endCxn id="44" idx="1"/>
          </p:cNvCxnSpPr>
          <p:nvPr/>
        </p:nvCxnSpPr>
        <p:spPr>
          <a:xfrm>
            <a:off x="578098" y="1887548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434083" y="1815539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01067" y="100912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01286" y="108113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2038" y="188755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7" y="1062427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44884" y="161818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187223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28"/>
          <p:cNvCxnSpPr>
            <a:stCxn id="44" idx="3"/>
            <a:endCxn id="39" idx="3"/>
          </p:cNvCxnSpPr>
          <p:nvPr/>
        </p:nvCxnSpPr>
        <p:spPr>
          <a:xfrm flipV="1">
            <a:off x="2512365" y="1132053"/>
            <a:ext cx="609793" cy="755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01286" y="8276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501286" y="177003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728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169278" y="887067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5"/>
            <a:ext cx="3747102" cy="18511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874894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 sub-machine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635538" y="109019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640294" y="134425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097268" y="74304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9" idx="6"/>
            <a:endCxn id="42" idx="2"/>
          </p:cNvCxnSpPr>
          <p:nvPr/>
        </p:nvCxnSpPr>
        <p:spPr>
          <a:xfrm flipV="1">
            <a:off x="1775022" y="1431575"/>
            <a:ext cx="529578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2376611" y="109019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2381372" y="134425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568289" y="135956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1631011" y="1359569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フローチャート : 結合子 41"/>
          <p:cNvSpPr/>
          <p:nvPr/>
        </p:nvSpPr>
        <p:spPr>
          <a:xfrm>
            <a:off x="2304606" y="135956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43" name="グループ化 42"/>
          <p:cNvGrpSpPr/>
          <p:nvPr/>
        </p:nvGrpSpPr>
        <p:grpSpPr>
          <a:xfrm>
            <a:off x="3372089" y="1359569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48" name="フローチャート : 結合子 47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9" name="直線コネクタ 48"/>
            <p:cNvCxnSpPr>
              <a:stCxn id="48" idx="1"/>
              <a:endCxn id="48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>
              <a:stCxn id="48" idx="7"/>
              <a:endCxn id="48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フリーフォーム 21"/>
          <p:cNvSpPr/>
          <p:nvPr/>
        </p:nvSpPr>
        <p:spPr>
          <a:xfrm>
            <a:off x="361950" y="1428750"/>
            <a:ext cx="3378200" cy="444500"/>
          </a:xfrm>
          <a:custGeom>
            <a:avLst/>
            <a:gdLst>
              <a:gd name="connsiteX0" fmla="*/ 3162300 w 3378200"/>
              <a:gd name="connsiteY0" fmla="*/ 0 h 444500"/>
              <a:gd name="connsiteX1" fmla="*/ 3378200 w 3378200"/>
              <a:gd name="connsiteY1" fmla="*/ 0 h 444500"/>
              <a:gd name="connsiteX2" fmla="*/ 3378200 w 3378200"/>
              <a:gd name="connsiteY2" fmla="*/ 444500 h 444500"/>
              <a:gd name="connsiteX3" fmla="*/ 0 w 3378200"/>
              <a:gd name="connsiteY3" fmla="*/ 444500 h 444500"/>
              <a:gd name="connsiteX4" fmla="*/ 0 w 3378200"/>
              <a:gd name="connsiteY4" fmla="*/ 19050 h 444500"/>
              <a:gd name="connsiteX5" fmla="*/ 209550 w 3378200"/>
              <a:gd name="connsiteY5" fmla="*/ 1905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8200" h="444500">
                <a:moveTo>
                  <a:pt x="3162300" y="0"/>
                </a:moveTo>
                <a:lnTo>
                  <a:pt x="3378200" y="0"/>
                </a:lnTo>
                <a:lnTo>
                  <a:pt x="3378200" y="444500"/>
                </a:lnTo>
                <a:lnTo>
                  <a:pt x="0" y="444500"/>
                </a:lnTo>
                <a:lnTo>
                  <a:pt x="0" y="19050"/>
                </a:lnTo>
                <a:lnTo>
                  <a:pt x="209550" y="1905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48425" y="1368180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24" name="正方形/長方形 23"/>
          <p:cNvSpPr/>
          <p:nvPr/>
        </p:nvSpPr>
        <p:spPr>
          <a:xfrm>
            <a:off x="1257969" y="1368180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376617" y="1368180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2986161" y="1368180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27" name="正方形/長方形 26"/>
          <p:cNvSpPr/>
          <p:nvPr/>
        </p:nvSpPr>
        <p:spPr>
          <a:xfrm>
            <a:off x="1760342" y="1185359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Event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760342" y="161440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Event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90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537253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6"/>
            <a:ext cx="2666982" cy="2139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39323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3" idx="6"/>
            <a:endCxn id="44" idx="1"/>
          </p:cNvCxnSpPr>
          <p:nvPr/>
        </p:nvCxnSpPr>
        <p:spPr>
          <a:xfrm>
            <a:off x="578098" y="1887548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434083" y="1815539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01067" y="100912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01286" y="108113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2038" y="188755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7" y="1062427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44884" y="161818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187223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28"/>
          <p:cNvCxnSpPr>
            <a:stCxn id="44" idx="3"/>
            <a:endCxn id="39" idx="3"/>
          </p:cNvCxnSpPr>
          <p:nvPr/>
        </p:nvCxnSpPr>
        <p:spPr>
          <a:xfrm flipV="1">
            <a:off x="2512365" y="1132053"/>
            <a:ext cx="609793" cy="755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01286" y="8276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501286" y="177003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23" name="正方形/長方形 22"/>
          <p:cNvSpPr/>
          <p:nvPr/>
        </p:nvSpPr>
        <p:spPr>
          <a:xfrm>
            <a:off x="770118" y="1656212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Event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66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矢印コネクタ 28"/>
          <p:cNvCxnSpPr>
            <a:stCxn id="32" idx="6"/>
            <a:endCxn id="67" idx="1"/>
          </p:cNvCxnSpPr>
          <p:nvPr/>
        </p:nvCxnSpPr>
        <p:spPr>
          <a:xfrm>
            <a:off x="1485835" y="485417"/>
            <a:ext cx="1653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141677" y="165135"/>
            <a:ext cx="4107142" cy="33632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1 つの角を切り取った四角形 25"/>
          <p:cNvSpPr/>
          <p:nvPr/>
        </p:nvSpPr>
        <p:spPr>
          <a:xfrm flipV="1">
            <a:off x="141677" y="173127"/>
            <a:ext cx="117058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7" name="正方形/長方形 26"/>
          <p:cNvSpPr/>
          <p:nvPr/>
        </p:nvSpPr>
        <p:spPr>
          <a:xfrm>
            <a:off x="141684" y="153709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Register finger print</a:t>
            </a:r>
            <a:endParaRPr lang="ja-JP" altLang="en-US" sz="1000" dirty="0"/>
          </a:p>
        </p:txBody>
      </p:sp>
      <p:sp>
        <p:nvSpPr>
          <p:cNvPr id="29" name="角丸四角形 28"/>
          <p:cNvSpPr/>
          <p:nvPr/>
        </p:nvSpPr>
        <p:spPr>
          <a:xfrm>
            <a:off x="1631545" y="1234321"/>
            <a:ext cx="180744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RightScanning:ScanFinger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1636300" y="1488374"/>
            <a:ext cx="18049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ローチャート : 結合子 31"/>
          <p:cNvSpPr/>
          <p:nvPr/>
        </p:nvSpPr>
        <p:spPr>
          <a:xfrm>
            <a:off x="1341814" y="4134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35" name="フローチャート : 結合子 34"/>
          <p:cNvSpPr/>
          <p:nvPr/>
        </p:nvSpPr>
        <p:spPr>
          <a:xfrm>
            <a:off x="2114087" y="1162312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6" name="グループ化 35"/>
          <p:cNvGrpSpPr/>
          <p:nvPr/>
        </p:nvGrpSpPr>
        <p:grpSpPr>
          <a:xfrm>
            <a:off x="2106592" y="1701049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7" name="フローチャート : 結合子 36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2" name="直線コネクタ 41"/>
            <p:cNvCxnSpPr>
              <a:stCxn id="37" idx="1"/>
              <a:endCxn id="37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>
              <a:stCxn id="37" idx="7"/>
              <a:endCxn id="37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正方形/長方形 46"/>
          <p:cNvSpPr/>
          <p:nvPr/>
        </p:nvSpPr>
        <p:spPr>
          <a:xfrm>
            <a:off x="1512521" y="103871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ScanOnly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651139" y="216049"/>
            <a:ext cx="1715843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Waiting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直線コネクタ 67"/>
          <p:cNvCxnSpPr>
            <a:stCxn id="67" idx="1"/>
            <a:endCxn id="67" idx="3"/>
          </p:cNvCxnSpPr>
          <p:nvPr/>
        </p:nvCxnSpPr>
        <p:spPr>
          <a:xfrm>
            <a:off x="1651139" y="485416"/>
            <a:ext cx="17158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28"/>
          <p:cNvCxnSpPr>
            <a:endCxn id="35" idx="0"/>
          </p:cNvCxnSpPr>
          <p:nvPr/>
        </p:nvCxnSpPr>
        <p:spPr>
          <a:xfrm>
            <a:off x="2184879" y="754787"/>
            <a:ext cx="1223" cy="4075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2184879" y="750504"/>
            <a:ext cx="1326119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Start Button Pressed </a:t>
            </a:r>
          </a:p>
          <a:p>
            <a:r>
              <a:rPr lang="en-US" altLang="ja-JP" sz="1000" dirty="0" smtClean="0"/>
              <a:t>/ “Right hand please”</a:t>
            </a:r>
            <a:endParaRPr lang="ja-JP" altLang="en-US" sz="1000" dirty="0"/>
          </a:p>
        </p:txBody>
      </p:sp>
      <p:sp>
        <p:nvSpPr>
          <p:cNvPr id="71" name="正方形/長方形 70"/>
          <p:cNvSpPr/>
          <p:nvPr/>
        </p:nvSpPr>
        <p:spPr>
          <a:xfrm>
            <a:off x="1746963" y="2058237"/>
            <a:ext cx="4682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Exit1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1631545" y="2449165"/>
            <a:ext cx="180744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LeftScanning:ScanFinger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73" name="直線コネクタ 72"/>
          <p:cNvCxnSpPr/>
          <p:nvPr/>
        </p:nvCxnSpPr>
        <p:spPr>
          <a:xfrm>
            <a:off x="1636300" y="2703218"/>
            <a:ext cx="18049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フローチャート : 結合子 73"/>
          <p:cNvSpPr/>
          <p:nvPr/>
        </p:nvSpPr>
        <p:spPr>
          <a:xfrm>
            <a:off x="2106592" y="237715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75" name="グループ化 74"/>
          <p:cNvGrpSpPr/>
          <p:nvPr/>
        </p:nvGrpSpPr>
        <p:grpSpPr>
          <a:xfrm>
            <a:off x="2106592" y="291589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76" name="フローチャート : 結合子 75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77" name="直線コネクタ 76"/>
            <p:cNvCxnSpPr>
              <a:stCxn id="76" idx="1"/>
              <a:endCxn id="76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>
              <a:stCxn id="76" idx="7"/>
              <a:endCxn id="76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線矢印コネクタ 28"/>
          <p:cNvCxnSpPr>
            <a:stCxn id="37" idx="4"/>
            <a:endCxn id="74" idx="0"/>
          </p:cNvCxnSpPr>
          <p:nvPr/>
        </p:nvCxnSpPr>
        <p:spPr>
          <a:xfrm>
            <a:off x="2178601" y="1845065"/>
            <a:ext cx="2" cy="5320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1662399" y="432073"/>
            <a:ext cx="273043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 / “Press Start Button”</a:t>
            </a:r>
            <a:endParaRPr lang="ja-JP" altLang="en-US" sz="1000" dirty="0"/>
          </a:p>
        </p:txBody>
      </p:sp>
      <p:cxnSp>
        <p:nvCxnSpPr>
          <p:cNvPr id="83" name="直線矢印コネクタ 28"/>
          <p:cNvCxnSpPr>
            <a:stCxn id="76" idx="4"/>
            <a:endCxn id="67" idx="3"/>
          </p:cNvCxnSpPr>
          <p:nvPr/>
        </p:nvCxnSpPr>
        <p:spPr>
          <a:xfrm rot="5400000" flipH="1" flipV="1">
            <a:off x="1485544" y="1178473"/>
            <a:ext cx="2574493" cy="1188381"/>
          </a:xfrm>
          <a:prstGeom prst="bentConnector4">
            <a:avLst>
              <a:gd name="adj1" fmla="val -14552"/>
              <a:gd name="adj2" fmla="val 16091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/>
          <p:cNvSpPr/>
          <p:nvPr/>
        </p:nvSpPr>
        <p:spPr>
          <a:xfrm>
            <a:off x="2166461" y="3038819"/>
            <a:ext cx="1848593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</a:t>
            </a:r>
            <a:r>
              <a:rPr lang="en-US" altLang="ja-JP" sz="1000" dirty="0"/>
              <a:t>)[result == OK]</a:t>
            </a:r>
          </a:p>
          <a:p>
            <a:r>
              <a:rPr lang="en-US" altLang="ja-JP" sz="1000" dirty="0" smtClean="0"/>
              <a:t>/ “Register Completed”</a:t>
            </a:r>
            <a:endParaRPr lang="ja-JP" altLang="en-US" sz="1000" dirty="0"/>
          </a:p>
        </p:txBody>
      </p:sp>
      <p:sp>
        <p:nvSpPr>
          <p:cNvPr id="93" name="正方形/長方形 92"/>
          <p:cNvSpPr/>
          <p:nvPr/>
        </p:nvSpPr>
        <p:spPr>
          <a:xfrm>
            <a:off x="1733443" y="2922159"/>
            <a:ext cx="4682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Exit1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28577" y="2959570"/>
            <a:ext cx="1259892" cy="553998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</a:t>
            </a:r>
          </a:p>
          <a:p>
            <a:r>
              <a:rPr lang="en-US" altLang="ja-JP" sz="1000" dirty="0" smtClean="0"/>
              <a:t>[</a:t>
            </a:r>
            <a:r>
              <a:rPr lang="en-US" altLang="ja-JP" sz="1000" dirty="0"/>
              <a:t>result == </a:t>
            </a:r>
            <a:r>
              <a:rPr lang="en-US" altLang="ja-JP" sz="1000" dirty="0" smtClean="0"/>
              <a:t>NG]</a:t>
            </a:r>
            <a:endParaRPr lang="en-US" altLang="ja-JP" sz="1000" dirty="0"/>
          </a:p>
          <a:p>
            <a:r>
              <a:rPr lang="en-US" altLang="ja-JP" sz="1000" dirty="0" smtClean="0"/>
              <a:t>/ “Register Failed”</a:t>
            </a:r>
            <a:endParaRPr lang="ja-JP" altLang="en-US" sz="1000" dirty="0"/>
          </a:p>
        </p:txBody>
      </p:sp>
      <p:sp>
        <p:nvSpPr>
          <p:cNvPr id="95" name="正方形/長方形 94"/>
          <p:cNvSpPr/>
          <p:nvPr/>
        </p:nvSpPr>
        <p:spPr>
          <a:xfrm>
            <a:off x="432395" y="1656209"/>
            <a:ext cx="1259892" cy="553998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</a:t>
            </a:r>
          </a:p>
          <a:p>
            <a:r>
              <a:rPr lang="en-US" altLang="ja-JP" sz="1000" dirty="0" smtClean="0"/>
              <a:t>[</a:t>
            </a:r>
            <a:r>
              <a:rPr lang="en-US" altLang="ja-JP" sz="1000" dirty="0"/>
              <a:t>result == </a:t>
            </a:r>
            <a:r>
              <a:rPr lang="en-US" altLang="ja-JP" sz="1000" dirty="0" smtClean="0"/>
              <a:t>NG]</a:t>
            </a:r>
            <a:endParaRPr lang="en-US" altLang="ja-JP" sz="1000" dirty="0"/>
          </a:p>
          <a:p>
            <a:r>
              <a:rPr lang="en-US" altLang="ja-JP" sz="1000" dirty="0" smtClean="0"/>
              <a:t>/ “Register Failed”</a:t>
            </a:r>
            <a:endParaRPr lang="ja-JP" altLang="en-US" sz="1000" dirty="0"/>
          </a:p>
        </p:txBody>
      </p:sp>
      <p:sp>
        <p:nvSpPr>
          <p:cNvPr id="7" name="フリーフォーム 6"/>
          <p:cNvSpPr/>
          <p:nvPr/>
        </p:nvSpPr>
        <p:spPr>
          <a:xfrm>
            <a:off x="253694" y="648097"/>
            <a:ext cx="1895146" cy="2622128"/>
          </a:xfrm>
          <a:custGeom>
            <a:avLst/>
            <a:gdLst>
              <a:gd name="connsiteX0" fmla="*/ 1895146 w 1895146"/>
              <a:gd name="connsiteY0" fmla="*/ 2057400 h 2256764"/>
              <a:gd name="connsiteX1" fmla="*/ 1559866 w 1895146"/>
              <a:gd name="connsiteY1" fmla="*/ 2255520 h 2256764"/>
              <a:gd name="connsiteX2" fmla="*/ 1216966 w 1895146"/>
              <a:gd name="connsiteY2" fmla="*/ 1973580 h 2256764"/>
              <a:gd name="connsiteX3" fmla="*/ 233986 w 1895146"/>
              <a:gd name="connsiteY3" fmla="*/ 1988820 h 2256764"/>
              <a:gd name="connsiteX4" fmla="*/ 20626 w 1895146"/>
              <a:gd name="connsiteY4" fmla="*/ 1371600 h 2256764"/>
              <a:gd name="connsiteX5" fmla="*/ 165406 w 1895146"/>
              <a:gd name="connsiteY5" fmla="*/ 411480 h 2256764"/>
              <a:gd name="connsiteX6" fmla="*/ 1407466 w 1895146"/>
              <a:gd name="connsiteY6" fmla="*/ 0 h 2256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5146" h="2256764">
                <a:moveTo>
                  <a:pt x="1895146" y="2057400"/>
                </a:moveTo>
                <a:cubicBezTo>
                  <a:pt x="1784021" y="2163445"/>
                  <a:pt x="1672896" y="2269490"/>
                  <a:pt x="1559866" y="2255520"/>
                </a:cubicBezTo>
                <a:cubicBezTo>
                  <a:pt x="1446836" y="2241550"/>
                  <a:pt x="1437946" y="2018030"/>
                  <a:pt x="1216966" y="1973580"/>
                </a:cubicBezTo>
                <a:cubicBezTo>
                  <a:pt x="995986" y="1929130"/>
                  <a:pt x="433376" y="2089150"/>
                  <a:pt x="233986" y="1988820"/>
                </a:cubicBezTo>
                <a:cubicBezTo>
                  <a:pt x="34596" y="1888490"/>
                  <a:pt x="32056" y="1634490"/>
                  <a:pt x="20626" y="1371600"/>
                </a:cubicBezTo>
                <a:cubicBezTo>
                  <a:pt x="9196" y="1108710"/>
                  <a:pt x="-65734" y="640080"/>
                  <a:pt x="165406" y="411480"/>
                </a:cubicBezTo>
                <a:cubicBezTo>
                  <a:pt x="396546" y="182880"/>
                  <a:pt x="902006" y="91440"/>
                  <a:pt x="1407466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1503490" y="752399"/>
            <a:ext cx="637730" cy="1204230"/>
          </a:xfrm>
          <a:custGeom>
            <a:avLst/>
            <a:gdLst>
              <a:gd name="connsiteX0" fmla="*/ 637730 w 637730"/>
              <a:gd name="connsiteY0" fmla="*/ 1089660 h 1204230"/>
              <a:gd name="connsiteX1" fmla="*/ 515810 w 637730"/>
              <a:gd name="connsiteY1" fmla="*/ 1196340 h 1204230"/>
              <a:gd name="connsiteX2" fmla="*/ 89090 w 637730"/>
              <a:gd name="connsiteY2" fmla="*/ 1127760 h 1204230"/>
              <a:gd name="connsiteX3" fmla="*/ 12890 w 637730"/>
              <a:gd name="connsiteY3" fmla="*/ 586740 h 1204230"/>
              <a:gd name="connsiteX4" fmla="*/ 271970 w 637730"/>
              <a:gd name="connsiteY4" fmla="*/ 0 h 1204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730" h="1204230">
                <a:moveTo>
                  <a:pt x="637730" y="1089660"/>
                </a:moveTo>
                <a:cubicBezTo>
                  <a:pt x="622490" y="1139825"/>
                  <a:pt x="607250" y="1189990"/>
                  <a:pt x="515810" y="1196340"/>
                </a:cubicBezTo>
                <a:cubicBezTo>
                  <a:pt x="424370" y="1202690"/>
                  <a:pt x="172910" y="1229360"/>
                  <a:pt x="89090" y="1127760"/>
                </a:cubicBezTo>
                <a:cubicBezTo>
                  <a:pt x="5270" y="1026160"/>
                  <a:pt x="-17590" y="774700"/>
                  <a:pt x="12890" y="586740"/>
                </a:cubicBezTo>
                <a:cubicBezTo>
                  <a:pt x="43370" y="398780"/>
                  <a:pt x="157670" y="199390"/>
                  <a:pt x="271970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1512521" y="223227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ScanOnly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2184873" y="2088256"/>
            <a:ext cx="1919930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Completed(result)[result == OK]</a:t>
            </a:r>
          </a:p>
          <a:p>
            <a:r>
              <a:rPr lang="en-US" altLang="ja-JP" sz="1000" dirty="0" smtClean="0"/>
              <a:t>/ “Left hand please”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2453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角丸四角形吹き出し 95"/>
          <p:cNvSpPr/>
          <p:nvPr/>
        </p:nvSpPr>
        <p:spPr>
          <a:xfrm>
            <a:off x="2524657" y="2284165"/>
            <a:ext cx="347132" cy="97085"/>
          </a:xfrm>
          <a:prstGeom prst="wedgeRoundRectCallout">
            <a:avLst>
              <a:gd name="adj1" fmla="val -138432"/>
              <a:gd name="adj2" fmla="val -7852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角丸四角形吹き出し 91"/>
          <p:cNvSpPr/>
          <p:nvPr/>
        </p:nvSpPr>
        <p:spPr>
          <a:xfrm>
            <a:off x="2553232" y="1160215"/>
            <a:ext cx="347132" cy="97085"/>
          </a:xfrm>
          <a:prstGeom prst="wedgeRoundRectCallout">
            <a:avLst>
              <a:gd name="adj1" fmla="val -138432"/>
              <a:gd name="adj2" fmla="val -7852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角丸四角形吹き出し 86"/>
          <p:cNvSpPr/>
          <p:nvPr/>
        </p:nvSpPr>
        <p:spPr>
          <a:xfrm>
            <a:off x="2309813" y="1885279"/>
            <a:ext cx="1676400" cy="309563"/>
          </a:xfrm>
          <a:prstGeom prst="wedgeRoundRectCallout">
            <a:avLst>
              <a:gd name="adj1" fmla="val -57151"/>
              <a:gd name="adj2" fmla="val -2696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角丸四角形吹き出し 63"/>
          <p:cNvSpPr/>
          <p:nvPr/>
        </p:nvSpPr>
        <p:spPr>
          <a:xfrm>
            <a:off x="2538768" y="790575"/>
            <a:ext cx="1200959" cy="309563"/>
          </a:xfrm>
          <a:prstGeom prst="wedgeRoundRectCallout">
            <a:avLst>
              <a:gd name="adj1" fmla="val -74765"/>
              <a:gd name="adj2" fmla="val -5311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8"/>
          <p:cNvCxnSpPr>
            <a:stCxn id="32" idx="6"/>
            <a:endCxn id="67" idx="1"/>
          </p:cNvCxnSpPr>
          <p:nvPr/>
        </p:nvCxnSpPr>
        <p:spPr>
          <a:xfrm>
            <a:off x="1456279" y="485417"/>
            <a:ext cx="1948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141677" y="165135"/>
            <a:ext cx="4107142" cy="33632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1 つの角を切り取った四角形 25"/>
          <p:cNvSpPr/>
          <p:nvPr/>
        </p:nvSpPr>
        <p:spPr>
          <a:xfrm flipV="1">
            <a:off x="141678" y="173127"/>
            <a:ext cx="117058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7" name="正方形/長方形 26"/>
          <p:cNvSpPr/>
          <p:nvPr/>
        </p:nvSpPr>
        <p:spPr>
          <a:xfrm>
            <a:off x="141684" y="153709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Register finger print</a:t>
            </a:r>
            <a:endParaRPr lang="ja-JP" altLang="en-US" sz="1000" dirty="0"/>
          </a:p>
        </p:txBody>
      </p:sp>
      <p:sp>
        <p:nvSpPr>
          <p:cNvPr id="29" name="角丸四角形 28"/>
          <p:cNvSpPr/>
          <p:nvPr/>
        </p:nvSpPr>
        <p:spPr>
          <a:xfrm>
            <a:off x="1626782" y="1299565"/>
            <a:ext cx="180744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RightScanning:ScanFinger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1631537" y="1553618"/>
            <a:ext cx="18049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ローチャート : 結合子 31"/>
          <p:cNvSpPr/>
          <p:nvPr/>
        </p:nvSpPr>
        <p:spPr>
          <a:xfrm>
            <a:off x="1312258" y="4134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35" name="フローチャート : 結合子 34"/>
          <p:cNvSpPr/>
          <p:nvPr/>
        </p:nvSpPr>
        <p:spPr>
          <a:xfrm>
            <a:off x="2109324" y="1227556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6" name="グループ化 35"/>
          <p:cNvGrpSpPr/>
          <p:nvPr/>
        </p:nvGrpSpPr>
        <p:grpSpPr>
          <a:xfrm>
            <a:off x="2101829" y="1766293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7" name="フローチャート : 結合子 36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2" name="直線コネクタ 41"/>
            <p:cNvCxnSpPr>
              <a:stCxn id="37" idx="1"/>
              <a:endCxn id="37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>
              <a:stCxn id="37" idx="7"/>
              <a:endCxn id="37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正方形/長方形 46"/>
          <p:cNvSpPr/>
          <p:nvPr/>
        </p:nvSpPr>
        <p:spPr>
          <a:xfrm>
            <a:off x="1526809" y="1080145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ScanOnly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651139" y="216049"/>
            <a:ext cx="1715843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Waiting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直線コネクタ 67"/>
          <p:cNvCxnSpPr>
            <a:stCxn id="67" idx="1"/>
            <a:endCxn id="67" idx="3"/>
          </p:cNvCxnSpPr>
          <p:nvPr/>
        </p:nvCxnSpPr>
        <p:spPr>
          <a:xfrm>
            <a:off x="1651139" y="485416"/>
            <a:ext cx="17158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28"/>
          <p:cNvCxnSpPr>
            <a:endCxn id="85" idx="0"/>
          </p:cNvCxnSpPr>
          <p:nvPr/>
        </p:nvCxnSpPr>
        <p:spPr>
          <a:xfrm>
            <a:off x="2186602" y="754785"/>
            <a:ext cx="0" cy="1856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2490652" y="740343"/>
            <a:ext cx="1326119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Start Button Pressed </a:t>
            </a:r>
          </a:p>
          <a:p>
            <a:r>
              <a:rPr lang="en-US" altLang="ja-JP" sz="1000" dirty="0" smtClean="0"/>
              <a:t>/ “Right hand please”</a:t>
            </a:r>
            <a:endParaRPr lang="ja-JP" altLang="en-US" sz="1000" dirty="0"/>
          </a:p>
        </p:txBody>
      </p:sp>
      <p:sp>
        <p:nvSpPr>
          <p:cNvPr id="71" name="正方形/長方形 70"/>
          <p:cNvSpPr/>
          <p:nvPr/>
        </p:nvSpPr>
        <p:spPr>
          <a:xfrm>
            <a:off x="1742200" y="1793840"/>
            <a:ext cx="4682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Exit1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1631545" y="2449165"/>
            <a:ext cx="180744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LeftScanning:ScanFinger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73" name="直線コネクタ 72"/>
          <p:cNvCxnSpPr/>
          <p:nvPr/>
        </p:nvCxnSpPr>
        <p:spPr>
          <a:xfrm>
            <a:off x="1636300" y="2703218"/>
            <a:ext cx="18049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フローチャート : 結合子 73"/>
          <p:cNvSpPr/>
          <p:nvPr/>
        </p:nvSpPr>
        <p:spPr>
          <a:xfrm>
            <a:off x="2106592" y="237715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75" name="グループ化 74"/>
          <p:cNvGrpSpPr/>
          <p:nvPr/>
        </p:nvGrpSpPr>
        <p:grpSpPr>
          <a:xfrm>
            <a:off x="2106592" y="291589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76" name="フローチャート : 結合子 75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77" name="直線コネクタ 76"/>
            <p:cNvCxnSpPr>
              <a:stCxn id="76" idx="1"/>
              <a:endCxn id="76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>
              <a:stCxn id="76" idx="7"/>
              <a:endCxn id="76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線矢印コネクタ 28"/>
          <p:cNvCxnSpPr>
            <a:stCxn id="37" idx="4"/>
          </p:cNvCxnSpPr>
          <p:nvPr/>
        </p:nvCxnSpPr>
        <p:spPr>
          <a:xfrm>
            <a:off x="2173838" y="1910309"/>
            <a:ext cx="7387" cy="1756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1662399" y="432073"/>
            <a:ext cx="273043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 / “Press Start Button”</a:t>
            </a:r>
            <a:endParaRPr lang="ja-JP" altLang="en-US" sz="1000" dirty="0"/>
          </a:p>
        </p:txBody>
      </p:sp>
      <p:cxnSp>
        <p:nvCxnSpPr>
          <p:cNvPr id="83" name="直線矢印コネクタ 28"/>
          <p:cNvCxnSpPr>
            <a:stCxn id="76" idx="4"/>
            <a:endCxn id="67" idx="3"/>
          </p:cNvCxnSpPr>
          <p:nvPr/>
        </p:nvCxnSpPr>
        <p:spPr>
          <a:xfrm rot="5400000" flipH="1" flipV="1">
            <a:off x="1485544" y="1178473"/>
            <a:ext cx="2574493" cy="1188381"/>
          </a:xfrm>
          <a:prstGeom prst="bentConnector4">
            <a:avLst>
              <a:gd name="adj1" fmla="val -14799"/>
              <a:gd name="adj2" fmla="val 15835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/>
          <p:cNvSpPr/>
          <p:nvPr/>
        </p:nvSpPr>
        <p:spPr>
          <a:xfrm>
            <a:off x="2166461" y="3038819"/>
            <a:ext cx="1848593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</a:t>
            </a:r>
            <a:r>
              <a:rPr lang="en-US" altLang="ja-JP" sz="1000" dirty="0"/>
              <a:t>)[result == OK]</a:t>
            </a:r>
          </a:p>
          <a:p>
            <a:r>
              <a:rPr lang="en-US" altLang="ja-JP" sz="1000" dirty="0" smtClean="0"/>
              <a:t>/ “Register Completed”</a:t>
            </a:r>
            <a:endParaRPr lang="ja-JP" altLang="en-US" sz="1000" dirty="0"/>
          </a:p>
        </p:txBody>
      </p:sp>
      <p:sp>
        <p:nvSpPr>
          <p:cNvPr id="93" name="正方形/長方形 92"/>
          <p:cNvSpPr/>
          <p:nvPr/>
        </p:nvSpPr>
        <p:spPr>
          <a:xfrm>
            <a:off x="1733443" y="2922159"/>
            <a:ext cx="4682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Exit1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28577" y="2959570"/>
            <a:ext cx="1259892" cy="553998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</a:t>
            </a:r>
          </a:p>
          <a:p>
            <a:r>
              <a:rPr lang="en-US" altLang="ja-JP" sz="1000" dirty="0" smtClean="0"/>
              <a:t>[</a:t>
            </a:r>
            <a:r>
              <a:rPr lang="en-US" altLang="ja-JP" sz="1000" dirty="0"/>
              <a:t>result == </a:t>
            </a:r>
            <a:r>
              <a:rPr lang="en-US" altLang="ja-JP" sz="1000" dirty="0" smtClean="0"/>
              <a:t>NG]</a:t>
            </a:r>
            <a:endParaRPr lang="en-US" altLang="ja-JP" sz="1000" dirty="0"/>
          </a:p>
          <a:p>
            <a:r>
              <a:rPr lang="en-US" altLang="ja-JP" sz="1000" dirty="0" smtClean="0"/>
              <a:t>/ “Register Failed”</a:t>
            </a:r>
            <a:endParaRPr lang="ja-JP" altLang="en-US" sz="1000" dirty="0"/>
          </a:p>
        </p:txBody>
      </p:sp>
      <p:sp>
        <p:nvSpPr>
          <p:cNvPr id="95" name="正方形/長方形 94"/>
          <p:cNvSpPr/>
          <p:nvPr/>
        </p:nvSpPr>
        <p:spPr>
          <a:xfrm>
            <a:off x="432395" y="1656209"/>
            <a:ext cx="1259892" cy="553998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</a:t>
            </a:r>
          </a:p>
          <a:p>
            <a:r>
              <a:rPr lang="en-US" altLang="ja-JP" sz="1000" dirty="0" smtClean="0"/>
              <a:t>[</a:t>
            </a:r>
            <a:r>
              <a:rPr lang="en-US" altLang="ja-JP" sz="1000" dirty="0"/>
              <a:t>result == </a:t>
            </a:r>
            <a:r>
              <a:rPr lang="en-US" altLang="ja-JP" sz="1000" dirty="0" smtClean="0"/>
              <a:t>NG]</a:t>
            </a:r>
            <a:endParaRPr lang="en-US" altLang="ja-JP" sz="1000" dirty="0"/>
          </a:p>
          <a:p>
            <a:r>
              <a:rPr lang="en-US" altLang="ja-JP" sz="1000" dirty="0" smtClean="0"/>
              <a:t>/ “Register Failed”</a:t>
            </a:r>
            <a:endParaRPr lang="ja-JP" altLang="en-US" sz="1000" dirty="0"/>
          </a:p>
        </p:txBody>
      </p:sp>
      <p:sp>
        <p:nvSpPr>
          <p:cNvPr id="7" name="フリーフォーム 6"/>
          <p:cNvSpPr/>
          <p:nvPr/>
        </p:nvSpPr>
        <p:spPr>
          <a:xfrm>
            <a:off x="253694" y="648097"/>
            <a:ext cx="1895146" cy="2622128"/>
          </a:xfrm>
          <a:custGeom>
            <a:avLst/>
            <a:gdLst>
              <a:gd name="connsiteX0" fmla="*/ 1895146 w 1895146"/>
              <a:gd name="connsiteY0" fmla="*/ 2057400 h 2256764"/>
              <a:gd name="connsiteX1" fmla="*/ 1559866 w 1895146"/>
              <a:gd name="connsiteY1" fmla="*/ 2255520 h 2256764"/>
              <a:gd name="connsiteX2" fmla="*/ 1216966 w 1895146"/>
              <a:gd name="connsiteY2" fmla="*/ 1973580 h 2256764"/>
              <a:gd name="connsiteX3" fmla="*/ 233986 w 1895146"/>
              <a:gd name="connsiteY3" fmla="*/ 1988820 h 2256764"/>
              <a:gd name="connsiteX4" fmla="*/ 20626 w 1895146"/>
              <a:gd name="connsiteY4" fmla="*/ 1371600 h 2256764"/>
              <a:gd name="connsiteX5" fmla="*/ 165406 w 1895146"/>
              <a:gd name="connsiteY5" fmla="*/ 411480 h 2256764"/>
              <a:gd name="connsiteX6" fmla="*/ 1407466 w 1895146"/>
              <a:gd name="connsiteY6" fmla="*/ 0 h 2256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5146" h="2256764">
                <a:moveTo>
                  <a:pt x="1895146" y="2057400"/>
                </a:moveTo>
                <a:cubicBezTo>
                  <a:pt x="1784021" y="2163445"/>
                  <a:pt x="1672896" y="2269490"/>
                  <a:pt x="1559866" y="2255520"/>
                </a:cubicBezTo>
                <a:cubicBezTo>
                  <a:pt x="1446836" y="2241550"/>
                  <a:pt x="1437946" y="2018030"/>
                  <a:pt x="1216966" y="1973580"/>
                </a:cubicBezTo>
                <a:cubicBezTo>
                  <a:pt x="995986" y="1929130"/>
                  <a:pt x="433376" y="2089150"/>
                  <a:pt x="233986" y="1988820"/>
                </a:cubicBezTo>
                <a:cubicBezTo>
                  <a:pt x="34596" y="1888490"/>
                  <a:pt x="32056" y="1634490"/>
                  <a:pt x="20626" y="1371600"/>
                </a:cubicBezTo>
                <a:cubicBezTo>
                  <a:pt x="9196" y="1108710"/>
                  <a:pt x="-65734" y="640080"/>
                  <a:pt x="165406" y="411480"/>
                </a:cubicBezTo>
                <a:cubicBezTo>
                  <a:pt x="396546" y="182880"/>
                  <a:pt x="902006" y="91440"/>
                  <a:pt x="1407466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1503490" y="754787"/>
            <a:ext cx="637730" cy="1278802"/>
          </a:xfrm>
          <a:custGeom>
            <a:avLst/>
            <a:gdLst>
              <a:gd name="connsiteX0" fmla="*/ 637730 w 637730"/>
              <a:gd name="connsiteY0" fmla="*/ 1089660 h 1204230"/>
              <a:gd name="connsiteX1" fmla="*/ 515810 w 637730"/>
              <a:gd name="connsiteY1" fmla="*/ 1196340 h 1204230"/>
              <a:gd name="connsiteX2" fmla="*/ 89090 w 637730"/>
              <a:gd name="connsiteY2" fmla="*/ 1127760 h 1204230"/>
              <a:gd name="connsiteX3" fmla="*/ 12890 w 637730"/>
              <a:gd name="connsiteY3" fmla="*/ 586740 h 1204230"/>
              <a:gd name="connsiteX4" fmla="*/ 271970 w 637730"/>
              <a:gd name="connsiteY4" fmla="*/ 0 h 1204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730" h="1204230">
                <a:moveTo>
                  <a:pt x="637730" y="1089660"/>
                </a:moveTo>
                <a:cubicBezTo>
                  <a:pt x="622490" y="1139825"/>
                  <a:pt x="607250" y="1189990"/>
                  <a:pt x="515810" y="1196340"/>
                </a:cubicBezTo>
                <a:cubicBezTo>
                  <a:pt x="424370" y="1202690"/>
                  <a:pt x="172910" y="1229360"/>
                  <a:pt x="89090" y="1127760"/>
                </a:cubicBezTo>
                <a:cubicBezTo>
                  <a:pt x="5270" y="1026160"/>
                  <a:pt x="-17590" y="774700"/>
                  <a:pt x="12890" y="586740"/>
                </a:cubicBezTo>
                <a:cubicBezTo>
                  <a:pt x="43370" y="398780"/>
                  <a:pt x="157670" y="199390"/>
                  <a:pt x="271970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1512521" y="223227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ScanOnly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2232595" y="1861974"/>
            <a:ext cx="1919930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Completed(result)[result == OK]</a:t>
            </a:r>
          </a:p>
          <a:p>
            <a:r>
              <a:rPr lang="en-US" altLang="ja-JP" sz="1000" dirty="0" smtClean="0"/>
              <a:t>/ “Left hand please”</a:t>
            </a:r>
            <a:endParaRPr lang="ja-JP" altLang="en-US" sz="1000" dirty="0"/>
          </a:p>
        </p:txBody>
      </p:sp>
      <p:cxnSp>
        <p:nvCxnSpPr>
          <p:cNvPr id="50" name="直線矢印コネクタ 28"/>
          <p:cNvCxnSpPr>
            <a:stCxn id="85" idx="2"/>
            <a:endCxn id="35" idx="0"/>
          </p:cNvCxnSpPr>
          <p:nvPr/>
        </p:nvCxnSpPr>
        <p:spPr>
          <a:xfrm flipH="1">
            <a:off x="2181335" y="1092872"/>
            <a:ext cx="5267" cy="1346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1631544" y="2076273"/>
            <a:ext cx="677767" cy="1524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0" rIns="91439" bIns="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dummy2</a:t>
            </a:r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9" name="直線矢印コネクタ 28"/>
          <p:cNvCxnSpPr>
            <a:endCxn id="74" idx="0"/>
          </p:cNvCxnSpPr>
          <p:nvPr/>
        </p:nvCxnSpPr>
        <p:spPr>
          <a:xfrm>
            <a:off x="2176463" y="2233613"/>
            <a:ext cx="2140" cy="1435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角丸四角形 84"/>
          <p:cNvSpPr/>
          <p:nvPr/>
        </p:nvSpPr>
        <p:spPr>
          <a:xfrm>
            <a:off x="1847718" y="940398"/>
            <a:ext cx="677767" cy="1524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0" rIns="91439" bIns="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dummy1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2499531" y="1071523"/>
            <a:ext cx="46202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none</a:t>
            </a:r>
            <a:endParaRPr lang="ja-JP" altLang="en-US" sz="1000" dirty="0"/>
          </a:p>
        </p:txBody>
      </p:sp>
      <p:sp>
        <p:nvSpPr>
          <p:cNvPr id="91" name="正方形/長方形 90"/>
          <p:cNvSpPr/>
          <p:nvPr/>
        </p:nvSpPr>
        <p:spPr>
          <a:xfrm>
            <a:off x="2499531" y="2194842"/>
            <a:ext cx="46202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none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3079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正方形/長方形 48"/>
          <p:cNvSpPr/>
          <p:nvPr/>
        </p:nvSpPr>
        <p:spPr>
          <a:xfrm>
            <a:off x="576067" y="227478"/>
            <a:ext cx="3324941" cy="26528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吹き出し 40"/>
          <p:cNvSpPr/>
          <p:nvPr/>
        </p:nvSpPr>
        <p:spPr>
          <a:xfrm>
            <a:off x="504058" y="3159978"/>
            <a:ext cx="1440163" cy="288032"/>
          </a:xfrm>
          <a:prstGeom prst="wedgeRoundRectCallout">
            <a:avLst>
              <a:gd name="adj1" fmla="val -29828"/>
              <a:gd name="adj2" fmla="val -32727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Event as a template parameter Entry1Event.</a:t>
            </a:r>
            <a:endParaRPr kumimoji="1" lang="ja-JP" altLang="en-US" dirty="0"/>
          </a:p>
        </p:txBody>
      </p:sp>
      <p:cxnSp>
        <p:nvCxnSpPr>
          <p:cNvPr id="48" name="直線矢印コネクタ 28"/>
          <p:cNvCxnSpPr>
            <a:stCxn id="54" idx="4"/>
            <a:endCxn id="63" idx="0"/>
          </p:cNvCxnSpPr>
          <p:nvPr/>
        </p:nvCxnSpPr>
        <p:spPr>
          <a:xfrm flipH="1">
            <a:off x="1565428" y="634659"/>
            <a:ext cx="301" cy="2394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1 つの角を切り取った四角形 49"/>
          <p:cNvSpPr/>
          <p:nvPr/>
        </p:nvSpPr>
        <p:spPr>
          <a:xfrm flipV="1">
            <a:off x="576063" y="235469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3" name="正方形/長方形 52"/>
          <p:cNvSpPr/>
          <p:nvPr/>
        </p:nvSpPr>
        <p:spPr>
          <a:xfrm>
            <a:off x="576070" y="216052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ScanFinger</a:t>
            </a:r>
            <a:endParaRPr lang="ja-JP" altLang="en-US" sz="1000" dirty="0"/>
          </a:p>
        </p:txBody>
      </p:sp>
      <p:sp>
        <p:nvSpPr>
          <p:cNvPr id="54" name="フローチャート : 結合子 53"/>
          <p:cNvSpPr/>
          <p:nvPr/>
        </p:nvSpPr>
        <p:spPr>
          <a:xfrm>
            <a:off x="1493721" y="4906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63" name="角丸四角形 62"/>
          <p:cNvSpPr/>
          <p:nvPr/>
        </p:nvSpPr>
        <p:spPr>
          <a:xfrm>
            <a:off x="1031687" y="87411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AliveChecking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4" name="直線コネクタ 63"/>
          <p:cNvCxnSpPr/>
          <p:nvPr/>
        </p:nvCxnSpPr>
        <p:spPr>
          <a:xfrm>
            <a:off x="1036445" y="11281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24" idx="6"/>
            <a:endCxn id="30" idx="1"/>
          </p:cNvCxnSpPr>
          <p:nvPr/>
        </p:nvCxnSpPr>
        <p:spPr>
          <a:xfrm>
            <a:off x="648079" y="2339077"/>
            <a:ext cx="38361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504058" y="2267067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25" name="グループ化 24"/>
          <p:cNvGrpSpPr/>
          <p:nvPr/>
        </p:nvGrpSpPr>
        <p:grpSpPr>
          <a:xfrm>
            <a:off x="3832581" y="2267072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26" name="フローチャート : 結合子 25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27" name="直線コネクタ 26"/>
            <p:cNvCxnSpPr>
              <a:stCxn id="26" idx="1"/>
              <a:endCxn id="26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>
              <a:stCxn id="26" idx="7"/>
              <a:endCxn id="26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正方形/長方形 28"/>
          <p:cNvSpPr/>
          <p:nvPr/>
        </p:nvSpPr>
        <p:spPr>
          <a:xfrm>
            <a:off x="3904590" y="2339082"/>
            <a:ext cx="48825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Exit1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31687" y="20697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Scanninng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1" name="直線コネクタ 30"/>
          <p:cNvCxnSpPr/>
          <p:nvPr/>
        </p:nvCxnSpPr>
        <p:spPr>
          <a:xfrm>
            <a:off x="1036445" y="23237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28"/>
          <p:cNvCxnSpPr>
            <a:stCxn id="30" idx="3"/>
            <a:endCxn id="26" idx="2"/>
          </p:cNvCxnSpPr>
          <p:nvPr/>
        </p:nvCxnSpPr>
        <p:spPr>
          <a:xfrm>
            <a:off x="2099165" y="2339078"/>
            <a:ext cx="1733410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2016571" y="1976178"/>
            <a:ext cx="1828214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ScanSucceeded</a:t>
            </a:r>
            <a:r>
              <a:rPr lang="en-US" altLang="ja-JP" sz="1000" dirty="0" smtClean="0"/>
              <a:t> / </a:t>
            </a:r>
            <a:r>
              <a:rPr lang="en-US" altLang="ja-JP" sz="1000" dirty="0" err="1" smtClean="0"/>
              <a:t>ConvertEvent:Completed</a:t>
            </a:r>
            <a:r>
              <a:rPr lang="en-US" altLang="ja-JP" sz="1000" dirty="0" smtClean="0"/>
              <a:t>(OK)</a:t>
            </a:r>
            <a:endParaRPr lang="ja-JP" altLang="en-US" sz="1000" dirty="0"/>
          </a:p>
        </p:txBody>
      </p:sp>
      <p:sp>
        <p:nvSpPr>
          <p:cNvPr id="34" name="フリーフォーム 33"/>
          <p:cNvSpPr/>
          <p:nvPr/>
        </p:nvSpPr>
        <p:spPr>
          <a:xfrm>
            <a:off x="2106200" y="2414802"/>
            <a:ext cx="1767840" cy="106680"/>
          </a:xfrm>
          <a:custGeom>
            <a:avLst/>
            <a:gdLst>
              <a:gd name="connsiteX0" fmla="*/ 0 w 1767840"/>
              <a:gd name="connsiteY0" fmla="*/ 106680 h 106680"/>
              <a:gd name="connsiteX1" fmla="*/ 1661160 w 1767840"/>
              <a:gd name="connsiteY1" fmla="*/ 106680 h 106680"/>
              <a:gd name="connsiteX2" fmla="*/ 1767840 w 1767840"/>
              <a:gd name="connsiteY2" fmla="*/ 0 h 10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7840" h="106680">
                <a:moveTo>
                  <a:pt x="0" y="106680"/>
                </a:moveTo>
                <a:lnTo>
                  <a:pt x="1661160" y="106680"/>
                </a:lnTo>
                <a:lnTo>
                  <a:pt x="176784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2016571" y="2468140"/>
            <a:ext cx="1828214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ScanFailed</a:t>
            </a:r>
            <a:r>
              <a:rPr lang="en-US" altLang="ja-JP" sz="1000" dirty="0" smtClean="0"/>
              <a:t> / </a:t>
            </a:r>
            <a:r>
              <a:rPr lang="en-US" altLang="ja-JP" sz="1000" dirty="0" err="1" smtClean="0"/>
              <a:t>ConvertEvent:Completed</a:t>
            </a:r>
            <a:r>
              <a:rPr lang="en-US" altLang="ja-JP" sz="1000" dirty="0" smtClean="0"/>
              <a:t>(NG)</a:t>
            </a:r>
            <a:endParaRPr lang="ja-JP" altLang="en-US" sz="1000" dirty="0"/>
          </a:p>
        </p:txBody>
      </p:sp>
      <p:sp>
        <p:nvSpPr>
          <p:cNvPr id="36" name="正方形/長方形 35"/>
          <p:cNvSpPr/>
          <p:nvPr/>
        </p:nvSpPr>
        <p:spPr>
          <a:xfrm>
            <a:off x="-71661" y="242197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ScanOnly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7" name="直線矢印コネクタ 28"/>
          <p:cNvCxnSpPr>
            <a:stCxn id="63" idx="2"/>
            <a:endCxn id="30" idx="0"/>
          </p:cNvCxnSpPr>
          <p:nvPr/>
        </p:nvCxnSpPr>
        <p:spPr>
          <a:xfrm>
            <a:off x="1565425" y="1412845"/>
            <a:ext cx="0" cy="6568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1512515" y="1511717"/>
            <a:ext cx="182821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CheckSucceeded</a:t>
            </a:r>
            <a:endParaRPr lang="ja-JP" altLang="en-US" sz="1000" dirty="0"/>
          </a:p>
        </p:txBody>
      </p:sp>
      <p:sp>
        <p:nvSpPr>
          <p:cNvPr id="42" name="正方形/長方形 41"/>
          <p:cNvSpPr/>
          <p:nvPr/>
        </p:nvSpPr>
        <p:spPr>
          <a:xfrm>
            <a:off x="2127288" y="864120"/>
            <a:ext cx="1828214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CheckFailed</a:t>
            </a:r>
            <a:r>
              <a:rPr lang="en-US" altLang="ja-JP" sz="1000" dirty="0" smtClean="0"/>
              <a:t> </a:t>
            </a:r>
            <a:r>
              <a:rPr lang="en-US" altLang="ja-JP" sz="1000" dirty="0" smtClean="0"/>
              <a:t>/ </a:t>
            </a:r>
            <a:r>
              <a:rPr lang="en-US" altLang="ja-JP" sz="1000" dirty="0" err="1" smtClean="0"/>
              <a:t>ConvertEvent:Completed</a:t>
            </a:r>
            <a:r>
              <a:rPr lang="en-US" altLang="ja-JP" sz="1000" dirty="0" smtClean="0"/>
              <a:t>(NG)</a:t>
            </a:r>
            <a:endParaRPr lang="ja-JP" altLang="en-US" sz="1000" dirty="0"/>
          </a:p>
        </p:txBody>
      </p:sp>
      <p:cxnSp>
        <p:nvCxnSpPr>
          <p:cNvPr id="43" name="直線矢印コネクタ 28"/>
          <p:cNvCxnSpPr>
            <a:stCxn id="63" idx="3"/>
            <a:endCxn id="26" idx="1"/>
          </p:cNvCxnSpPr>
          <p:nvPr/>
        </p:nvCxnSpPr>
        <p:spPr>
          <a:xfrm>
            <a:off x="2099171" y="1143478"/>
            <a:ext cx="1754501" cy="11446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2" y="165135"/>
            <a:ext cx="2378949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7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4" y="1323140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3" idx="1"/>
          </p:cNvCxnSpPr>
          <p:nvPr/>
        </p:nvCxnSpPr>
        <p:spPr>
          <a:xfrm rot="5400000" flipH="1">
            <a:off x="1003008" y="77144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629087" y="325697"/>
            <a:ext cx="81953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/</a:t>
            </a:r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6953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33803" y="1800225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153" idx="2"/>
            <a:endCxn id="44" idx="0"/>
          </p:cNvCxnSpPr>
          <p:nvPr/>
        </p:nvCxnSpPr>
        <p:spPr>
          <a:xfrm flipH="1">
            <a:off x="1967538" y="1350505"/>
            <a:ext cx="2" cy="4497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462143" y="1436228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7941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44884" y="184347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24" idx="4"/>
            <a:endCxn id="44" idx="0"/>
          </p:cNvCxnSpPr>
          <p:nvPr/>
        </p:nvCxnSpPr>
        <p:spPr>
          <a:xfrm flipH="1">
            <a:off x="1978623" y="1645156"/>
            <a:ext cx="301" cy="198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1906915" y="15011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35" name="直線矢印コネクタ 28"/>
          <p:cNvCxnSpPr/>
          <p:nvPr/>
        </p:nvCxnSpPr>
        <p:spPr>
          <a:xfrm>
            <a:off x="506090" y="142493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04287" y="83491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Region0</a:t>
            </a:r>
            <a:endParaRPr lang="ja-JP" altLang="en-US" sz="1000" dirty="0"/>
          </a:p>
        </p:txBody>
      </p:sp>
      <p:sp>
        <p:nvSpPr>
          <p:cNvPr id="47" name="正方形/長方形 46"/>
          <p:cNvSpPr/>
          <p:nvPr/>
        </p:nvSpPr>
        <p:spPr>
          <a:xfrm>
            <a:off x="604287" y="1573149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smtClean="0"/>
              <a:t>Region1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5765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44884" y="184347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24" idx="4"/>
            <a:endCxn id="44" idx="0"/>
          </p:cNvCxnSpPr>
          <p:nvPr/>
        </p:nvCxnSpPr>
        <p:spPr>
          <a:xfrm flipH="1">
            <a:off x="1978623" y="1645156"/>
            <a:ext cx="301" cy="198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1906915" y="15011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35" name="直線矢印コネクタ 28"/>
          <p:cNvCxnSpPr/>
          <p:nvPr/>
        </p:nvCxnSpPr>
        <p:spPr>
          <a:xfrm>
            <a:off x="506090" y="142493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04287" y="83491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Region0</a:t>
            </a:r>
            <a:endParaRPr lang="ja-JP" altLang="en-US" sz="1000" dirty="0"/>
          </a:p>
        </p:txBody>
      </p:sp>
      <p:sp>
        <p:nvSpPr>
          <p:cNvPr id="47" name="正方形/長方形 46"/>
          <p:cNvSpPr/>
          <p:nvPr/>
        </p:nvSpPr>
        <p:spPr>
          <a:xfrm>
            <a:off x="604287" y="1573149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Region1</a:t>
            </a:r>
            <a:endParaRPr lang="ja-JP" altLang="en-US" sz="1000" dirty="0"/>
          </a:p>
        </p:txBody>
      </p:sp>
      <p:cxnSp>
        <p:nvCxnSpPr>
          <p:cNvPr id="16" name="直線矢印コネクタ 28"/>
          <p:cNvCxnSpPr>
            <a:stCxn id="153" idx="3"/>
            <a:endCxn id="44" idx="3"/>
          </p:cNvCxnSpPr>
          <p:nvPr/>
        </p:nvCxnSpPr>
        <p:spPr>
          <a:xfrm>
            <a:off x="2501286" y="1081134"/>
            <a:ext cx="11079" cy="1031704"/>
          </a:xfrm>
          <a:prstGeom prst="bentConnector3">
            <a:avLst>
              <a:gd name="adj1" fmla="val 216336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乗算記号 4"/>
          <p:cNvSpPr/>
          <p:nvPr/>
        </p:nvSpPr>
        <p:spPr>
          <a:xfrm>
            <a:off x="2554541" y="1395348"/>
            <a:ext cx="371095" cy="37109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2770241" y="1584204"/>
            <a:ext cx="4028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accent2"/>
                </a:solidFill>
              </a:rPr>
              <a:t>NG</a:t>
            </a:r>
            <a:endParaRPr lang="ja-JP" altLang="en-US" sz="1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87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33803" y="1800225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153" idx="2"/>
            <a:endCxn id="13" idx="0"/>
          </p:cNvCxnSpPr>
          <p:nvPr/>
        </p:nvCxnSpPr>
        <p:spPr>
          <a:xfrm>
            <a:off x="1967542" y="1350502"/>
            <a:ext cx="301" cy="3692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462143" y="1436228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13" name="フローチャート : 結合子 12"/>
          <p:cNvSpPr/>
          <p:nvPr/>
        </p:nvSpPr>
        <p:spPr>
          <a:xfrm>
            <a:off x="1895836" y="1719728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15" name="グループ化 14"/>
          <p:cNvGrpSpPr/>
          <p:nvPr/>
        </p:nvGrpSpPr>
        <p:grpSpPr>
          <a:xfrm>
            <a:off x="1351023" y="202551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16" name="フローチャート : 結合子 15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17" name="直線コネクタ 16"/>
            <p:cNvCxnSpPr>
              <a:stCxn id="16" idx="1"/>
              <a:endCxn id="16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>
              <a:stCxn id="16" idx="7"/>
              <a:endCxn id="16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正方形/長方形 19"/>
          <p:cNvSpPr/>
          <p:nvPr/>
        </p:nvSpPr>
        <p:spPr>
          <a:xfrm>
            <a:off x="1019567" y="2134832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21" name="正方形/長方形 20"/>
          <p:cNvSpPr/>
          <p:nvPr/>
        </p:nvSpPr>
        <p:spPr>
          <a:xfrm>
            <a:off x="1967541" y="1617528"/>
            <a:ext cx="62509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cxnSp>
        <p:nvCxnSpPr>
          <p:cNvPr id="22" name="直線矢印コネクタ 28"/>
          <p:cNvCxnSpPr>
            <a:stCxn id="16" idx="2"/>
            <a:endCxn id="153" idx="1"/>
          </p:cNvCxnSpPr>
          <p:nvPr/>
        </p:nvCxnSpPr>
        <p:spPr>
          <a:xfrm rot="10800000" flipH="1">
            <a:off x="1351017" y="1081137"/>
            <a:ext cx="82782" cy="1016389"/>
          </a:xfrm>
          <a:prstGeom prst="bentConnector3">
            <a:avLst>
              <a:gd name="adj1" fmla="val -27614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7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32192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01067" y="100912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01286" y="108113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2038" y="293159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7" y="1062427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44884" y="184347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01286" y="8276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3" name="直線矢印コネクタ 28"/>
          <p:cNvCxnSpPr>
            <a:stCxn id="24" idx="4"/>
            <a:endCxn id="44" idx="0"/>
          </p:cNvCxnSpPr>
          <p:nvPr/>
        </p:nvCxnSpPr>
        <p:spPr>
          <a:xfrm flipH="1">
            <a:off x="1978623" y="1645156"/>
            <a:ext cx="301" cy="198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1906915" y="15011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27" name="角丸四角形 26"/>
          <p:cNvSpPr/>
          <p:nvPr/>
        </p:nvSpPr>
        <p:spPr>
          <a:xfrm>
            <a:off x="1444884" y="2626293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>
            <a:off x="1449639" y="2880345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28"/>
          <p:cNvCxnSpPr/>
          <p:nvPr/>
        </p:nvCxnSpPr>
        <p:spPr>
          <a:xfrm>
            <a:off x="506090" y="142493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28"/>
          <p:cNvCxnSpPr/>
          <p:nvPr/>
        </p:nvCxnSpPr>
        <p:spPr>
          <a:xfrm>
            <a:off x="506090" y="248227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04287" y="83491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Region1</a:t>
            </a:r>
            <a:endParaRPr lang="ja-JP" altLang="en-US" sz="1000" dirty="0"/>
          </a:p>
        </p:txBody>
      </p:sp>
      <p:sp>
        <p:nvSpPr>
          <p:cNvPr id="47" name="正方形/長方形 46"/>
          <p:cNvSpPr/>
          <p:nvPr/>
        </p:nvSpPr>
        <p:spPr>
          <a:xfrm>
            <a:off x="604287" y="1573149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Region2</a:t>
            </a:r>
            <a:endParaRPr lang="ja-JP" altLang="en-US" sz="1000" dirty="0"/>
          </a:p>
        </p:txBody>
      </p:sp>
      <p:cxnSp>
        <p:nvCxnSpPr>
          <p:cNvPr id="48" name="直線矢印コネクタ 28"/>
          <p:cNvCxnSpPr>
            <a:stCxn id="49" idx="6"/>
          </p:cNvCxnSpPr>
          <p:nvPr/>
        </p:nvCxnSpPr>
        <p:spPr>
          <a:xfrm>
            <a:off x="578098" y="2931593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ローチャート : 結合子 48"/>
          <p:cNvSpPr/>
          <p:nvPr/>
        </p:nvSpPr>
        <p:spPr>
          <a:xfrm>
            <a:off x="434083" y="2859584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50" name="正方形/長方形 49"/>
          <p:cNvSpPr/>
          <p:nvPr/>
        </p:nvSpPr>
        <p:spPr>
          <a:xfrm>
            <a:off x="604287" y="259231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Region?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4796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33803" y="1800225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153" idx="2"/>
            <a:endCxn id="13" idx="0"/>
          </p:cNvCxnSpPr>
          <p:nvPr/>
        </p:nvCxnSpPr>
        <p:spPr>
          <a:xfrm>
            <a:off x="1967542" y="1350502"/>
            <a:ext cx="301" cy="3692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462143" y="1436228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13" name="フローチャート : 結合子 12"/>
          <p:cNvSpPr/>
          <p:nvPr/>
        </p:nvSpPr>
        <p:spPr>
          <a:xfrm>
            <a:off x="1895836" y="1719728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15" name="グループ化 14"/>
          <p:cNvGrpSpPr/>
          <p:nvPr/>
        </p:nvGrpSpPr>
        <p:grpSpPr>
          <a:xfrm>
            <a:off x="1351023" y="202551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16" name="フローチャート : 結合子 15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17" name="直線コネクタ 16"/>
            <p:cNvCxnSpPr>
              <a:stCxn id="16" idx="1"/>
              <a:endCxn id="16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>
              <a:stCxn id="16" idx="7"/>
              <a:endCxn id="16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正方形/長方形 19"/>
          <p:cNvSpPr/>
          <p:nvPr/>
        </p:nvSpPr>
        <p:spPr>
          <a:xfrm>
            <a:off x="1019567" y="2134832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21" name="正方形/長方形 20"/>
          <p:cNvSpPr/>
          <p:nvPr/>
        </p:nvSpPr>
        <p:spPr>
          <a:xfrm>
            <a:off x="1967541" y="1617528"/>
            <a:ext cx="62509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cxnSp>
        <p:nvCxnSpPr>
          <p:cNvPr id="22" name="直線矢印コネクタ 28"/>
          <p:cNvCxnSpPr>
            <a:stCxn id="16" idx="2"/>
            <a:endCxn id="153" idx="1"/>
          </p:cNvCxnSpPr>
          <p:nvPr/>
        </p:nvCxnSpPr>
        <p:spPr>
          <a:xfrm rot="10800000" flipH="1">
            <a:off x="1351017" y="1081137"/>
            <a:ext cx="82782" cy="1016389"/>
          </a:xfrm>
          <a:prstGeom prst="bentConnector3">
            <a:avLst>
              <a:gd name="adj1" fmla="val -27614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8"/>
          <p:cNvCxnSpPr>
            <a:stCxn id="153" idx="3"/>
            <a:endCxn id="44" idx="3"/>
          </p:cNvCxnSpPr>
          <p:nvPr/>
        </p:nvCxnSpPr>
        <p:spPr>
          <a:xfrm flipH="1">
            <a:off x="2501278" y="1081135"/>
            <a:ext cx="2" cy="988459"/>
          </a:xfrm>
          <a:prstGeom prst="bentConnector3">
            <a:avLst>
              <a:gd name="adj1" fmla="val -114300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乗算記号 24"/>
          <p:cNvSpPr/>
          <p:nvPr/>
        </p:nvSpPr>
        <p:spPr>
          <a:xfrm>
            <a:off x="2554541" y="1395348"/>
            <a:ext cx="371095" cy="37109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2770241" y="1584204"/>
            <a:ext cx="4028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accent2"/>
                </a:solidFill>
              </a:rPr>
              <a:t>NG</a:t>
            </a:r>
            <a:endParaRPr lang="ja-JP" altLang="en-US" sz="1000" dirty="0">
              <a:solidFill>
                <a:schemeClr val="accent2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520633" y="833927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43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正方形/長方形 149"/>
          <p:cNvSpPr/>
          <p:nvPr/>
        </p:nvSpPr>
        <p:spPr>
          <a:xfrm>
            <a:off x="506087" y="165135"/>
            <a:ext cx="3670724" cy="24991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ATM</a:t>
            </a:r>
            <a:endParaRPr lang="ja-JP" altLang="en-US" sz="1000" dirty="0"/>
          </a:p>
        </p:txBody>
      </p:sp>
      <p:sp>
        <p:nvSpPr>
          <p:cNvPr id="55" name="正方形/長方形 54"/>
          <p:cNvSpPr/>
          <p:nvPr/>
        </p:nvSpPr>
        <p:spPr>
          <a:xfrm>
            <a:off x="688799" y="819122"/>
            <a:ext cx="902131" cy="503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/>
          <p:nvPr/>
        </p:nvCxnSpPr>
        <p:spPr>
          <a:xfrm>
            <a:off x="688800" y="1152153"/>
            <a:ext cx="9021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850331" y="905935"/>
            <a:ext cx="5804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dirty="0" smtClean="0"/>
              <a:t>ATM</a:t>
            </a:r>
            <a:endParaRPr lang="ja-JP" altLang="en-US" sz="1000" dirty="0"/>
          </a:p>
        </p:txBody>
      </p:sp>
      <p:sp>
        <p:nvSpPr>
          <p:cNvPr id="57" name="正方形/長方形 56"/>
          <p:cNvSpPr/>
          <p:nvPr/>
        </p:nvSpPr>
        <p:spPr>
          <a:xfrm>
            <a:off x="1808980" y="819121"/>
            <a:ext cx="1368152" cy="5033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/>
          <p:cNvCxnSpPr/>
          <p:nvPr/>
        </p:nvCxnSpPr>
        <p:spPr>
          <a:xfrm>
            <a:off x="1808980" y="1152153"/>
            <a:ext cx="1368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1808980" y="905935"/>
            <a:ext cx="144016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i="1" dirty="0" err="1" smtClean="0"/>
              <a:t>AuthenticationMethod</a:t>
            </a:r>
            <a:endParaRPr lang="ja-JP" altLang="en-US" sz="1000" i="1" dirty="0"/>
          </a:p>
        </p:txBody>
      </p:sp>
      <p:sp>
        <p:nvSpPr>
          <p:cNvPr id="60" name="正方形/長方形 59"/>
          <p:cNvSpPr/>
          <p:nvPr/>
        </p:nvSpPr>
        <p:spPr>
          <a:xfrm>
            <a:off x="944884" y="1800225"/>
            <a:ext cx="1512168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/>
          <p:cNvCxnSpPr/>
          <p:nvPr/>
        </p:nvCxnSpPr>
        <p:spPr>
          <a:xfrm>
            <a:off x="944884" y="2160265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/>
        </p:nvSpPr>
        <p:spPr>
          <a:xfrm>
            <a:off x="944884" y="1914047"/>
            <a:ext cx="158417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dirty="0" err="1" smtClean="0"/>
              <a:t>FingerPrintAuthentication</a:t>
            </a:r>
            <a:endParaRPr lang="ja-JP" altLang="en-US" sz="1000" dirty="0"/>
          </a:p>
        </p:txBody>
      </p:sp>
      <p:sp>
        <p:nvSpPr>
          <p:cNvPr id="63" name="正方形/長方形 62"/>
          <p:cNvSpPr/>
          <p:nvPr/>
        </p:nvSpPr>
        <p:spPr>
          <a:xfrm>
            <a:off x="2592635" y="1800225"/>
            <a:ext cx="1512168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/>
          <p:cNvCxnSpPr/>
          <p:nvPr/>
        </p:nvCxnSpPr>
        <p:spPr>
          <a:xfrm>
            <a:off x="2592635" y="2160265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>
          <a:xfrm>
            <a:off x="2592635" y="1914047"/>
            <a:ext cx="158417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dirty="0" err="1" smtClean="0"/>
              <a:t>PasswordAuthentication</a:t>
            </a:r>
            <a:endParaRPr lang="ja-JP" altLang="en-US" sz="1000" dirty="0"/>
          </a:p>
        </p:txBody>
      </p:sp>
      <p:sp>
        <p:nvSpPr>
          <p:cNvPr id="22" name="二等辺三角形 21"/>
          <p:cNvSpPr/>
          <p:nvPr/>
        </p:nvSpPr>
        <p:spPr>
          <a:xfrm>
            <a:off x="2385050" y="1322443"/>
            <a:ext cx="224457" cy="189753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カギ線コネクタ 23"/>
          <p:cNvCxnSpPr>
            <a:stCxn id="60" idx="0"/>
            <a:endCxn id="22" idx="3"/>
          </p:cNvCxnSpPr>
          <p:nvPr/>
        </p:nvCxnSpPr>
        <p:spPr>
          <a:xfrm rot="5400000" flipH="1" flipV="1">
            <a:off x="1955107" y="1258060"/>
            <a:ext cx="288032" cy="79630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/>
          <p:cNvCxnSpPr>
            <a:stCxn id="63" idx="0"/>
            <a:endCxn id="22" idx="3"/>
          </p:cNvCxnSpPr>
          <p:nvPr/>
        </p:nvCxnSpPr>
        <p:spPr>
          <a:xfrm rot="16200000" flipV="1">
            <a:off x="2778983" y="1230486"/>
            <a:ext cx="288032" cy="8514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28"/>
          <p:cNvCxnSpPr>
            <a:stCxn id="55" idx="3"/>
            <a:endCxn id="57" idx="1"/>
          </p:cNvCxnSpPr>
          <p:nvPr/>
        </p:nvCxnSpPr>
        <p:spPr>
          <a:xfrm>
            <a:off x="1590924" y="1070781"/>
            <a:ext cx="21805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2007545" y="432076"/>
            <a:ext cx="10430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Strategy Pattern</a:t>
            </a:r>
            <a:endParaRPr lang="ja-JP" altLang="en-US" sz="1000" dirty="0"/>
          </a:p>
        </p:txBody>
      </p:sp>
      <p:sp>
        <p:nvSpPr>
          <p:cNvPr id="75" name="正方形/長方形 74"/>
          <p:cNvSpPr/>
          <p:nvPr/>
        </p:nvSpPr>
        <p:spPr>
          <a:xfrm>
            <a:off x="623870" y="792113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  <p:sp>
        <p:nvSpPr>
          <p:cNvPr id="80" name="正方形/長方形 79"/>
          <p:cNvSpPr/>
          <p:nvPr/>
        </p:nvSpPr>
        <p:spPr>
          <a:xfrm>
            <a:off x="1981285" y="792113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  <p:sp>
        <p:nvSpPr>
          <p:cNvPr id="84" name="正方形/長方形 83"/>
          <p:cNvSpPr/>
          <p:nvPr/>
        </p:nvSpPr>
        <p:spPr>
          <a:xfrm>
            <a:off x="1220984" y="1800226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  <p:sp>
        <p:nvSpPr>
          <p:cNvPr id="85" name="正方形/長方形 84"/>
          <p:cNvSpPr/>
          <p:nvPr/>
        </p:nvSpPr>
        <p:spPr>
          <a:xfrm>
            <a:off x="2832731" y="1800226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5917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33" idx="0"/>
          </p:cNvCxnSpPr>
          <p:nvPr/>
        </p:nvCxnSpPr>
        <p:spPr>
          <a:xfrm>
            <a:off x="2027337" y="537252"/>
            <a:ext cx="1488" cy="2025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93" y="165135"/>
            <a:ext cx="2972359" cy="24991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ATM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720431" y="811766"/>
            <a:ext cx="261382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Authenticating</a:t>
            </a:r>
            <a:r>
              <a:rPr lang="ja-JP" altLang="en-US" sz="1000" dirty="0" smtClean="0">
                <a:solidFill>
                  <a:schemeClr val="tx1"/>
                </a:solidFill>
              </a:rPr>
              <a:t>：</a:t>
            </a:r>
            <a:r>
              <a:rPr lang="en-US" altLang="ja-JP" sz="1000" dirty="0" smtClean="0">
                <a:solidFill>
                  <a:srgbClr val="0070C0"/>
                </a:solidFill>
              </a:rPr>
              <a:t>&lt;</a:t>
            </a:r>
            <a:r>
              <a:rPr lang="en-US" altLang="ja-JP" sz="1000" dirty="0" err="1" smtClean="0">
                <a:solidFill>
                  <a:srgbClr val="0070C0"/>
                </a:solidFill>
              </a:rPr>
              <a:t>AuthenticationMethod</a:t>
            </a:r>
            <a:r>
              <a:rPr lang="en-US" altLang="ja-JP" sz="1000" dirty="0" smtClean="0">
                <a:solidFill>
                  <a:srgbClr val="0070C0"/>
                </a:solidFill>
              </a:rPr>
              <a:t>&gt;</a:t>
            </a:r>
            <a:endParaRPr lang="ja-JP" altLang="en-US" sz="1000" dirty="0">
              <a:solidFill>
                <a:srgbClr val="0070C0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723900" y="1065819"/>
            <a:ext cx="26098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955331" y="39323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9" idx="4"/>
            <a:endCxn id="44" idx="0"/>
          </p:cNvCxnSpPr>
          <p:nvPr/>
        </p:nvCxnSpPr>
        <p:spPr>
          <a:xfrm>
            <a:off x="2706972" y="1422510"/>
            <a:ext cx="1" cy="4759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1956820" y="739757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2634963" y="127849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正方形/長方形 30"/>
          <p:cNvSpPr/>
          <p:nvPr/>
        </p:nvSpPr>
        <p:spPr>
          <a:xfrm>
            <a:off x="1567260" y="597465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Entry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2173232" y="189841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Withdrawing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2177987" y="215247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68124" y="1347845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Fail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663859" y="139183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Success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30" name="グループ化 29"/>
          <p:cNvGrpSpPr/>
          <p:nvPr/>
        </p:nvGrpSpPr>
        <p:grpSpPr>
          <a:xfrm>
            <a:off x="1203668" y="127849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2" name="フローチャート : 結合子 3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5" name="直線コネクタ 34"/>
            <p:cNvCxnSpPr>
              <a:stCxn id="32" idx="1"/>
              <a:endCxn id="3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32" idx="7"/>
              <a:endCxn id="3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角丸四角形 41"/>
          <p:cNvSpPr/>
          <p:nvPr/>
        </p:nvSpPr>
        <p:spPr>
          <a:xfrm>
            <a:off x="576411" y="1898418"/>
            <a:ext cx="1398520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ErrorMessageShowing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3" name="直線コネクタ 42"/>
          <p:cNvCxnSpPr/>
          <p:nvPr/>
        </p:nvCxnSpPr>
        <p:spPr>
          <a:xfrm>
            <a:off x="581172" y="2152471"/>
            <a:ext cx="13913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8"/>
          <p:cNvCxnSpPr>
            <a:stCxn id="32" idx="4"/>
            <a:endCxn id="42" idx="0"/>
          </p:cNvCxnSpPr>
          <p:nvPr/>
        </p:nvCxnSpPr>
        <p:spPr>
          <a:xfrm>
            <a:off x="1275671" y="1422510"/>
            <a:ext cx="0" cy="4759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5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正方形/長方形 149"/>
          <p:cNvSpPr/>
          <p:nvPr/>
        </p:nvSpPr>
        <p:spPr>
          <a:xfrm>
            <a:off x="432403" y="155471"/>
            <a:ext cx="3240357" cy="33009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432399" y="163461"/>
            <a:ext cx="1620176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432400" y="144044"/>
            <a:ext cx="16544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FingerPrintAuthentication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636163" y="874111"/>
            <a:ext cx="118202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Waiting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639630" y="1128164"/>
            <a:ext cx="1181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8"/>
          <p:cNvCxnSpPr>
            <a:stCxn id="42" idx="2"/>
            <a:endCxn id="44" idx="0"/>
          </p:cNvCxnSpPr>
          <p:nvPr/>
        </p:nvCxnSpPr>
        <p:spPr>
          <a:xfrm>
            <a:off x="1227177" y="2438634"/>
            <a:ext cx="2911" cy="3350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360393" y="648097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600753" y="297101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正方形/長方形 30"/>
          <p:cNvSpPr/>
          <p:nvPr/>
        </p:nvSpPr>
        <p:spPr>
          <a:xfrm>
            <a:off x="9943" y="43207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Entry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696347" y="277365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Matching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701102" y="302771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18153" y="1481999"/>
            <a:ext cx="86875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Detect finger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1728545" y="3024364"/>
            <a:ext cx="139047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Receive Result(result)</a:t>
            </a:r>
            <a:endParaRPr lang="ja-JP" altLang="en-US" sz="1000" dirty="0"/>
          </a:p>
        </p:txBody>
      </p:sp>
      <p:grpSp>
        <p:nvGrpSpPr>
          <p:cNvPr id="30" name="グループ化 29"/>
          <p:cNvGrpSpPr/>
          <p:nvPr/>
        </p:nvGrpSpPr>
        <p:grpSpPr>
          <a:xfrm>
            <a:off x="3606199" y="2483033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2" name="フローチャート : 結合子 3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5" name="直線コネクタ 34"/>
            <p:cNvCxnSpPr>
              <a:stCxn id="32" idx="1"/>
              <a:endCxn id="3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32" idx="7"/>
              <a:endCxn id="3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角丸四角形 41"/>
          <p:cNvSpPr/>
          <p:nvPr/>
        </p:nvSpPr>
        <p:spPr>
          <a:xfrm>
            <a:off x="693436" y="189989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Scanning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3" name="直線コネクタ 42"/>
          <p:cNvCxnSpPr/>
          <p:nvPr/>
        </p:nvCxnSpPr>
        <p:spPr>
          <a:xfrm>
            <a:off x="698191" y="215394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8"/>
          <p:cNvCxnSpPr>
            <a:stCxn id="153" idx="2"/>
            <a:endCxn id="42" idx="0"/>
          </p:cNvCxnSpPr>
          <p:nvPr/>
        </p:nvCxnSpPr>
        <p:spPr>
          <a:xfrm>
            <a:off x="1227176" y="1412848"/>
            <a:ext cx="1" cy="4870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1210398" y="2483036"/>
            <a:ext cx="86875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</a:t>
            </a:r>
            <a:endParaRPr lang="ja-JP" altLang="en-US" sz="1000" dirty="0"/>
          </a:p>
        </p:txBody>
      </p:sp>
      <p:sp>
        <p:nvSpPr>
          <p:cNvPr id="55" name="フローチャート : 結合子 54"/>
          <p:cNvSpPr/>
          <p:nvPr/>
        </p:nvSpPr>
        <p:spPr>
          <a:xfrm>
            <a:off x="2342712" y="3007023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56" name="直線矢印コネクタ 28"/>
          <p:cNvCxnSpPr>
            <a:stCxn id="44" idx="3"/>
            <a:endCxn id="55" idx="2"/>
          </p:cNvCxnSpPr>
          <p:nvPr/>
        </p:nvCxnSpPr>
        <p:spPr>
          <a:xfrm>
            <a:off x="1763822" y="3043028"/>
            <a:ext cx="57889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8"/>
          <p:cNvCxnSpPr>
            <a:stCxn id="55" idx="6"/>
            <a:endCxn id="39" idx="2"/>
          </p:cNvCxnSpPr>
          <p:nvPr/>
        </p:nvCxnSpPr>
        <p:spPr>
          <a:xfrm flipV="1">
            <a:off x="2414730" y="3043022"/>
            <a:ext cx="1186023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2376611" y="2817875"/>
            <a:ext cx="117805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match]</a:t>
            </a:r>
            <a:endParaRPr lang="ja-JP" altLang="en-US" sz="1000" dirty="0"/>
          </a:p>
        </p:txBody>
      </p:sp>
      <p:cxnSp>
        <p:nvCxnSpPr>
          <p:cNvPr id="59" name="直線矢印コネクタ 28"/>
          <p:cNvCxnSpPr>
            <a:stCxn id="55" idx="0"/>
            <a:endCxn id="32" idx="2"/>
          </p:cNvCxnSpPr>
          <p:nvPr/>
        </p:nvCxnSpPr>
        <p:spPr>
          <a:xfrm rot="5400000" flipH="1" flipV="1">
            <a:off x="2766472" y="2167297"/>
            <a:ext cx="451979" cy="122747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2305112" y="2308821"/>
            <a:ext cx="14450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not match]</a:t>
            </a:r>
            <a:endParaRPr lang="ja-JP" altLang="en-US" sz="1000" dirty="0"/>
          </a:p>
        </p:txBody>
      </p:sp>
      <p:sp>
        <p:nvSpPr>
          <p:cNvPr id="64" name="正方形/長方形 63"/>
          <p:cNvSpPr/>
          <p:nvPr/>
        </p:nvSpPr>
        <p:spPr>
          <a:xfrm>
            <a:off x="3794453" y="2431932"/>
            <a:ext cx="52637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Fail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3722441" y="2904601"/>
            <a:ext cx="59838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Success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82" name="直線矢印コネクタ 28"/>
          <p:cNvCxnSpPr>
            <a:stCxn id="33" idx="6"/>
            <a:endCxn id="153" idx="0"/>
          </p:cNvCxnSpPr>
          <p:nvPr/>
        </p:nvCxnSpPr>
        <p:spPr>
          <a:xfrm>
            <a:off x="504408" y="720107"/>
            <a:ext cx="722762" cy="15400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7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正方形/長方形 149"/>
          <p:cNvSpPr/>
          <p:nvPr/>
        </p:nvSpPr>
        <p:spPr>
          <a:xfrm>
            <a:off x="432403" y="155471"/>
            <a:ext cx="3240357" cy="25088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432399" y="163461"/>
            <a:ext cx="1620176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432400" y="144044"/>
            <a:ext cx="16544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PasswordAuthentication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636163" y="874111"/>
            <a:ext cx="118202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Entering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639630" y="1128164"/>
            <a:ext cx="1181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360393" y="648097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600753" y="224639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正方形/長方形 30"/>
          <p:cNvSpPr/>
          <p:nvPr/>
        </p:nvSpPr>
        <p:spPr>
          <a:xfrm>
            <a:off x="9943" y="43207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Entry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696347" y="204903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Matching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701102" y="230309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18153" y="1481999"/>
            <a:ext cx="120562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OK button pressed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1728545" y="2299746"/>
            <a:ext cx="139047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Receive Result(result)</a:t>
            </a:r>
            <a:endParaRPr lang="ja-JP" altLang="en-US" sz="1000" dirty="0"/>
          </a:p>
        </p:txBody>
      </p:sp>
      <p:grpSp>
        <p:nvGrpSpPr>
          <p:cNvPr id="30" name="グループ化 29"/>
          <p:cNvGrpSpPr/>
          <p:nvPr/>
        </p:nvGrpSpPr>
        <p:grpSpPr>
          <a:xfrm>
            <a:off x="3606199" y="175841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2" name="フローチャート : 結合子 3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5" name="直線コネクタ 34"/>
            <p:cNvCxnSpPr>
              <a:stCxn id="32" idx="1"/>
              <a:endCxn id="3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32" idx="7"/>
              <a:endCxn id="3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直線矢印コネクタ 28"/>
          <p:cNvCxnSpPr>
            <a:stCxn id="153" idx="2"/>
            <a:endCxn id="44" idx="0"/>
          </p:cNvCxnSpPr>
          <p:nvPr/>
        </p:nvCxnSpPr>
        <p:spPr>
          <a:xfrm>
            <a:off x="1227170" y="1412847"/>
            <a:ext cx="2912" cy="6361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ローチャート : 結合子 54"/>
          <p:cNvSpPr/>
          <p:nvPr/>
        </p:nvSpPr>
        <p:spPr>
          <a:xfrm>
            <a:off x="2342712" y="2282404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56" name="直線矢印コネクタ 28"/>
          <p:cNvCxnSpPr>
            <a:stCxn id="44" idx="3"/>
            <a:endCxn id="55" idx="2"/>
          </p:cNvCxnSpPr>
          <p:nvPr/>
        </p:nvCxnSpPr>
        <p:spPr>
          <a:xfrm>
            <a:off x="1763822" y="2318410"/>
            <a:ext cx="57889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8"/>
          <p:cNvCxnSpPr>
            <a:stCxn id="55" idx="6"/>
            <a:endCxn id="39" idx="2"/>
          </p:cNvCxnSpPr>
          <p:nvPr/>
        </p:nvCxnSpPr>
        <p:spPr>
          <a:xfrm flipV="1">
            <a:off x="2414730" y="2318405"/>
            <a:ext cx="1186023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2376611" y="2093256"/>
            <a:ext cx="117805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match]</a:t>
            </a:r>
            <a:endParaRPr lang="ja-JP" altLang="en-US" sz="1000" dirty="0"/>
          </a:p>
        </p:txBody>
      </p:sp>
      <p:cxnSp>
        <p:nvCxnSpPr>
          <p:cNvPr id="59" name="直線矢印コネクタ 28"/>
          <p:cNvCxnSpPr>
            <a:stCxn id="55" idx="0"/>
            <a:endCxn id="32" idx="2"/>
          </p:cNvCxnSpPr>
          <p:nvPr/>
        </p:nvCxnSpPr>
        <p:spPr>
          <a:xfrm rot="5400000" flipH="1" flipV="1">
            <a:off x="2766472" y="1442679"/>
            <a:ext cx="451979" cy="122747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2305112" y="1584204"/>
            <a:ext cx="14450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not match]</a:t>
            </a:r>
            <a:endParaRPr lang="ja-JP" altLang="en-US" sz="1000" dirty="0"/>
          </a:p>
        </p:txBody>
      </p:sp>
      <p:sp>
        <p:nvSpPr>
          <p:cNvPr id="64" name="正方形/長方形 63"/>
          <p:cNvSpPr/>
          <p:nvPr/>
        </p:nvSpPr>
        <p:spPr>
          <a:xfrm>
            <a:off x="3794453" y="1729410"/>
            <a:ext cx="52637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Fail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3722441" y="2202079"/>
            <a:ext cx="59838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Success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82" name="直線矢印コネクタ 28"/>
          <p:cNvCxnSpPr>
            <a:stCxn id="33" idx="6"/>
            <a:endCxn id="153" idx="0"/>
          </p:cNvCxnSpPr>
          <p:nvPr/>
        </p:nvCxnSpPr>
        <p:spPr>
          <a:xfrm>
            <a:off x="504408" y="720107"/>
            <a:ext cx="722762" cy="15400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89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2" y="165137"/>
            <a:ext cx="2378949" cy="27872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7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Init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89832" y="2448300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4" idx="0"/>
          </p:cNvCxnSpPr>
          <p:nvPr/>
        </p:nvCxnSpPr>
        <p:spPr>
          <a:xfrm>
            <a:off x="1554697" y="1323137"/>
            <a:ext cx="2380" cy="405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629087" y="1402569"/>
            <a:ext cx="81953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/</a:t>
            </a:r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4" name="角丸四角形 13"/>
          <p:cNvSpPr/>
          <p:nvPr/>
        </p:nvSpPr>
        <p:spPr>
          <a:xfrm>
            <a:off x="813743" y="172821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811360" y="1978553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808226" y="1978553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cxnSp>
        <p:nvCxnSpPr>
          <p:cNvPr id="17" name="直線矢印コネクタ 28"/>
          <p:cNvCxnSpPr>
            <a:stCxn id="14" idx="2"/>
            <a:endCxn id="14" idx="1"/>
          </p:cNvCxnSpPr>
          <p:nvPr/>
        </p:nvCxnSpPr>
        <p:spPr>
          <a:xfrm rot="5400000" flipH="1">
            <a:off x="1005388" y="189660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2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53" idx="2"/>
          </p:cNvCxnSpPr>
          <p:nvPr/>
        </p:nvCxnSpPr>
        <p:spPr>
          <a:xfrm>
            <a:off x="1554697" y="1323137"/>
            <a:ext cx="2380" cy="621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4" y="165137"/>
            <a:ext cx="4035133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7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Title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8"/>
            <a:ext cx="1481918" cy="246221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smtClean="0"/>
              <a:t>action1</a:t>
            </a:r>
            <a:endParaRPr lang="en-US" altLang="ja-JP" sz="1000" dirty="0"/>
          </a:p>
        </p:txBody>
      </p:sp>
      <p:cxnSp>
        <p:nvCxnSpPr>
          <p:cNvPr id="158" name="直線矢印コネクタ 28"/>
          <p:cNvCxnSpPr>
            <a:stCxn id="163" idx="6"/>
          </p:cNvCxnSpPr>
          <p:nvPr/>
        </p:nvCxnSpPr>
        <p:spPr>
          <a:xfrm>
            <a:off x="889703" y="1098241"/>
            <a:ext cx="37760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745688" y="1026231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334767" y="1472808"/>
            <a:ext cx="144986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event[guard]/action</a:t>
            </a:r>
            <a:endParaRPr lang="ja-JP" altLang="en-US" sz="1000" dirty="0"/>
          </a:p>
        </p:txBody>
      </p:sp>
      <p:grpSp>
        <p:nvGrpSpPr>
          <p:cNvPr id="121" name="グループ化 120"/>
          <p:cNvGrpSpPr/>
          <p:nvPr/>
        </p:nvGrpSpPr>
        <p:grpSpPr>
          <a:xfrm>
            <a:off x="2222902" y="1018520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122" name="フローチャート : 結合子 12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124" name="直線コネクタ 123"/>
            <p:cNvCxnSpPr>
              <a:stCxn id="122" idx="1"/>
              <a:endCxn id="12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>
              <a:stCxn id="122" idx="7"/>
              <a:endCxn id="12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グループ化 1"/>
          <p:cNvGrpSpPr/>
          <p:nvPr/>
        </p:nvGrpSpPr>
        <p:grpSpPr>
          <a:xfrm>
            <a:off x="1483506" y="1914781"/>
            <a:ext cx="144021" cy="144020"/>
            <a:chOff x="759204" y="1949037"/>
            <a:chExt cx="144021" cy="144020"/>
          </a:xfrm>
        </p:grpSpPr>
        <p:sp>
          <p:nvSpPr>
            <p:cNvPr id="16" name="フローチャート : 結合子 15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7" name="フローチャート : 結合子 16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71591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5"/>
            <a:ext cx="2450956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83" y="173127"/>
            <a:ext cx="1041349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1548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Internal and self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553998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 smtClean="0"/>
          </a:p>
          <a:p>
            <a:r>
              <a:rPr lang="en-US" altLang="ja-JP" sz="1000" dirty="0" smtClean="0"/>
              <a:t>Event2 / Action2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9" y="1323140"/>
            <a:ext cx="102266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3" idx="1"/>
          </p:cNvCxnSpPr>
          <p:nvPr/>
        </p:nvCxnSpPr>
        <p:spPr>
          <a:xfrm rot="5400000" flipH="1">
            <a:off x="1003008" y="77144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1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3" y="165135"/>
            <a:ext cx="2810997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629093" y="1376818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" idx="0"/>
          </p:cNvCxnSpPr>
          <p:nvPr/>
        </p:nvCxnSpPr>
        <p:spPr>
          <a:xfrm rot="5400000">
            <a:off x="1388404" y="1184983"/>
            <a:ext cx="33259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結合子 14"/>
          <p:cNvSpPr/>
          <p:nvPr/>
        </p:nvSpPr>
        <p:spPr>
          <a:xfrm>
            <a:off x="1518690" y="1351280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stCxn id="15" idx="2"/>
            <a:endCxn id="153" idx="1"/>
          </p:cNvCxnSpPr>
          <p:nvPr/>
        </p:nvCxnSpPr>
        <p:spPr>
          <a:xfrm rot="10800000">
            <a:off x="811364" y="810871"/>
            <a:ext cx="707333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5" idx="6"/>
            <a:endCxn id="153" idx="3"/>
          </p:cNvCxnSpPr>
          <p:nvPr/>
        </p:nvCxnSpPr>
        <p:spPr>
          <a:xfrm flipV="1">
            <a:off x="1590702" y="810871"/>
            <a:ext cx="707334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50387" y="1032262"/>
            <a:ext cx="826224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98620" y="1376818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2]/Action2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706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951612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2" y="165135"/>
            <a:ext cx="3528953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208278" y="603058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213039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81987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endCxn id="153" idx="1"/>
          </p:cNvCxnSpPr>
          <p:nvPr/>
        </p:nvCxnSpPr>
        <p:spPr>
          <a:xfrm rot="10800000">
            <a:off x="1208272" y="810872"/>
            <a:ext cx="629150" cy="485299"/>
          </a:xfrm>
          <a:prstGeom prst="bentConnector3">
            <a:avLst>
              <a:gd name="adj1" fmla="val 13633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endCxn id="153" idx="3"/>
          </p:cNvCxnSpPr>
          <p:nvPr/>
        </p:nvCxnSpPr>
        <p:spPr>
          <a:xfrm flipV="1">
            <a:off x="2125462" y="810872"/>
            <a:ext cx="569495" cy="485299"/>
          </a:xfrm>
          <a:prstGeom prst="bentConnector3">
            <a:avLst>
              <a:gd name="adj1" fmla="val 14014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216377" y="1296174"/>
            <a:ext cx="173524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2]/Action2</a:t>
            </a:r>
            <a:endParaRPr lang="ja-JP" altLang="en-US" sz="10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2125456" y="1018685"/>
            <a:ext cx="0" cy="277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1837422" y="1018683"/>
            <a:ext cx="0" cy="277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935395" y="1296174"/>
            <a:ext cx="173524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</a:t>
            </a:r>
            <a:r>
              <a:rPr lang="en-US" altLang="ja-JP" sz="1000" smtClean="0"/>
              <a:t>== 1]/Action1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4899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3" y="165135"/>
            <a:ext cx="2810997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629093" y="1376818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" idx="0"/>
          </p:cNvCxnSpPr>
          <p:nvPr/>
        </p:nvCxnSpPr>
        <p:spPr>
          <a:xfrm rot="5400000">
            <a:off x="1388404" y="1184983"/>
            <a:ext cx="33259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結合子 14"/>
          <p:cNvSpPr/>
          <p:nvPr/>
        </p:nvSpPr>
        <p:spPr>
          <a:xfrm>
            <a:off x="1518690" y="1351280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stCxn id="15" idx="2"/>
            <a:endCxn id="153" idx="1"/>
          </p:cNvCxnSpPr>
          <p:nvPr/>
        </p:nvCxnSpPr>
        <p:spPr>
          <a:xfrm rot="10800000">
            <a:off x="811364" y="810871"/>
            <a:ext cx="707333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5" idx="6"/>
            <a:endCxn id="153" idx="3"/>
          </p:cNvCxnSpPr>
          <p:nvPr/>
        </p:nvCxnSpPr>
        <p:spPr>
          <a:xfrm flipV="1">
            <a:off x="1590702" y="810871"/>
            <a:ext cx="707334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50387" y="1032262"/>
            <a:ext cx="826224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577207" y="1376818"/>
            <a:ext cx="96988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[else]/Action2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117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5"/>
            <a:ext cx="2810998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57077" y="1511814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35" idx="0"/>
          </p:cNvCxnSpPr>
          <p:nvPr/>
        </p:nvCxnSpPr>
        <p:spPr>
          <a:xfrm flipH="1">
            <a:off x="1554702" y="1141795"/>
            <a:ext cx="1" cy="3301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35" idx="2"/>
            <a:endCxn id="153" idx="1"/>
          </p:cNvCxnSpPr>
          <p:nvPr/>
        </p:nvCxnSpPr>
        <p:spPr>
          <a:xfrm rot="10800000">
            <a:off x="811364" y="872429"/>
            <a:ext cx="707333" cy="635495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5" idx="6"/>
            <a:endCxn id="153" idx="3"/>
          </p:cNvCxnSpPr>
          <p:nvPr/>
        </p:nvCxnSpPr>
        <p:spPr>
          <a:xfrm flipV="1">
            <a:off x="1590702" y="872428"/>
            <a:ext cx="707334" cy="635495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14646" y="1121959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432401" y="1511814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811363" y="85711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  <p:sp>
        <p:nvSpPr>
          <p:cNvPr id="35" name="フローチャート : 結合子 34"/>
          <p:cNvSpPr/>
          <p:nvPr/>
        </p:nvSpPr>
        <p:spPr>
          <a:xfrm>
            <a:off x="1518690" y="1471917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412931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5"/>
            <a:ext cx="2810998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Choice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57077" y="1511814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2" idx="0"/>
          </p:cNvCxnSpPr>
          <p:nvPr/>
        </p:nvCxnSpPr>
        <p:spPr>
          <a:xfrm>
            <a:off x="1554697" y="1141796"/>
            <a:ext cx="2380" cy="3174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2" idx="1"/>
            <a:endCxn id="153" idx="1"/>
          </p:cNvCxnSpPr>
          <p:nvPr/>
        </p:nvCxnSpPr>
        <p:spPr>
          <a:xfrm rot="10800000">
            <a:off x="811364" y="872427"/>
            <a:ext cx="667227" cy="639387"/>
          </a:xfrm>
          <a:prstGeom prst="bentConnector3">
            <a:avLst>
              <a:gd name="adj1" fmla="val 13426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2" idx="3"/>
            <a:endCxn id="153" idx="3"/>
          </p:cNvCxnSpPr>
          <p:nvPr/>
        </p:nvCxnSpPr>
        <p:spPr>
          <a:xfrm flipV="1">
            <a:off x="1635575" y="872426"/>
            <a:ext cx="662467" cy="639387"/>
          </a:xfrm>
          <a:prstGeom prst="bentConnector3">
            <a:avLst>
              <a:gd name="adj1" fmla="val 13450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14646" y="1121959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432401" y="1511814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" name="フローチャート : 判断 1"/>
          <p:cNvSpPr/>
          <p:nvPr/>
        </p:nvSpPr>
        <p:spPr>
          <a:xfrm>
            <a:off x="1478590" y="1459224"/>
            <a:ext cx="156985" cy="10518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811363" y="85711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9455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545</Words>
  <Application>Microsoft Office PowerPoint</Application>
  <PresentationFormat>ユーザー設定</PresentationFormat>
  <Paragraphs>280</Paragraphs>
  <Slides>30</Slides>
  <Notes>30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1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0485193 近藤 貴俊</dc:creator>
  <cp:lastModifiedBy>p0485193</cp:lastModifiedBy>
  <cp:revision>60</cp:revision>
  <dcterms:created xsi:type="dcterms:W3CDTF">2012-01-23T00:40:33Z</dcterms:created>
  <dcterms:modified xsi:type="dcterms:W3CDTF">2012-05-31T05:53:51Z</dcterms:modified>
</cp:coreProperties>
</file>