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0" d="100"/>
          <a:sy n="220" d="100"/>
        </p:scale>
        <p:origin x="-138" y="-96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</a:t>
            </a:r>
            <a:r>
              <a:rPr lang="en-US" altLang="ja-JP" sz="1000" dirty="0" smtClean="0"/>
              <a:t>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</a:t>
            </a:r>
            <a:r>
              <a:rPr lang="en-US" altLang="ja-JP" sz="1000" dirty="0" smtClean="0"/>
              <a:t>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</a:t>
            </a:r>
            <a:r>
              <a:rPr lang="en-US" altLang="ja-JP" sz="1000" dirty="0" smtClean="0"/>
              <a:t>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97</Words>
  <Application>Microsoft Office PowerPoint</Application>
  <PresentationFormat>ユーザー設定</PresentationFormat>
  <Paragraphs>44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kondo</cp:lastModifiedBy>
  <cp:revision>6</cp:revision>
  <dcterms:created xsi:type="dcterms:W3CDTF">2012-01-23T00:40:33Z</dcterms:created>
  <dcterms:modified xsi:type="dcterms:W3CDTF">2012-02-13T14:19:17Z</dcterms:modified>
</cp:coreProperties>
</file>