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138" y="-9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smtClean="0"/>
              <a:t>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114</Words>
  <Application>Microsoft Office PowerPoint</Application>
  <PresentationFormat>ユーザー設定</PresentationFormat>
  <Paragraphs>50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kondo</cp:lastModifiedBy>
  <cp:revision>7</cp:revision>
  <dcterms:created xsi:type="dcterms:W3CDTF">2012-01-23T00:40:33Z</dcterms:created>
  <dcterms:modified xsi:type="dcterms:W3CDTF">2012-02-13T14:26:18Z</dcterms:modified>
</cp:coreProperties>
</file>