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97" r:id="rId14"/>
    <p:sldId id="298" r:id="rId15"/>
    <p:sldId id="295" r:id="rId16"/>
    <p:sldId id="296" r:id="rId17"/>
    <p:sldId id="271" r:id="rId18"/>
    <p:sldId id="272" r:id="rId19"/>
    <p:sldId id="301" r:id="rId20"/>
    <p:sldId id="286" r:id="rId21"/>
    <p:sldId id="287" r:id="rId22"/>
    <p:sldId id="291" r:id="rId23"/>
    <p:sldId id="302" r:id="rId24"/>
    <p:sldId id="292" r:id="rId25"/>
    <p:sldId id="279" r:id="rId26"/>
    <p:sldId id="304" r:id="rId27"/>
    <p:sldId id="303" r:id="rId28"/>
    <p:sldId id="273" r:id="rId29"/>
    <p:sldId id="280" r:id="rId30"/>
    <p:sldId id="281" r:id="rId31"/>
    <p:sldId id="274" r:id="rId32"/>
    <p:sldId id="283" r:id="rId33"/>
    <p:sldId id="275" r:id="rId34"/>
    <p:sldId id="278" r:id="rId35"/>
    <p:sldId id="276" r:id="rId36"/>
    <p:sldId id="277" r:id="rId37"/>
    <p:sldId id="258" r:id="rId38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97"/>
            <p14:sldId id="298"/>
            <p14:sldId id="295"/>
            <p14:sldId id="296"/>
            <p14:sldId id="271"/>
            <p14:sldId id="272"/>
            <p14:sldId id="301"/>
            <p14:sldId id="286"/>
            <p14:sldId id="287"/>
            <p14:sldId id="291"/>
            <p14:sldId id="302"/>
            <p14:sldId id="292"/>
            <p14:sldId id="279"/>
            <p14:sldId id="304"/>
            <p14:sldId id="303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4" autoAdjust="0"/>
    <p:restoredTop sz="92626" autoAdjust="0"/>
  </p:normalViewPr>
  <p:slideViewPr>
    <p:cSldViewPr>
      <p:cViewPr varScale="1">
        <p:scale>
          <a:sx n="128" d="100"/>
          <a:sy n="128" d="100"/>
        </p:scale>
        <p:origin x="-1818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465349" y="9102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166667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3"/>
            <a:endCxn id="16" idx="1"/>
          </p:cNvCxnSpPr>
          <p:nvPr/>
        </p:nvCxnSpPr>
        <p:spPr>
          <a:xfrm>
            <a:off x="1783292" y="1243429"/>
            <a:ext cx="563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00547" y="99720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6" name="角丸四角形 15"/>
          <p:cNvSpPr/>
          <p:nvPr/>
        </p:nvSpPr>
        <p:spPr>
          <a:xfrm>
            <a:off x="2346926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351681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28"/>
          <p:cNvCxnSpPr>
            <a:stCxn id="16" idx="2"/>
            <a:endCxn id="153" idx="2"/>
          </p:cNvCxnSpPr>
          <p:nvPr/>
        </p:nvCxnSpPr>
        <p:spPr>
          <a:xfrm rot="5400000">
            <a:off x="2065110" y="697240"/>
            <a:ext cx="12700" cy="163111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00547" y="15191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2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25" idx="0"/>
          </p:cNvCxnSpPr>
          <p:nvPr/>
        </p:nvCxnSpPr>
        <p:spPr>
          <a:xfrm>
            <a:off x="1249552" y="1512797"/>
            <a:ext cx="295" cy="32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77836" y="1837387"/>
            <a:ext cx="144021" cy="144020"/>
            <a:chOff x="759204" y="1949037"/>
            <a:chExt cx="144021" cy="144020"/>
          </a:xfrm>
        </p:grpSpPr>
        <p:sp>
          <p:nvSpPr>
            <p:cNvPr id="25" name="フローチャート : 結合子 24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6" name="フローチャート : 結合子 25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7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434068" y="1156436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90051" y="1084428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951155" y="112295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30" idx="0"/>
          </p:cNvCxnSpPr>
          <p:nvPr/>
        </p:nvCxnSpPr>
        <p:spPr>
          <a:xfrm>
            <a:off x="1249552" y="1512797"/>
            <a:ext cx="297" cy="575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77840" y="208825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0" name="フローチャート : 結合子 29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2" name="直線コネクタ 31"/>
            <p:cNvCxnSpPr>
              <a:stCxn id="30" idx="1"/>
              <a:endCxn id="30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0" idx="7"/>
              <a:endCxn id="30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1249849" y="18912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763160" y="580714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2355" y="61913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72355" y="69904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72362" y="5048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29420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34176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691150" y="43669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364746" y="1053213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1970493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975254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20729" y="98120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881833" y="10197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cxnSp>
        <p:nvCxnSpPr>
          <p:cNvPr id="17" name="直線矢印コネクタ 28"/>
          <p:cNvCxnSpPr>
            <a:stCxn id="24" idx="4"/>
            <a:endCxn id="22" idx="0"/>
          </p:cNvCxnSpPr>
          <p:nvPr/>
        </p:nvCxnSpPr>
        <p:spPr>
          <a:xfrm>
            <a:off x="1413508" y="1769014"/>
            <a:ext cx="1" cy="21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77512" y="1532684"/>
            <a:ext cx="3093873" cy="134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1 つの角を切り取った四角形 18"/>
          <p:cNvSpPr/>
          <p:nvPr/>
        </p:nvSpPr>
        <p:spPr>
          <a:xfrm flipV="1">
            <a:off x="77512" y="1540675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519" y="152125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879768" y="198067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884523" y="223472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341497" y="162499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5" name="直線矢印コネクタ 28"/>
          <p:cNvCxnSpPr>
            <a:stCxn id="22" idx="3"/>
            <a:endCxn id="28" idx="2"/>
          </p:cNvCxnSpPr>
          <p:nvPr/>
        </p:nvCxnSpPr>
        <p:spPr>
          <a:xfrm>
            <a:off x="1947249" y="2250044"/>
            <a:ext cx="11521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27630" y="20110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Before</a:t>
            </a:r>
            <a:endParaRPr lang="ja-JP" altLang="en-US" sz="10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99376" y="217803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8" name="フローチャート : 結合子 2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3" name="直線コネクタ 32"/>
            <p:cNvCxnSpPr>
              <a:stCxn id="28" idx="1"/>
              <a:endCxn id="2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8" idx="7"/>
              <a:endCxn id="2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3141935" y="1980676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39" name="角丸四角形吹き出し 38"/>
          <p:cNvSpPr/>
          <p:nvPr/>
        </p:nvSpPr>
        <p:spPr>
          <a:xfrm>
            <a:off x="691150" y="2633106"/>
            <a:ext cx="2408227" cy="174213"/>
          </a:xfrm>
          <a:prstGeom prst="wedgeRoundRectCallout">
            <a:avLst>
              <a:gd name="adj1" fmla="val 51463"/>
              <a:gd name="adj2" fmla="val -224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/>
              <a:t>msm</a:t>
            </a:r>
            <a:r>
              <a:rPr kumimoji="1" lang="en-US" altLang="ja-JP" sz="1000" dirty="0" smtClean="0"/>
              <a:t>::front::</a:t>
            </a:r>
            <a:r>
              <a:rPr kumimoji="1" lang="en-US" altLang="ja-JP" sz="1000" dirty="0" err="1" smtClean="0"/>
              <a:t>exit_pseudo_state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b="1" dirty="0" smtClean="0">
                <a:solidFill>
                  <a:srgbClr val="00B050"/>
                </a:solidFill>
              </a:rPr>
              <a:t>After</a:t>
            </a:r>
            <a:r>
              <a:rPr kumimoji="1" lang="en-US" altLang="ja-JP" sz="1000" dirty="0" smtClean="0"/>
              <a:t>&gt;</a:t>
            </a:r>
            <a:endParaRPr kumimoji="1"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370683" y="80270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b="1" dirty="0" smtClean="0">
                <a:solidFill>
                  <a:srgbClr val="00B050"/>
                </a:solidFill>
              </a:rPr>
              <a:t>After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boost::any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rgbClr val="FF0000"/>
                </a:solidFill>
              </a:rPr>
              <a:t>OuterEvent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none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295342" y="416478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589451" cy="2211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100642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StateMachine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761602" y="59574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766357" y="84979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2223331" y="27245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761600" y="1584201"/>
            <a:ext cx="1067481" cy="6480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777436" y="188149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/>
          <p:nvPr/>
        </p:nvCxnSpPr>
        <p:spPr>
          <a:xfrm flipH="1">
            <a:off x="2128344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40507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E2[G1]/A1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6546" y="792113"/>
            <a:ext cx="10983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6546" y="1832163"/>
            <a:ext cx="10983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/>
          <p:nvPr/>
        </p:nvCxnSpPr>
        <p:spPr>
          <a:xfrm flipH="1" flipV="1">
            <a:off x="2416374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2376611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E1[G1]/A1</a:t>
            </a:r>
            <a:endParaRPr lang="ja-JP" altLang="en-US" sz="1000" dirty="0"/>
          </a:p>
        </p:txBody>
      </p:sp>
      <p:cxnSp>
        <p:nvCxnSpPr>
          <p:cNvPr id="48" name="直線コネクタ 47"/>
          <p:cNvCxnSpPr>
            <a:stCxn id="44" idx="3"/>
          </p:cNvCxnSpPr>
          <p:nvPr/>
        </p:nvCxnSpPr>
        <p:spPr>
          <a:xfrm>
            <a:off x="2829081" y="1908237"/>
            <a:ext cx="483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3312715" y="849795"/>
            <a:ext cx="0" cy="1058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829081" y="859516"/>
            <a:ext cx="48363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1270698" y="849795"/>
            <a:ext cx="483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1270698" y="850162"/>
            <a:ext cx="0" cy="1058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1270698" y="1908605"/>
            <a:ext cx="48363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85675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E1[G1]/A1</a:t>
            </a:r>
            <a:endParaRPr lang="ja-JP" altLang="en-US" sz="10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249971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E2[G1]/A1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89705" y="701134"/>
            <a:ext cx="2377" cy="1859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4107142" cy="24991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2581925" cy="163323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296169"/>
            <a:ext cx="2577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20071" y="55711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2880667" y="1703687"/>
            <a:ext cx="4969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3377654" y="1434319"/>
            <a:ext cx="72484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3382415" y="1688371"/>
            <a:ext cx="7189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80667" y="14819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13" name="直線矢印コネクタ 28"/>
          <p:cNvCxnSpPr>
            <a:stCxn id="16" idx="4"/>
            <a:endCxn id="14" idx="0"/>
          </p:cNvCxnSpPr>
          <p:nvPr/>
        </p:nvCxnSpPr>
        <p:spPr>
          <a:xfrm>
            <a:off x="932071" y="1474005"/>
            <a:ext cx="0" cy="1825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71467" y="1656542"/>
            <a:ext cx="921207" cy="5450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468780" y="1903283"/>
            <a:ext cx="913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 : 結合子 15"/>
          <p:cNvSpPr/>
          <p:nvPr/>
        </p:nvSpPr>
        <p:spPr>
          <a:xfrm>
            <a:off x="860060" y="132998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7" name="直線矢印コネクタ 28"/>
          <p:cNvCxnSpPr>
            <a:stCxn id="14" idx="3"/>
            <a:endCxn id="19" idx="1"/>
          </p:cNvCxnSpPr>
          <p:nvPr/>
        </p:nvCxnSpPr>
        <p:spPr>
          <a:xfrm>
            <a:off x="1392674" y="1929086"/>
            <a:ext cx="5594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82290" y="168020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9" name="角丸四角形 18"/>
          <p:cNvSpPr/>
          <p:nvPr/>
        </p:nvSpPr>
        <p:spPr>
          <a:xfrm>
            <a:off x="1952125" y="1656542"/>
            <a:ext cx="824387" cy="54508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1949340" y="1926430"/>
            <a:ext cx="8174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8"/>
          <p:cNvCxnSpPr>
            <a:stCxn id="19" idx="2"/>
            <a:endCxn id="14" idx="2"/>
          </p:cNvCxnSpPr>
          <p:nvPr/>
        </p:nvCxnSpPr>
        <p:spPr>
          <a:xfrm rot="5400000">
            <a:off x="1648195" y="1485505"/>
            <a:ext cx="12700" cy="1432248"/>
          </a:xfrm>
          <a:prstGeom prst="bentConnector3">
            <a:avLst>
              <a:gd name="adj1" fmla="val 191707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367718" y="2194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36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6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606</Words>
  <Application>Microsoft Office PowerPoint</Application>
  <PresentationFormat>ユーザー設定</PresentationFormat>
  <Paragraphs>333</Paragraphs>
  <Slides>37</Slides>
  <Notes>37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89</cp:revision>
  <dcterms:created xsi:type="dcterms:W3CDTF">2012-01-23T00:40:33Z</dcterms:created>
  <dcterms:modified xsi:type="dcterms:W3CDTF">2012-06-07T07:35:33Z</dcterms:modified>
</cp:coreProperties>
</file>