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84" y="-12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2012/3/4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400930" y="1326311"/>
            <a:ext cx="1" cy="143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角丸四角形 152"/>
          <p:cNvSpPr/>
          <p:nvPr/>
        </p:nvSpPr>
        <p:spPr>
          <a:xfrm>
            <a:off x="1867190" y="14701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871951" y="17242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328919" y="1182291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1011489" y="254597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934671" y="173956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82080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581242" y="172085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878269" y="22766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883030" y="253066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945750" y="179048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934671" y="148610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934671" y="242845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5" name="角丸四角形 24"/>
          <p:cNvSpPr/>
          <p:nvPr/>
        </p:nvSpPr>
        <p:spPr>
          <a:xfrm>
            <a:off x="939478" y="656945"/>
            <a:ext cx="2666983" cy="25834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939478" y="1042422"/>
            <a:ext cx="266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867468" y="247396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534452" y="166755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矢印コネクタ 28"/>
          <p:cNvCxnSpPr>
            <a:stCxn id="36" idx="4"/>
            <a:endCxn id="32" idx="0"/>
          </p:cNvCxnSpPr>
          <p:nvPr/>
        </p:nvCxnSpPr>
        <p:spPr>
          <a:xfrm>
            <a:off x="405737" y="1326311"/>
            <a:ext cx="0" cy="143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3530" y="1470196"/>
            <a:ext cx="70441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>
            <a:stCxn id="32" idx="1"/>
            <a:endCxn id="32" idx="3"/>
          </p:cNvCxnSpPr>
          <p:nvPr/>
        </p:nvCxnSpPr>
        <p:spPr>
          <a:xfrm>
            <a:off x="53530" y="1739564"/>
            <a:ext cx="704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 : 結合子 35"/>
          <p:cNvSpPr/>
          <p:nvPr/>
        </p:nvSpPr>
        <p:spPr>
          <a:xfrm>
            <a:off x="333726" y="1182291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42" name="直線矢印コネクタ 28"/>
          <p:cNvCxnSpPr>
            <a:stCxn id="32" idx="2"/>
          </p:cNvCxnSpPr>
          <p:nvPr/>
        </p:nvCxnSpPr>
        <p:spPr>
          <a:xfrm rot="16200000" flipH="1">
            <a:off x="375737" y="2038931"/>
            <a:ext cx="521731" cy="461731"/>
          </a:xfrm>
          <a:prstGeom prst="bentConnector3">
            <a:avLst>
              <a:gd name="adj1" fmla="val 999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867468" y="2428458"/>
            <a:ext cx="2157215" cy="246221"/>
          </a:xfrm>
          <a:prstGeom prst="rect">
            <a:avLst/>
          </a:prstGeom>
          <a:solidFill>
            <a:srgbClr val="E46C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230242" y="1152032"/>
            <a:ext cx="290386" cy="691932"/>
          </a:xfrm>
          <a:prstGeom prst="rect">
            <a:avLst/>
          </a:prstGeom>
          <a:solidFill>
            <a:srgbClr val="E46C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520628" y="1677762"/>
            <a:ext cx="1224135" cy="166202"/>
          </a:xfrm>
          <a:prstGeom prst="rect">
            <a:avLst/>
          </a:prstGeom>
          <a:solidFill>
            <a:srgbClr val="E46C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8550621">
            <a:off x="2779101" y="2097851"/>
            <a:ext cx="992106" cy="166202"/>
          </a:xfrm>
          <a:prstGeom prst="rect">
            <a:avLst/>
          </a:prstGeom>
          <a:solidFill>
            <a:srgbClr val="E46C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19</cp:revision>
  <dcterms:created xsi:type="dcterms:W3CDTF">2012-01-23T00:40:33Z</dcterms:created>
  <dcterms:modified xsi:type="dcterms:W3CDTF">2012-03-04T08:55:14Z</dcterms:modified>
</cp:coreProperties>
</file>