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0801350" cy="10801350"/>
  <p:notesSz cx="6858000" cy="9144000"/>
  <p:defaultTextStyle>
    <a:defPPr>
      <a:defRPr lang="ja-JP"/>
    </a:defPPr>
    <a:lvl1pPr marL="0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17153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34306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851456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468609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085761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702914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320064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4937217" algn="l" defTabSz="1234306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2" y="312"/>
      </p:cViewPr>
      <p:guideLst>
        <p:guide orient="horz" pos="340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617153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234306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851456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468609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3085761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702914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4320064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937217" algn="l" defTabSz="123430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5" y="3355424"/>
            <a:ext cx="9181148" cy="231528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6" y="6120770"/>
            <a:ext cx="7560946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81" y="432560"/>
            <a:ext cx="2430303" cy="921615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40070" y="432560"/>
            <a:ext cx="7110887" cy="921615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3" y="6940871"/>
            <a:ext cx="9181148" cy="2145267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53233" y="4578075"/>
            <a:ext cx="9181148" cy="236279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5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343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468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3085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702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4320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937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40070" y="2520320"/>
            <a:ext cx="4770596" cy="712839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90692" y="2520320"/>
            <a:ext cx="4770596" cy="712839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0069" y="2417804"/>
            <a:ext cx="4772471" cy="100762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17153" indent="0">
              <a:buNone/>
              <a:defRPr sz="2700" b="1"/>
            </a:lvl2pPr>
            <a:lvl3pPr marL="1234306" indent="0">
              <a:buNone/>
              <a:defRPr sz="2500" b="1"/>
            </a:lvl3pPr>
            <a:lvl4pPr marL="1851456" indent="0">
              <a:buNone/>
              <a:defRPr sz="2200" b="1"/>
            </a:lvl4pPr>
            <a:lvl5pPr marL="2468609" indent="0">
              <a:buNone/>
              <a:defRPr sz="2200" b="1"/>
            </a:lvl5pPr>
            <a:lvl6pPr marL="3085761" indent="0">
              <a:buNone/>
              <a:defRPr sz="2200" b="1"/>
            </a:lvl6pPr>
            <a:lvl7pPr marL="3702914" indent="0">
              <a:buNone/>
              <a:defRPr sz="2200" b="1"/>
            </a:lvl7pPr>
            <a:lvl8pPr marL="4320064" indent="0">
              <a:buNone/>
              <a:defRPr sz="2200" b="1"/>
            </a:lvl8pPr>
            <a:lvl9pPr marL="4937217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0069" y="3425427"/>
            <a:ext cx="4772471" cy="6223278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86940" y="2417804"/>
            <a:ext cx="4774346" cy="100762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17153" indent="0">
              <a:buNone/>
              <a:defRPr sz="2700" b="1"/>
            </a:lvl2pPr>
            <a:lvl3pPr marL="1234306" indent="0">
              <a:buNone/>
              <a:defRPr sz="2500" b="1"/>
            </a:lvl3pPr>
            <a:lvl4pPr marL="1851456" indent="0">
              <a:buNone/>
              <a:defRPr sz="2200" b="1"/>
            </a:lvl4pPr>
            <a:lvl5pPr marL="2468609" indent="0">
              <a:buNone/>
              <a:defRPr sz="2200" b="1"/>
            </a:lvl5pPr>
            <a:lvl6pPr marL="3085761" indent="0">
              <a:buNone/>
              <a:defRPr sz="2200" b="1"/>
            </a:lvl6pPr>
            <a:lvl7pPr marL="3702914" indent="0">
              <a:buNone/>
              <a:defRPr sz="2200" b="1"/>
            </a:lvl7pPr>
            <a:lvl8pPr marL="4320064" indent="0">
              <a:buNone/>
              <a:defRPr sz="2200" b="1"/>
            </a:lvl8pPr>
            <a:lvl9pPr marL="4937217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86940" y="3425427"/>
            <a:ext cx="4774346" cy="6223278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70" y="430053"/>
            <a:ext cx="3553568" cy="183022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23031" y="430056"/>
            <a:ext cx="6038255" cy="9218652"/>
          </a:xfrm>
        </p:spPr>
        <p:txBody>
          <a:bodyPr/>
          <a:lstStyle>
            <a:lvl1pPr>
              <a:defRPr sz="41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40070" y="2260284"/>
            <a:ext cx="3553568" cy="7388424"/>
          </a:xfrm>
        </p:spPr>
        <p:txBody>
          <a:bodyPr/>
          <a:lstStyle>
            <a:lvl1pPr marL="0" indent="0">
              <a:buNone/>
              <a:defRPr sz="1600"/>
            </a:lvl1pPr>
            <a:lvl2pPr marL="617153" indent="0">
              <a:buNone/>
              <a:defRPr sz="1400"/>
            </a:lvl2pPr>
            <a:lvl3pPr marL="1234306" indent="0">
              <a:buNone/>
              <a:defRPr sz="1400"/>
            </a:lvl3pPr>
            <a:lvl4pPr marL="1851456" indent="0">
              <a:buNone/>
              <a:defRPr sz="1100"/>
            </a:lvl4pPr>
            <a:lvl5pPr marL="2468609" indent="0">
              <a:buNone/>
              <a:defRPr sz="1100"/>
            </a:lvl5pPr>
            <a:lvl6pPr marL="3085761" indent="0">
              <a:buNone/>
              <a:defRPr sz="1100"/>
            </a:lvl6pPr>
            <a:lvl7pPr marL="3702914" indent="0">
              <a:buNone/>
              <a:defRPr sz="1100"/>
            </a:lvl7pPr>
            <a:lvl8pPr marL="4320064" indent="0">
              <a:buNone/>
              <a:defRPr sz="1100"/>
            </a:lvl8pPr>
            <a:lvl9pPr marL="4937217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7560949"/>
            <a:ext cx="6480810" cy="89261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100"/>
            </a:lvl1pPr>
            <a:lvl2pPr marL="617153" indent="0">
              <a:buNone/>
              <a:defRPr sz="3800"/>
            </a:lvl2pPr>
            <a:lvl3pPr marL="1234306" indent="0">
              <a:buNone/>
              <a:defRPr sz="3300"/>
            </a:lvl3pPr>
            <a:lvl4pPr marL="1851456" indent="0">
              <a:buNone/>
              <a:defRPr sz="2700"/>
            </a:lvl4pPr>
            <a:lvl5pPr marL="2468609" indent="0">
              <a:buNone/>
              <a:defRPr sz="2700"/>
            </a:lvl5pPr>
            <a:lvl6pPr marL="3085761" indent="0">
              <a:buNone/>
              <a:defRPr sz="2700"/>
            </a:lvl6pPr>
            <a:lvl7pPr marL="3702914" indent="0">
              <a:buNone/>
              <a:defRPr sz="2700"/>
            </a:lvl7pPr>
            <a:lvl8pPr marL="4320064" indent="0">
              <a:buNone/>
              <a:defRPr sz="2700"/>
            </a:lvl8pPr>
            <a:lvl9pPr marL="4937217" indent="0">
              <a:buNone/>
              <a:defRPr sz="2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17140" y="8453561"/>
            <a:ext cx="6480810" cy="1267659"/>
          </a:xfrm>
        </p:spPr>
        <p:txBody>
          <a:bodyPr/>
          <a:lstStyle>
            <a:lvl1pPr marL="0" indent="0">
              <a:buNone/>
              <a:defRPr sz="1600"/>
            </a:lvl1pPr>
            <a:lvl2pPr marL="617153" indent="0">
              <a:buNone/>
              <a:defRPr sz="1400"/>
            </a:lvl2pPr>
            <a:lvl3pPr marL="1234306" indent="0">
              <a:buNone/>
              <a:defRPr sz="1400"/>
            </a:lvl3pPr>
            <a:lvl4pPr marL="1851456" indent="0">
              <a:buNone/>
              <a:defRPr sz="1100"/>
            </a:lvl4pPr>
            <a:lvl5pPr marL="2468609" indent="0">
              <a:buNone/>
              <a:defRPr sz="1100"/>
            </a:lvl5pPr>
            <a:lvl6pPr marL="3085761" indent="0">
              <a:buNone/>
              <a:defRPr sz="1100"/>
            </a:lvl6pPr>
            <a:lvl7pPr marL="3702914" indent="0">
              <a:buNone/>
              <a:defRPr sz="1100"/>
            </a:lvl7pPr>
            <a:lvl8pPr marL="4320064" indent="0">
              <a:buNone/>
              <a:defRPr sz="1100"/>
            </a:lvl8pPr>
            <a:lvl9pPr marL="4937217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40071" y="432557"/>
            <a:ext cx="9721216" cy="1800225"/>
          </a:xfrm>
          <a:prstGeom prst="rect">
            <a:avLst/>
          </a:prstGeom>
        </p:spPr>
        <p:txBody>
          <a:bodyPr vert="horz" lIns="123429" tIns="61715" rIns="123429" bIns="61715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0071" y="2520320"/>
            <a:ext cx="9721216" cy="7128393"/>
          </a:xfrm>
          <a:prstGeom prst="rect">
            <a:avLst/>
          </a:prstGeom>
        </p:spPr>
        <p:txBody>
          <a:bodyPr vert="horz" lIns="123429" tIns="61715" rIns="123429" bIns="6171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40070" y="10011254"/>
            <a:ext cx="2520315" cy="575073"/>
          </a:xfrm>
          <a:prstGeom prst="rect">
            <a:avLst/>
          </a:prstGeom>
        </p:spPr>
        <p:txBody>
          <a:bodyPr vert="horz" lIns="123429" tIns="61715" rIns="123429" bIns="6171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690464" y="10011254"/>
            <a:ext cx="3420430" cy="575073"/>
          </a:xfrm>
          <a:prstGeom prst="rect">
            <a:avLst/>
          </a:prstGeom>
        </p:spPr>
        <p:txBody>
          <a:bodyPr vert="horz" lIns="123429" tIns="61715" rIns="123429" bIns="6171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740972" y="10011254"/>
            <a:ext cx="2520315" cy="575073"/>
          </a:xfrm>
          <a:prstGeom prst="rect">
            <a:avLst/>
          </a:prstGeom>
        </p:spPr>
        <p:txBody>
          <a:bodyPr vert="horz" lIns="123429" tIns="61715" rIns="123429" bIns="6171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306" rtl="0" eaLnBrk="1" latinLnBrk="0" hangingPunct="1">
        <a:spcBef>
          <a:spcPct val="0"/>
        </a:spcBef>
        <a:buNone/>
        <a:defRPr kumimoji="1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65" indent="-462865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873" indent="-385721" algn="l" defTabSz="1234306" rtl="0" eaLnBrk="1" latinLnBrk="0" hangingPunct="1">
        <a:spcBef>
          <a:spcPct val="20000"/>
        </a:spcBef>
        <a:buFont typeface="Arial" pitchFamily="34" charset="0"/>
        <a:buChar char="–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882" indent="-308576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032" indent="-308576" algn="l" defTabSz="1234306" rtl="0" eaLnBrk="1" latinLnBrk="0" hangingPunct="1">
        <a:spcBef>
          <a:spcPct val="20000"/>
        </a:spcBef>
        <a:buFont typeface="Arial" pitchFamily="34" charset="0"/>
        <a:buChar char="–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185" indent="-308576" algn="l" defTabSz="1234306" rtl="0" eaLnBrk="1" latinLnBrk="0" hangingPunct="1">
        <a:spcBef>
          <a:spcPct val="20000"/>
        </a:spcBef>
        <a:buFont typeface="Arial" pitchFamily="34" charset="0"/>
        <a:buChar char="»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338" indent="-308576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488" indent="-308576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641" indent="-308576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794" indent="-308576" algn="l" defTabSz="123430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53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306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456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09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761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914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64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217" algn="l" defTabSz="1234306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矢印コネクタ 28"/>
          <p:cNvCxnSpPr>
            <a:stCxn id="37" idx="4"/>
            <a:endCxn id="35" idx="0"/>
          </p:cNvCxnSpPr>
          <p:nvPr/>
        </p:nvCxnSpPr>
        <p:spPr>
          <a:xfrm>
            <a:off x="1794541" y="441406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06087" y="165134"/>
            <a:ext cx="6694788" cy="5091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1 つの角を切り取った四角形 28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06089" y="153706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Entries</a:t>
            </a:r>
            <a:endParaRPr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1260801" y="6206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265562" y="8747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結合子 36"/>
          <p:cNvSpPr/>
          <p:nvPr/>
        </p:nvSpPr>
        <p:spPr>
          <a:xfrm>
            <a:off x="1722530" y="29738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40" name="直線矢印コネクタ 28"/>
          <p:cNvCxnSpPr>
            <a:stCxn id="35" idx="1"/>
            <a:endCxn id="64" idx="2"/>
          </p:cNvCxnSpPr>
          <p:nvPr/>
        </p:nvCxnSpPr>
        <p:spPr>
          <a:xfrm rot="10800000" flipV="1">
            <a:off x="1196481" y="890038"/>
            <a:ext cx="64321" cy="2460936"/>
          </a:xfrm>
          <a:prstGeom prst="bentConnector3">
            <a:avLst>
              <a:gd name="adj1" fmla="val 45540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1224211" y="3328702"/>
            <a:ext cx="146961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PseudoEntry1</a:t>
            </a:r>
            <a:endParaRPr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5976739" y="307918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直線コネクタ 59"/>
          <p:cNvCxnSpPr/>
          <p:nvPr/>
        </p:nvCxnSpPr>
        <p:spPr>
          <a:xfrm>
            <a:off x="5981500" y="333324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1260801" y="1844775"/>
            <a:ext cx="4261261" cy="26918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SubFsm2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1265562" y="2216958"/>
            <a:ext cx="4256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結合子 63"/>
          <p:cNvSpPr/>
          <p:nvPr/>
        </p:nvSpPr>
        <p:spPr>
          <a:xfrm>
            <a:off x="1196480" y="327896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65" name="グループ化 64"/>
          <p:cNvGrpSpPr/>
          <p:nvPr/>
        </p:nvGrpSpPr>
        <p:grpSpPr>
          <a:xfrm>
            <a:off x="5444616" y="327654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66" name="フローチャート : 結合子 6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67" name="直線コネクタ 66"/>
            <p:cNvCxnSpPr>
              <a:stCxn id="66" idx="1"/>
              <a:endCxn id="6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6" idx="7"/>
              <a:endCxn id="6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正方形/長方形 68"/>
          <p:cNvSpPr/>
          <p:nvPr/>
        </p:nvSpPr>
        <p:spPr>
          <a:xfrm>
            <a:off x="4795153" y="3426262"/>
            <a:ext cx="146961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PseudoExit1</a:t>
            </a:r>
            <a:endParaRPr lang="ja-JP" altLang="en-US" sz="1000" dirty="0"/>
          </a:p>
        </p:txBody>
      </p:sp>
      <p:sp>
        <p:nvSpPr>
          <p:cNvPr id="70" name="角丸四角形 69"/>
          <p:cNvSpPr/>
          <p:nvPr/>
        </p:nvSpPr>
        <p:spPr>
          <a:xfrm>
            <a:off x="2473634" y="30784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70" idx="1"/>
            <a:endCxn id="70" idx="3"/>
          </p:cNvCxnSpPr>
          <p:nvPr/>
        </p:nvCxnSpPr>
        <p:spPr>
          <a:xfrm>
            <a:off x="2473634" y="3347861"/>
            <a:ext cx="1067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1875513" y="233218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1880274" y="258623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1881931" y="381649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>
            <a:off x="1886692" y="407055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3680074" y="233218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3684835" y="258623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3680074" y="381649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3684835" y="407055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28"/>
          <p:cNvCxnSpPr>
            <a:stCxn id="64" idx="6"/>
            <a:endCxn id="70" idx="1"/>
          </p:cNvCxnSpPr>
          <p:nvPr/>
        </p:nvCxnSpPr>
        <p:spPr>
          <a:xfrm flipV="1">
            <a:off x="1340501" y="3347861"/>
            <a:ext cx="1133133" cy="3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28"/>
          <p:cNvCxnSpPr>
            <a:stCxn id="70" idx="3"/>
            <a:endCxn id="66" idx="2"/>
          </p:cNvCxnSpPr>
          <p:nvPr/>
        </p:nvCxnSpPr>
        <p:spPr>
          <a:xfrm>
            <a:off x="3541115" y="3347861"/>
            <a:ext cx="1903501" cy="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296219" y="3154489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event4</a:t>
            </a:r>
            <a:endParaRPr lang="ja-JP" altLang="en-US" sz="1000" dirty="0"/>
          </a:p>
        </p:txBody>
      </p:sp>
      <p:sp>
        <p:nvSpPr>
          <p:cNvPr id="84" name="正方形/長方形 83"/>
          <p:cNvSpPr/>
          <p:nvPr/>
        </p:nvSpPr>
        <p:spPr>
          <a:xfrm>
            <a:off x="3699346" y="3036984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event5</a:t>
            </a:r>
            <a:endParaRPr lang="ja-JP" altLang="en-US" sz="1000" dirty="0"/>
          </a:p>
        </p:txBody>
      </p:sp>
      <p:sp>
        <p:nvSpPr>
          <p:cNvPr id="86" name="フローチャート : 結合子 85"/>
          <p:cNvSpPr/>
          <p:nvPr/>
        </p:nvSpPr>
        <p:spPr>
          <a:xfrm>
            <a:off x="1410097" y="252954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87" name="フローチャート : 結合子 86"/>
          <p:cNvSpPr/>
          <p:nvPr/>
        </p:nvSpPr>
        <p:spPr>
          <a:xfrm>
            <a:off x="1396118" y="401385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88" name="直線矢印コネクタ 28"/>
          <p:cNvCxnSpPr>
            <a:stCxn id="86" idx="6"/>
            <a:endCxn id="73" idx="1"/>
          </p:cNvCxnSpPr>
          <p:nvPr/>
        </p:nvCxnSpPr>
        <p:spPr>
          <a:xfrm>
            <a:off x="1554118" y="2601554"/>
            <a:ext cx="3213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28"/>
          <p:cNvCxnSpPr>
            <a:stCxn id="87" idx="6"/>
            <a:endCxn id="75" idx="1"/>
          </p:cNvCxnSpPr>
          <p:nvPr/>
        </p:nvCxnSpPr>
        <p:spPr>
          <a:xfrm>
            <a:off x="1540139" y="4085867"/>
            <a:ext cx="3417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8"/>
          <p:cNvCxnSpPr>
            <a:stCxn id="77" idx="1"/>
            <a:endCxn id="73" idx="3"/>
          </p:cNvCxnSpPr>
          <p:nvPr/>
        </p:nvCxnSpPr>
        <p:spPr>
          <a:xfrm flipH="1">
            <a:off x="2942994" y="2601554"/>
            <a:ext cx="737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007376" y="2362760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event6</a:t>
            </a:r>
            <a:endParaRPr lang="ja-JP" altLang="en-US" sz="1000" dirty="0"/>
          </a:p>
        </p:txBody>
      </p:sp>
      <p:cxnSp>
        <p:nvCxnSpPr>
          <p:cNvPr id="102" name="直線矢印コネクタ 28"/>
          <p:cNvCxnSpPr>
            <a:stCxn id="35" idx="3"/>
            <a:endCxn id="77" idx="0"/>
          </p:cNvCxnSpPr>
          <p:nvPr/>
        </p:nvCxnSpPr>
        <p:spPr>
          <a:xfrm>
            <a:off x="2328282" y="890038"/>
            <a:ext cx="1885533" cy="144214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2387203" y="890037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08" name="正方形/長方形 107"/>
          <p:cNvSpPr/>
          <p:nvPr/>
        </p:nvSpPr>
        <p:spPr>
          <a:xfrm>
            <a:off x="605690" y="642279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event4</a:t>
            </a:r>
            <a:endParaRPr lang="ja-JP" altLang="en-US" sz="1000" dirty="0"/>
          </a:p>
        </p:txBody>
      </p:sp>
      <p:cxnSp>
        <p:nvCxnSpPr>
          <p:cNvPr id="119" name="直線コネクタ 118"/>
          <p:cNvCxnSpPr/>
          <p:nvPr/>
        </p:nvCxnSpPr>
        <p:spPr>
          <a:xfrm>
            <a:off x="5588633" y="2608981"/>
            <a:ext cx="0" cy="602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28"/>
          <p:cNvCxnSpPr/>
          <p:nvPr/>
        </p:nvCxnSpPr>
        <p:spPr>
          <a:xfrm flipV="1">
            <a:off x="2324124" y="723269"/>
            <a:ext cx="335537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28"/>
          <p:cNvCxnSpPr>
            <a:endCxn id="77" idx="3"/>
          </p:cNvCxnSpPr>
          <p:nvPr/>
        </p:nvCxnSpPr>
        <p:spPr>
          <a:xfrm flipH="1" flipV="1">
            <a:off x="4747555" y="2601554"/>
            <a:ext cx="841078" cy="134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28"/>
          <p:cNvCxnSpPr>
            <a:endCxn id="79" idx="0"/>
          </p:cNvCxnSpPr>
          <p:nvPr/>
        </p:nvCxnSpPr>
        <p:spPr>
          <a:xfrm flipH="1">
            <a:off x="4213815" y="3024411"/>
            <a:ext cx="137481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28"/>
          <p:cNvCxnSpPr/>
          <p:nvPr/>
        </p:nvCxnSpPr>
        <p:spPr>
          <a:xfrm flipV="1">
            <a:off x="5679502" y="723271"/>
            <a:ext cx="0" cy="21871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28"/>
          <p:cNvCxnSpPr/>
          <p:nvPr/>
        </p:nvCxnSpPr>
        <p:spPr>
          <a:xfrm>
            <a:off x="5588633" y="2910400"/>
            <a:ext cx="9086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2387203" y="496920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  <p:cxnSp>
        <p:nvCxnSpPr>
          <p:cNvPr id="146" name="直線矢印コネクタ 28"/>
          <p:cNvCxnSpPr>
            <a:stCxn id="66" idx="6"/>
            <a:endCxn id="59" idx="1"/>
          </p:cNvCxnSpPr>
          <p:nvPr/>
        </p:nvCxnSpPr>
        <p:spPr>
          <a:xfrm>
            <a:off x="5588633" y="3348555"/>
            <a:ext cx="3881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28"/>
          <p:cNvCxnSpPr>
            <a:endCxn id="35" idx="2"/>
          </p:cNvCxnSpPr>
          <p:nvPr/>
        </p:nvCxnSpPr>
        <p:spPr>
          <a:xfrm flipV="1">
            <a:off x="1794542" y="1159406"/>
            <a:ext cx="0" cy="685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/>
          <p:cNvSpPr/>
          <p:nvPr/>
        </p:nvSpPr>
        <p:spPr>
          <a:xfrm>
            <a:off x="1115662" y="1378979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172" name="直線矢印コネクタ 28"/>
          <p:cNvCxnSpPr/>
          <p:nvPr/>
        </p:nvCxnSpPr>
        <p:spPr>
          <a:xfrm>
            <a:off x="2098474" y="1159406"/>
            <a:ext cx="0" cy="6853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2084572" y="1358141"/>
            <a:ext cx="6628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176" name="直線矢印コネクタ 28"/>
          <p:cNvCxnSpPr/>
          <p:nvPr/>
        </p:nvCxnSpPr>
        <p:spPr>
          <a:xfrm>
            <a:off x="1265562" y="3744491"/>
            <a:ext cx="42565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20</Words>
  <Application>Microsoft Office PowerPoint</Application>
  <PresentationFormat>ユーザー設定</PresentationFormat>
  <Paragraphs>20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53</cp:revision>
  <dcterms:created xsi:type="dcterms:W3CDTF">2012-01-23T00:40:33Z</dcterms:created>
  <dcterms:modified xsi:type="dcterms:W3CDTF">2012-05-26T05:23:27Z</dcterms:modified>
</cp:coreProperties>
</file>