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58" r:id="rId18"/>
  </p:sldIdLst>
  <p:sldSz cx="4321175" cy="3600450"/>
  <p:notesSz cx="6858000" cy="9144000"/>
  <p:defaultTextStyle>
    <a:defPPr>
      <a:defRPr lang="ja-JP"/>
    </a:defPPr>
    <a:lvl1pPr marL="0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500" y="360"/>
      </p:cViewPr>
      <p:guideLst>
        <p:guide orient="horz" pos="1134"/>
        <p:guide pos="13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477F9-361B-4780-B227-665A41208240}" type="datetimeFigureOut">
              <a:rPr kumimoji="1" lang="ja-JP" altLang="en-US" smtClean="0"/>
              <a:t>2012/5/24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685800"/>
            <a:ext cx="4114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9C2F3-04A0-42CA-AAE4-376960D334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50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4089" y="1118474"/>
            <a:ext cx="3672999" cy="77176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48177" y="2040256"/>
            <a:ext cx="3024823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2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05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31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57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84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10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132853" y="144186"/>
            <a:ext cx="972264" cy="3072051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16059" y="144186"/>
            <a:ext cx="2844773" cy="307205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1343" y="2313623"/>
            <a:ext cx="3672999" cy="715089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1343" y="1526025"/>
            <a:ext cx="3672999" cy="787598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63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262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7893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90524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1315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3578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5841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81049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16059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96599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59" y="805934"/>
            <a:ext cx="190926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6059" y="1141809"/>
            <a:ext cx="190926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195098" y="805934"/>
            <a:ext cx="191001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2195098" y="1141809"/>
            <a:ext cx="191001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6060" y="143351"/>
            <a:ext cx="1421636" cy="61007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689460" y="143352"/>
            <a:ext cx="2415657" cy="3072884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16060" y="753428"/>
            <a:ext cx="1421636" cy="2462808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6980" y="2520316"/>
            <a:ext cx="2592705" cy="297537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846980" y="321707"/>
            <a:ext cx="2592705" cy="2160270"/>
          </a:xfrm>
        </p:spPr>
        <p:txBody>
          <a:bodyPr/>
          <a:lstStyle>
            <a:lvl1pPr marL="0" indent="0">
              <a:buNone/>
              <a:defRPr sz="1500"/>
            </a:lvl1pPr>
            <a:lvl2pPr marL="226312" indent="0">
              <a:buNone/>
              <a:defRPr sz="1400"/>
            </a:lvl2pPr>
            <a:lvl3pPr marL="452624" indent="0">
              <a:buNone/>
              <a:defRPr sz="1200"/>
            </a:lvl3pPr>
            <a:lvl4pPr marL="678935" indent="0">
              <a:buNone/>
              <a:defRPr sz="1000"/>
            </a:lvl4pPr>
            <a:lvl5pPr marL="905247" indent="0">
              <a:buNone/>
              <a:defRPr sz="1000"/>
            </a:lvl5pPr>
            <a:lvl6pPr marL="1131559" indent="0">
              <a:buNone/>
              <a:defRPr sz="1000"/>
            </a:lvl6pPr>
            <a:lvl7pPr marL="1357871" indent="0">
              <a:buNone/>
              <a:defRPr sz="1000"/>
            </a:lvl7pPr>
            <a:lvl8pPr marL="1584182" indent="0">
              <a:buNone/>
              <a:defRPr sz="1000"/>
            </a:lvl8pPr>
            <a:lvl9pPr marL="1810494" indent="0">
              <a:buNone/>
              <a:defRPr sz="1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46980" y="2817853"/>
            <a:ext cx="2592705" cy="422553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216060" y="144185"/>
            <a:ext cx="3889058" cy="600075"/>
          </a:xfrm>
          <a:prstGeom prst="rect">
            <a:avLst/>
          </a:prstGeom>
        </p:spPr>
        <p:txBody>
          <a:bodyPr vert="horz" lIns="45262" tIns="22631" rIns="45262" bIns="22631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60" y="840106"/>
            <a:ext cx="3889058" cy="2376131"/>
          </a:xfrm>
          <a:prstGeom prst="rect">
            <a:avLst/>
          </a:prstGeom>
        </p:spPr>
        <p:txBody>
          <a:bodyPr vert="horz" lIns="45262" tIns="22631" rIns="45262" bIns="22631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216060" y="3337084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2012/5/24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476402" y="3337084"/>
            <a:ext cx="1368373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3096844" y="3337084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2624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734" indent="-169734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7757" indent="-141445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6578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92091" indent="-113156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18403" indent="-113156" algn="l" defTabSz="452624" rtl="0" eaLnBrk="1" latinLnBrk="0" hangingPunct="1">
        <a:spcBef>
          <a:spcPct val="20000"/>
        </a:spcBef>
        <a:buFont typeface="Arial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44715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026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97338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2365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31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262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78935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05247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59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871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418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1049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378949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4" y="1323137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1483500" y="1605760"/>
            <a:ext cx="144021" cy="144020"/>
            <a:chOff x="759204" y="1949037"/>
            <a:chExt cx="144021" cy="144020"/>
          </a:xfrm>
        </p:grpSpPr>
        <p:sp>
          <p:nvSpPr>
            <p:cNvPr id="16" name="フローチャート : 結合子 15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7" name="フローチャート : 結合子 16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  <p:cxnSp>
        <p:nvCxnSpPr>
          <p:cNvPr id="21" name="直線矢印コネクタ 28"/>
          <p:cNvCxnSpPr>
            <a:stCxn id="153" idx="2"/>
            <a:endCxn id="16" idx="0"/>
          </p:cNvCxnSpPr>
          <p:nvPr/>
        </p:nvCxnSpPr>
        <p:spPr>
          <a:xfrm>
            <a:off x="1554697" y="1323137"/>
            <a:ext cx="814" cy="2826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840604" y="646148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3315054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Choice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64" y="849278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25" y="1103331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770973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2160587" y="2001499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7" idx="0"/>
          </p:cNvCxnSpPr>
          <p:nvPr/>
        </p:nvCxnSpPr>
        <p:spPr>
          <a:xfrm>
            <a:off x="1840604" y="1388014"/>
            <a:ext cx="2380" cy="436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17" idx="1"/>
            <a:endCxn id="153" idx="1"/>
          </p:cNvCxnSpPr>
          <p:nvPr/>
        </p:nvCxnSpPr>
        <p:spPr>
          <a:xfrm rot="10800000">
            <a:off x="1097265" y="1118646"/>
            <a:ext cx="423959" cy="885608"/>
          </a:xfrm>
          <a:prstGeom prst="bentConnector3">
            <a:avLst>
              <a:gd name="adj1" fmla="val 1539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7" idx="3"/>
            <a:endCxn id="153" idx="3"/>
          </p:cNvCxnSpPr>
          <p:nvPr/>
        </p:nvCxnSpPr>
        <p:spPr>
          <a:xfrm flipV="1">
            <a:off x="2164745" y="1118646"/>
            <a:ext cx="419198" cy="885608"/>
          </a:xfrm>
          <a:prstGeom prst="bentConnector3">
            <a:avLst>
              <a:gd name="adj1" fmla="val 1545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800547" y="1368177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80923" y="2029947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64" y="1103331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  <p:sp>
        <p:nvSpPr>
          <p:cNvPr id="17" name="角丸四角形 16"/>
          <p:cNvSpPr/>
          <p:nvPr/>
        </p:nvSpPr>
        <p:spPr>
          <a:xfrm>
            <a:off x="1521223" y="1824234"/>
            <a:ext cx="643522" cy="360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Choice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/>
          <p:cNvCxnSpPr/>
          <p:nvPr/>
        </p:nvCxnSpPr>
        <p:spPr>
          <a:xfrm>
            <a:off x="1525983" y="2040258"/>
            <a:ext cx="6387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2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631004" y="646148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4035134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Defer event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64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25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558993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153" idx="2"/>
            <a:endCxn id="27" idx="0"/>
          </p:cNvCxnSpPr>
          <p:nvPr/>
        </p:nvCxnSpPr>
        <p:spPr>
          <a:xfrm>
            <a:off x="1631005" y="1388014"/>
            <a:ext cx="4761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1130152" y="13681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64" y="1103331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27" name="角丸四角形 26"/>
          <p:cNvSpPr/>
          <p:nvPr/>
        </p:nvSpPr>
        <p:spPr>
          <a:xfrm>
            <a:off x="1102025" y="16562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>
            <a:off x="1106786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1102025" y="191026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31" name="角丸四角形 30"/>
          <p:cNvSpPr/>
          <p:nvPr/>
        </p:nvSpPr>
        <p:spPr>
          <a:xfrm>
            <a:off x="1102326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>
            <a:off x="1107087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102326" y="272492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36" name="直線矢印コネクタ 28"/>
          <p:cNvCxnSpPr>
            <a:stCxn id="27" idx="2"/>
            <a:endCxn id="31" idx="0"/>
          </p:cNvCxnSpPr>
          <p:nvPr/>
        </p:nvCxnSpPr>
        <p:spPr>
          <a:xfrm>
            <a:off x="1635766" y="2194945"/>
            <a:ext cx="301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2805588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State4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2810349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2805588" y="272492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47" name="直線矢印コネクタ 28"/>
          <p:cNvCxnSpPr>
            <a:stCxn id="31" idx="3"/>
            <a:endCxn id="44" idx="1"/>
          </p:cNvCxnSpPr>
          <p:nvPr/>
        </p:nvCxnSpPr>
        <p:spPr>
          <a:xfrm>
            <a:off x="2169807" y="2740237"/>
            <a:ext cx="635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1130152" y="2194945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51" name="正方形/長方形 50"/>
          <p:cNvSpPr/>
          <p:nvPr/>
        </p:nvSpPr>
        <p:spPr>
          <a:xfrm>
            <a:off x="2169807" y="247139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2805588" y="16562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State5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>
            <a:off x="2810349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2805588" y="191026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61" name="直線矢印コネクタ 28"/>
          <p:cNvCxnSpPr>
            <a:stCxn id="44" idx="0"/>
            <a:endCxn id="58" idx="2"/>
          </p:cNvCxnSpPr>
          <p:nvPr/>
        </p:nvCxnSpPr>
        <p:spPr>
          <a:xfrm flipV="1">
            <a:off x="3339329" y="2194945"/>
            <a:ext cx="0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2786336" y="2195189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65" name="角丸四角形 64"/>
          <p:cNvSpPr/>
          <p:nvPr/>
        </p:nvSpPr>
        <p:spPr>
          <a:xfrm>
            <a:off x="2805588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State6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6" name="直線コネクタ 65"/>
          <p:cNvCxnSpPr/>
          <p:nvPr/>
        </p:nvCxnSpPr>
        <p:spPr>
          <a:xfrm>
            <a:off x="2810349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2805588" y="1103331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68" name="直線矢印コネクタ 28"/>
          <p:cNvCxnSpPr>
            <a:stCxn id="58" idx="0"/>
            <a:endCxn id="65" idx="2"/>
          </p:cNvCxnSpPr>
          <p:nvPr/>
        </p:nvCxnSpPr>
        <p:spPr>
          <a:xfrm flipV="1">
            <a:off x="3339329" y="1388014"/>
            <a:ext cx="0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2786336" y="1356715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312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631004" y="646148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4035134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234587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234601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Defer event and anonymous transition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64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25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558993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153" idx="2"/>
            <a:endCxn id="27" idx="0"/>
          </p:cNvCxnSpPr>
          <p:nvPr/>
        </p:nvCxnSpPr>
        <p:spPr>
          <a:xfrm>
            <a:off x="1631005" y="1388014"/>
            <a:ext cx="4761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1130152" y="13681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64" y="1103331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27" name="角丸四角形 26"/>
          <p:cNvSpPr/>
          <p:nvPr/>
        </p:nvSpPr>
        <p:spPr>
          <a:xfrm>
            <a:off x="1102025" y="16562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>
            <a:off x="1106786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30"/>
          <p:cNvSpPr/>
          <p:nvPr/>
        </p:nvSpPr>
        <p:spPr>
          <a:xfrm>
            <a:off x="1102326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>
            <a:off x="1107087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102326" y="272492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36" name="直線矢印コネクタ 28"/>
          <p:cNvCxnSpPr>
            <a:stCxn id="27" idx="2"/>
            <a:endCxn id="31" idx="0"/>
          </p:cNvCxnSpPr>
          <p:nvPr/>
        </p:nvCxnSpPr>
        <p:spPr>
          <a:xfrm>
            <a:off x="1635766" y="2194945"/>
            <a:ext cx="301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2805588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State4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2810349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2805588" y="272492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47" name="直線矢印コネクタ 28"/>
          <p:cNvCxnSpPr>
            <a:stCxn id="31" idx="3"/>
            <a:endCxn id="44" idx="1"/>
          </p:cNvCxnSpPr>
          <p:nvPr/>
        </p:nvCxnSpPr>
        <p:spPr>
          <a:xfrm>
            <a:off x="2169807" y="2740237"/>
            <a:ext cx="635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169807" y="247139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2805588" y="16562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State5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>
            <a:off x="2810349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2805588" y="191026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sp>
        <p:nvSpPr>
          <p:cNvPr id="64" name="正方形/長方形 63"/>
          <p:cNvSpPr/>
          <p:nvPr/>
        </p:nvSpPr>
        <p:spPr>
          <a:xfrm>
            <a:off x="2175806" y="1656700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37" name="直線矢印コネクタ 28"/>
          <p:cNvCxnSpPr>
            <a:stCxn id="27" idx="3"/>
            <a:endCxn id="58" idx="1"/>
          </p:cNvCxnSpPr>
          <p:nvPr/>
        </p:nvCxnSpPr>
        <p:spPr>
          <a:xfrm>
            <a:off x="2169506" y="1925577"/>
            <a:ext cx="6360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77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169273" y="887067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3747102" cy="18511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874894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 sub-machine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635533" y="1090197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640294" y="134425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097262" y="74304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9" idx="6"/>
            <a:endCxn id="42" idx="2"/>
          </p:cNvCxnSpPr>
          <p:nvPr/>
        </p:nvCxnSpPr>
        <p:spPr>
          <a:xfrm flipV="1">
            <a:off x="1775022" y="1431575"/>
            <a:ext cx="529578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2376611" y="1090197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2381372" y="134425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568283" y="135956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1631005" y="1359569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フローチャート : 結合子 41"/>
          <p:cNvSpPr/>
          <p:nvPr/>
        </p:nvSpPr>
        <p:spPr>
          <a:xfrm>
            <a:off x="2304600" y="135956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43" name="グループ化 42"/>
          <p:cNvGrpSpPr/>
          <p:nvPr/>
        </p:nvGrpSpPr>
        <p:grpSpPr>
          <a:xfrm>
            <a:off x="3372083" y="1359569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48" name="フローチャート : 結合子 47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9" name="直線コネクタ 48"/>
            <p:cNvCxnSpPr>
              <a:stCxn id="48" idx="1"/>
              <a:endCxn id="48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>
              <a:stCxn id="48" idx="7"/>
              <a:endCxn id="48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フリーフォーム 21"/>
          <p:cNvSpPr/>
          <p:nvPr/>
        </p:nvSpPr>
        <p:spPr>
          <a:xfrm>
            <a:off x="361950" y="1428750"/>
            <a:ext cx="3378200" cy="444500"/>
          </a:xfrm>
          <a:custGeom>
            <a:avLst/>
            <a:gdLst>
              <a:gd name="connsiteX0" fmla="*/ 3162300 w 3378200"/>
              <a:gd name="connsiteY0" fmla="*/ 0 h 444500"/>
              <a:gd name="connsiteX1" fmla="*/ 3378200 w 3378200"/>
              <a:gd name="connsiteY1" fmla="*/ 0 h 444500"/>
              <a:gd name="connsiteX2" fmla="*/ 3378200 w 3378200"/>
              <a:gd name="connsiteY2" fmla="*/ 444500 h 444500"/>
              <a:gd name="connsiteX3" fmla="*/ 0 w 3378200"/>
              <a:gd name="connsiteY3" fmla="*/ 444500 h 444500"/>
              <a:gd name="connsiteX4" fmla="*/ 0 w 3378200"/>
              <a:gd name="connsiteY4" fmla="*/ 19050 h 444500"/>
              <a:gd name="connsiteX5" fmla="*/ 209550 w 3378200"/>
              <a:gd name="connsiteY5" fmla="*/ 1905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8200" h="444500">
                <a:moveTo>
                  <a:pt x="3162300" y="0"/>
                </a:moveTo>
                <a:lnTo>
                  <a:pt x="3378200" y="0"/>
                </a:lnTo>
                <a:lnTo>
                  <a:pt x="3378200" y="444500"/>
                </a:lnTo>
                <a:lnTo>
                  <a:pt x="0" y="444500"/>
                </a:lnTo>
                <a:lnTo>
                  <a:pt x="0" y="19050"/>
                </a:lnTo>
                <a:lnTo>
                  <a:pt x="209550" y="1905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48419" y="13681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24" name="正方形/長方形 23"/>
          <p:cNvSpPr/>
          <p:nvPr/>
        </p:nvSpPr>
        <p:spPr>
          <a:xfrm>
            <a:off x="1257963" y="1368177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376611" y="13681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2986155" y="1368177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654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39" y="537252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4"/>
            <a:ext cx="2666982" cy="2139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6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89" y="153706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799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28" y="39323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3" idx="6"/>
            <a:endCxn id="44" idx="1"/>
          </p:cNvCxnSpPr>
          <p:nvPr/>
        </p:nvCxnSpPr>
        <p:spPr>
          <a:xfrm>
            <a:off x="578098" y="1887548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434077" y="1815538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01061" y="100912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01280" y="108113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2032" y="188754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1" y="1062424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44878" y="161818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187223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28"/>
          <p:cNvCxnSpPr>
            <a:stCxn id="44" idx="3"/>
            <a:endCxn id="39" idx="3"/>
          </p:cNvCxnSpPr>
          <p:nvPr/>
        </p:nvCxnSpPr>
        <p:spPr>
          <a:xfrm flipV="1">
            <a:off x="2512359" y="1132051"/>
            <a:ext cx="609793" cy="755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01280" y="827674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501280" y="177002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728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39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4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6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89" y="153706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799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28" y="48848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44878" y="184347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24" idx="4"/>
            <a:endCxn id="44" idx="0"/>
          </p:cNvCxnSpPr>
          <p:nvPr/>
        </p:nvCxnSpPr>
        <p:spPr>
          <a:xfrm flipH="1">
            <a:off x="1978619" y="1645156"/>
            <a:ext cx="301" cy="198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1906909" y="15011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35" name="直線矢印コネクタ 28"/>
          <p:cNvCxnSpPr/>
          <p:nvPr/>
        </p:nvCxnSpPr>
        <p:spPr>
          <a:xfrm>
            <a:off x="506090" y="142493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04281" y="83491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Region0</a:t>
            </a:r>
            <a:endParaRPr lang="ja-JP" altLang="en-US" sz="1000" dirty="0"/>
          </a:p>
        </p:txBody>
      </p:sp>
      <p:sp>
        <p:nvSpPr>
          <p:cNvPr id="47" name="正方形/長方形 46"/>
          <p:cNvSpPr/>
          <p:nvPr/>
        </p:nvSpPr>
        <p:spPr>
          <a:xfrm>
            <a:off x="604281" y="157314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smtClean="0"/>
              <a:t>Region1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5765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39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4"/>
            <a:ext cx="2666982" cy="32192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6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89" y="153706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799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28" y="48848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01061" y="100912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01280" y="108113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2032" y="293159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1" y="1062424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44878" y="184347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01280" y="827674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3" name="直線矢印コネクタ 28"/>
          <p:cNvCxnSpPr>
            <a:stCxn id="24" idx="4"/>
            <a:endCxn id="44" idx="0"/>
          </p:cNvCxnSpPr>
          <p:nvPr/>
        </p:nvCxnSpPr>
        <p:spPr>
          <a:xfrm flipH="1">
            <a:off x="1978619" y="1645156"/>
            <a:ext cx="301" cy="198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1906909" y="15011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27" name="角丸四角形 26"/>
          <p:cNvSpPr/>
          <p:nvPr/>
        </p:nvSpPr>
        <p:spPr>
          <a:xfrm>
            <a:off x="1444878" y="2626292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>
            <a:off x="1449639" y="2880345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28"/>
          <p:cNvCxnSpPr/>
          <p:nvPr/>
        </p:nvCxnSpPr>
        <p:spPr>
          <a:xfrm>
            <a:off x="506090" y="142493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28"/>
          <p:cNvCxnSpPr/>
          <p:nvPr/>
        </p:nvCxnSpPr>
        <p:spPr>
          <a:xfrm>
            <a:off x="506090" y="248227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04281" y="83491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Region1</a:t>
            </a:r>
            <a:endParaRPr lang="ja-JP" altLang="en-US" sz="1000" dirty="0"/>
          </a:p>
        </p:txBody>
      </p:sp>
      <p:sp>
        <p:nvSpPr>
          <p:cNvPr id="47" name="正方形/長方形 46"/>
          <p:cNvSpPr/>
          <p:nvPr/>
        </p:nvSpPr>
        <p:spPr>
          <a:xfrm>
            <a:off x="604281" y="157314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Region2</a:t>
            </a:r>
            <a:endParaRPr lang="ja-JP" altLang="en-US" sz="1000" dirty="0"/>
          </a:p>
        </p:txBody>
      </p:sp>
      <p:cxnSp>
        <p:nvCxnSpPr>
          <p:cNvPr id="48" name="直線矢印コネクタ 28"/>
          <p:cNvCxnSpPr>
            <a:stCxn id="49" idx="6"/>
          </p:cNvCxnSpPr>
          <p:nvPr/>
        </p:nvCxnSpPr>
        <p:spPr>
          <a:xfrm>
            <a:off x="578098" y="2931593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ローチャート : 結合子 48"/>
          <p:cNvSpPr/>
          <p:nvPr/>
        </p:nvSpPr>
        <p:spPr>
          <a:xfrm>
            <a:off x="434077" y="2859583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50" name="正方形/長方形 49"/>
          <p:cNvSpPr/>
          <p:nvPr/>
        </p:nvSpPr>
        <p:spPr>
          <a:xfrm>
            <a:off x="604281" y="259231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Region?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4796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53" idx="2"/>
          </p:cNvCxnSpPr>
          <p:nvPr/>
        </p:nvCxnSpPr>
        <p:spPr>
          <a:xfrm>
            <a:off x="1554697" y="1323137"/>
            <a:ext cx="2380" cy="621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4035133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Title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246221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smtClean="0"/>
              <a:t>action1</a:t>
            </a:r>
            <a:endParaRPr lang="en-US" altLang="ja-JP" sz="1000" dirty="0"/>
          </a:p>
        </p:txBody>
      </p:sp>
      <p:cxnSp>
        <p:nvCxnSpPr>
          <p:cNvPr id="158" name="直線矢印コネクタ 28"/>
          <p:cNvCxnSpPr>
            <a:stCxn id="163" idx="6"/>
          </p:cNvCxnSpPr>
          <p:nvPr/>
        </p:nvCxnSpPr>
        <p:spPr>
          <a:xfrm>
            <a:off x="889703" y="1098241"/>
            <a:ext cx="37760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745682" y="1026231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334761" y="1472806"/>
            <a:ext cx="144986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event[guard]/action</a:t>
            </a:r>
            <a:endParaRPr lang="ja-JP" altLang="en-US" sz="1000" dirty="0"/>
          </a:p>
        </p:txBody>
      </p:sp>
      <p:grpSp>
        <p:nvGrpSpPr>
          <p:cNvPr id="121" name="グループ化 120"/>
          <p:cNvGrpSpPr/>
          <p:nvPr/>
        </p:nvGrpSpPr>
        <p:grpSpPr>
          <a:xfrm>
            <a:off x="2222896" y="1018520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122" name="フローチャート : 結合子 12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124" name="直線コネクタ 123"/>
            <p:cNvCxnSpPr>
              <a:stCxn id="122" idx="1"/>
              <a:endCxn id="12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>
              <a:stCxn id="122" idx="7"/>
              <a:endCxn id="12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グループ化 1"/>
          <p:cNvGrpSpPr/>
          <p:nvPr/>
        </p:nvGrpSpPr>
        <p:grpSpPr>
          <a:xfrm>
            <a:off x="1483500" y="1914779"/>
            <a:ext cx="144021" cy="144020"/>
            <a:chOff x="759204" y="1949037"/>
            <a:chExt cx="144021" cy="144020"/>
          </a:xfrm>
        </p:grpSpPr>
        <p:sp>
          <p:nvSpPr>
            <p:cNvPr id="16" name="フローチャート : 結合子 15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7" name="フローチャート : 結合子 16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71591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378949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4" y="1323137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3" idx="1"/>
          </p:cNvCxnSpPr>
          <p:nvPr/>
        </p:nvCxnSpPr>
        <p:spPr>
          <a:xfrm rot="5400000" flipH="1">
            <a:off x="1003007" y="77144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629087" y="325694"/>
            <a:ext cx="81953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/</a:t>
            </a:r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6953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378949" cy="27872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Init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89832" y="2448297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4" idx="0"/>
          </p:cNvCxnSpPr>
          <p:nvPr/>
        </p:nvCxnSpPr>
        <p:spPr>
          <a:xfrm>
            <a:off x="1554697" y="1323137"/>
            <a:ext cx="2380" cy="405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629087" y="1402566"/>
            <a:ext cx="81953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/</a:t>
            </a:r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4" name="角丸四角形 13"/>
          <p:cNvSpPr/>
          <p:nvPr/>
        </p:nvSpPr>
        <p:spPr>
          <a:xfrm>
            <a:off x="813737" y="172821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811357" y="1978553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808226" y="1978553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cxnSp>
        <p:nvCxnSpPr>
          <p:cNvPr id="17" name="直線矢印コネクタ 28"/>
          <p:cNvCxnSpPr>
            <a:stCxn id="14" idx="2"/>
            <a:endCxn id="14" idx="1"/>
          </p:cNvCxnSpPr>
          <p:nvPr/>
        </p:nvCxnSpPr>
        <p:spPr>
          <a:xfrm rot="5400000" flipH="1">
            <a:off x="1005387" y="189660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2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450956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041349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1548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Internal and self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553998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 smtClean="0"/>
          </a:p>
          <a:p>
            <a:r>
              <a:rPr lang="en-US" altLang="ja-JP" sz="1000" dirty="0" smtClean="0"/>
              <a:t>Event2 / Action2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3" y="1323137"/>
            <a:ext cx="102266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3" idx="1"/>
          </p:cNvCxnSpPr>
          <p:nvPr/>
        </p:nvCxnSpPr>
        <p:spPr>
          <a:xfrm rot="5400000" flipH="1">
            <a:off x="1003007" y="77144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1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2810997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629087" y="1376816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" idx="0"/>
          </p:cNvCxnSpPr>
          <p:nvPr/>
        </p:nvCxnSpPr>
        <p:spPr>
          <a:xfrm rot="5400000">
            <a:off x="1388400" y="1184980"/>
            <a:ext cx="33259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結合子 14"/>
          <p:cNvSpPr/>
          <p:nvPr/>
        </p:nvSpPr>
        <p:spPr>
          <a:xfrm>
            <a:off x="1518690" y="1351278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stCxn id="15" idx="2"/>
            <a:endCxn id="153" idx="1"/>
          </p:cNvCxnSpPr>
          <p:nvPr/>
        </p:nvCxnSpPr>
        <p:spPr>
          <a:xfrm rot="10800000">
            <a:off x="811358" y="810870"/>
            <a:ext cx="707333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5" idx="6"/>
            <a:endCxn id="153" idx="3"/>
          </p:cNvCxnSpPr>
          <p:nvPr/>
        </p:nvCxnSpPr>
        <p:spPr>
          <a:xfrm flipV="1">
            <a:off x="1590702" y="810870"/>
            <a:ext cx="707334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50387" y="1032261"/>
            <a:ext cx="826224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98614" y="1376816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2]/Action2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706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951612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6" y="165134"/>
            <a:ext cx="3528953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208272" y="603057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213033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81981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endCxn id="153" idx="1"/>
          </p:cNvCxnSpPr>
          <p:nvPr/>
        </p:nvCxnSpPr>
        <p:spPr>
          <a:xfrm rot="10800000">
            <a:off x="1208272" y="810871"/>
            <a:ext cx="629150" cy="485299"/>
          </a:xfrm>
          <a:prstGeom prst="bentConnector3">
            <a:avLst>
              <a:gd name="adj1" fmla="val 13633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endCxn id="153" idx="3"/>
          </p:cNvCxnSpPr>
          <p:nvPr/>
        </p:nvCxnSpPr>
        <p:spPr>
          <a:xfrm flipV="1">
            <a:off x="2125456" y="810870"/>
            <a:ext cx="569495" cy="485299"/>
          </a:xfrm>
          <a:prstGeom prst="bentConnector3">
            <a:avLst>
              <a:gd name="adj1" fmla="val 14014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216371" y="1296171"/>
            <a:ext cx="173524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2]/Action2</a:t>
            </a:r>
            <a:endParaRPr lang="ja-JP" altLang="en-US" sz="10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2125456" y="1018685"/>
            <a:ext cx="0" cy="277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1837422" y="1018683"/>
            <a:ext cx="0" cy="277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935389" y="1296171"/>
            <a:ext cx="173524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</a:t>
            </a:r>
            <a:r>
              <a:rPr lang="en-US" altLang="ja-JP" sz="1000" smtClean="0"/>
              <a:t>== 1]/Action1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4899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2810997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629087" y="1376816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" idx="0"/>
          </p:cNvCxnSpPr>
          <p:nvPr/>
        </p:nvCxnSpPr>
        <p:spPr>
          <a:xfrm rot="5400000">
            <a:off x="1388400" y="1184980"/>
            <a:ext cx="33259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結合子 14"/>
          <p:cNvSpPr/>
          <p:nvPr/>
        </p:nvSpPr>
        <p:spPr>
          <a:xfrm>
            <a:off x="1518690" y="1351278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stCxn id="15" idx="2"/>
            <a:endCxn id="153" idx="1"/>
          </p:cNvCxnSpPr>
          <p:nvPr/>
        </p:nvCxnSpPr>
        <p:spPr>
          <a:xfrm rot="10800000">
            <a:off x="811358" y="810870"/>
            <a:ext cx="707333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5" idx="6"/>
            <a:endCxn id="153" idx="3"/>
          </p:cNvCxnSpPr>
          <p:nvPr/>
        </p:nvCxnSpPr>
        <p:spPr>
          <a:xfrm flipV="1">
            <a:off x="1590702" y="810870"/>
            <a:ext cx="707334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50387" y="1032261"/>
            <a:ext cx="826224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577201" y="1376816"/>
            <a:ext cx="96988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[else]/Action2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117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2810998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57077" y="1511811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35" idx="0"/>
          </p:cNvCxnSpPr>
          <p:nvPr/>
        </p:nvCxnSpPr>
        <p:spPr>
          <a:xfrm flipH="1">
            <a:off x="1554696" y="1141793"/>
            <a:ext cx="1" cy="3301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35" idx="2"/>
            <a:endCxn id="153" idx="1"/>
          </p:cNvCxnSpPr>
          <p:nvPr/>
        </p:nvCxnSpPr>
        <p:spPr>
          <a:xfrm rot="10800000">
            <a:off x="811358" y="872426"/>
            <a:ext cx="707333" cy="635495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5" idx="6"/>
            <a:endCxn id="153" idx="3"/>
          </p:cNvCxnSpPr>
          <p:nvPr/>
        </p:nvCxnSpPr>
        <p:spPr>
          <a:xfrm flipV="1">
            <a:off x="1590702" y="872425"/>
            <a:ext cx="707334" cy="635495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14640" y="1121956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432395" y="1511812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811357" y="857110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  <p:sp>
        <p:nvSpPr>
          <p:cNvPr id="35" name="フローチャート : 結合子 34"/>
          <p:cNvSpPr/>
          <p:nvPr/>
        </p:nvSpPr>
        <p:spPr>
          <a:xfrm>
            <a:off x="1518690" y="1471914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412931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2810998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Choice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57077" y="1511811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2" idx="0"/>
          </p:cNvCxnSpPr>
          <p:nvPr/>
        </p:nvCxnSpPr>
        <p:spPr>
          <a:xfrm>
            <a:off x="1554697" y="1141793"/>
            <a:ext cx="2380" cy="3174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2" idx="1"/>
            <a:endCxn id="153" idx="1"/>
          </p:cNvCxnSpPr>
          <p:nvPr/>
        </p:nvCxnSpPr>
        <p:spPr>
          <a:xfrm rot="10800000">
            <a:off x="811358" y="872426"/>
            <a:ext cx="667227" cy="639387"/>
          </a:xfrm>
          <a:prstGeom prst="bentConnector3">
            <a:avLst>
              <a:gd name="adj1" fmla="val 13426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2" idx="3"/>
            <a:endCxn id="153" idx="3"/>
          </p:cNvCxnSpPr>
          <p:nvPr/>
        </p:nvCxnSpPr>
        <p:spPr>
          <a:xfrm flipV="1">
            <a:off x="1635569" y="872425"/>
            <a:ext cx="662467" cy="639387"/>
          </a:xfrm>
          <a:prstGeom prst="bentConnector3">
            <a:avLst>
              <a:gd name="adj1" fmla="val 13450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14640" y="1121956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432395" y="1511812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" name="フローチャート : 判断 1"/>
          <p:cNvSpPr/>
          <p:nvPr/>
        </p:nvSpPr>
        <p:spPr>
          <a:xfrm>
            <a:off x="1478584" y="1459222"/>
            <a:ext cx="156985" cy="10518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811357" y="857110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9455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233</Words>
  <Application>Microsoft Office PowerPoint</Application>
  <PresentationFormat>ユーザー設定</PresentationFormat>
  <Paragraphs>131</Paragraphs>
  <Slides>17</Slides>
  <Notes>17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0485193 近藤 貴俊</dc:creator>
  <cp:lastModifiedBy>p0485193</cp:lastModifiedBy>
  <cp:revision>21</cp:revision>
  <dcterms:created xsi:type="dcterms:W3CDTF">2012-01-23T00:40:33Z</dcterms:created>
  <dcterms:modified xsi:type="dcterms:W3CDTF">2012-05-24T02:49:46Z</dcterms:modified>
</cp:coreProperties>
</file>