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58" r:id="rId11"/>
  </p:sldIdLst>
  <p:sldSz cx="4321175" cy="3600450"/>
  <p:notesSz cx="6858000" cy="9144000"/>
  <p:defaultTextStyle>
    <a:defPPr>
      <a:defRPr lang="ja-JP"/>
    </a:defPPr>
    <a:lvl1pPr marL="0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226312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452624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678935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905247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131559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1357871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1584182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1810494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-714" y="-84"/>
      </p:cViewPr>
      <p:guideLst>
        <p:guide orient="horz" pos="1134"/>
        <p:guide pos="13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477F9-361B-4780-B227-665A41208240}" type="datetimeFigureOut">
              <a:rPr kumimoji="1" lang="ja-JP" altLang="en-US" smtClean="0"/>
              <a:t>2012/2/15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685800"/>
            <a:ext cx="4114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9C2F3-04A0-42CA-AAE4-376960D334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50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1pPr>
    <a:lvl2pPr marL="226312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2pPr>
    <a:lvl3pPr marL="452624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3pPr>
    <a:lvl4pPr marL="678935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4pPr>
    <a:lvl5pPr marL="905247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5pPr>
    <a:lvl6pPr marL="1131559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6pPr>
    <a:lvl7pPr marL="1357871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7pPr>
    <a:lvl8pPr marL="1584182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8pPr>
    <a:lvl9pPr marL="1810494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4089" y="1118474"/>
            <a:ext cx="3672999" cy="77176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48177" y="2040256"/>
            <a:ext cx="3024823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6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2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78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05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31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57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84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10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132853" y="144186"/>
            <a:ext cx="972264" cy="3072051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16059" y="144186"/>
            <a:ext cx="2844773" cy="307205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1343" y="2313623"/>
            <a:ext cx="3672999" cy="715089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1343" y="1526025"/>
            <a:ext cx="3672999" cy="787598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631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262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7893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90524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1315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35787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58418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81049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16059" y="840106"/>
            <a:ext cx="1908519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196599" y="840106"/>
            <a:ext cx="1908519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16059" y="805934"/>
            <a:ext cx="190926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2" indent="0">
              <a:buNone/>
              <a:defRPr sz="1000" b="1"/>
            </a:lvl2pPr>
            <a:lvl3pPr marL="452624" indent="0">
              <a:buNone/>
              <a:defRPr sz="900" b="1"/>
            </a:lvl3pPr>
            <a:lvl4pPr marL="678935" indent="0">
              <a:buNone/>
              <a:defRPr sz="800" b="1"/>
            </a:lvl4pPr>
            <a:lvl5pPr marL="905247" indent="0">
              <a:buNone/>
              <a:defRPr sz="800" b="1"/>
            </a:lvl5pPr>
            <a:lvl6pPr marL="1131559" indent="0">
              <a:buNone/>
              <a:defRPr sz="800" b="1"/>
            </a:lvl6pPr>
            <a:lvl7pPr marL="1357871" indent="0">
              <a:buNone/>
              <a:defRPr sz="800" b="1"/>
            </a:lvl7pPr>
            <a:lvl8pPr marL="1584182" indent="0">
              <a:buNone/>
              <a:defRPr sz="800" b="1"/>
            </a:lvl8pPr>
            <a:lvl9pPr marL="1810494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16059" y="1141809"/>
            <a:ext cx="190926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2195098" y="805934"/>
            <a:ext cx="191001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2" indent="0">
              <a:buNone/>
              <a:defRPr sz="1000" b="1"/>
            </a:lvl2pPr>
            <a:lvl3pPr marL="452624" indent="0">
              <a:buNone/>
              <a:defRPr sz="900" b="1"/>
            </a:lvl3pPr>
            <a:lvl4pPr marL="678935" indent="0">
              <a:buNone/>
              <a:defRPr sz="800" b="1"/>
            </a:lvl4pPr>
            <a:lvl5pPr marL="905247" indent="0">
              <a:buNone/>
              <a:defRPr sz="800" b="1"/>
            </a:lvl5pPr>
            <a:lvl6pPr marL="1131559" indent="0">
              <a:buNone/>
              <a:defRPr sz="800" b="1"/>
            </a:lvl6pPr>
            <a:lvl7pPr marL="1357871" indent="0">
              <a:buNone/>
              <a:defRPr sz="800" b="1"/>
            </a:lvl7pPr>
            <a:lvl8pPr marL="1584182" indent="0">
              <a:buNone/>
              <a:defRPr sz="800" b="1"/>
            </a:lvl8pPr>
            <a:lvl9pPr marL="1810494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2195098" y="1141809"/>
            <a:ext cx="191001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2012/2/15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2012/2/15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2012/2/15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6060" y="143351"/>
            <a:ext cx="1421636" cy="61007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689460" y="143352"/>
            <a:ext cx="2415657" cy="3072884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16060" y="753428"/>
            <a:ext cx="1421636" cy="2462808"/>
          </a:xfrm>
        </p:spPr>
        <p:txBody>
          <a:bodyPr/>
          <a:lstStyle>
            <a:lvl1pPr marL="0" indent="0">
              <a:buNone/>
              <a:defRPr sz="600"/>
            </a:lvl1pPr>
            <a:lvl2pPr marL="226312" indent="0">
              <a:buNone/>
              <a:defRPr sz="500"/>
            </a:lvl2pPr>
            <a:lvl3pPr marL="452624" indent="0">
              <a:buNone/>
              <a:defRPr sz="500"/>
            </a:lvl3pPr>
            <a:lvl4pPr marL="678935" indent="0">
              <a:buNone/>
              <a:defRPr sz="400"/>
            </a:lvl4pPr>
            <a:lvl5pPr marL="905247" indent="0">
              <a:buNone/>
              <a:defRPr sz="400"/>
            </a:lvl5pPr>
            <a:lvl6pPr marL="1131559" indent="0">
              <a:buNone/>
              <a:defRPr sz="400"/>
            </a:lvl6pPr>
            <a:lvl7pPr marL="1357871" indent="0">
              <a:buNone/>
              <a:defRPr sz="400"/>
            </a:lvl7pPr>
            <a:lvl8pPr marL="1584182" indent="0">
              <a:buNone/>
              <a:defRPr sz="400"/>
            </a:lvl8pPr>
            <a:lvl9pPr marL="1810494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6980" y="2520316"/>
            <a:ext cx="2592705" cy="297537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846980" y="321707"/>
            <a:ext cx="2592705" cy="2160270"/>
          </a:xfrm>
        </p:spPr>
        <p:txBody>
          <a:bodyPr/>
          <a:lstStyle>
            <a:lvl1pPr marL="0" indent="0">
              <a:buNone/>
              <a:defRPr sz="1500"/>
            </a:lvl1pPr>
            <a:lvl2pPr marL="226312" indent="0">
              <a:buNone/>
              <a:defRPr sz="1400"/>
            </a:lvl2pPr>
            <a:lvl3pPr marL="452624" indent="0">
              <a:buNone/>
              <a:defRPr sz="1200"/>
            </a:lvl3pPr>
            <a:lvl4pPr marL="678935" indent="0">
              <a:buNone/>
              <a:defRPr sz="1000"/>
            </a:lvl4pPr>
            <a:lvl5pPr marL="905247" indent="0">
              <a:buNone/>
              <a:defRPr sz="1000"/>
            </a:lvl5pPr>
            <a:lvl6pPr marL="1131559" indent="0">
              <a:buNone/>
              <a:defRPr sz="1000"/>
            </a:lvl6pPr>
            <a:lvl7pPr marL="1357871" indent="0">
              <a:buNone/>
              <a:defRPr sz="1000"/>
            </a:lvl7pPr>
            <a:lvl8pPr marL="1584182" indent="0">
              <a:buNone/>
              <a:defRPr sz="1000"/>
            </a:lvl8pPr>
            <a:lvl9pPr marL="1810494" indent="0">
              <a:buNone/>
              <a:defRPr sz="1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846980" y="2817853"/>
            <a:ext cx="2592705" cy="422553"/>
          </a:xfrm>
        </p:spPr>
        <p:txBody>
          <a:bodyPr/>
          <a:lstStyle>
            <a:lvl1pPr marL="0" indent="0">
              <a:buNone/>
              <a:defRPr sz="600"/>
            </a:lvl1pPr>
            <a:lvl2pPr marL="226312" indent="0">
              <a:buNone/>
              <a:defRPr sz="500"/>
            </a:lvl2pPr>
            <a:lvl3pPr marL="452624" indent="0">
              <a:buNone/>
              <a:defRPr sz="500"/>
            </a:lvl3pPr>
            <a:lvl4pPr marL="678935" indent="0">
              <a:buNone/>
              <a:defRPr sz="400"/>
            </a:lvl4pPr>
            <a:lvl5pPr marL="905247" indent="0">
              <a:buNone/>
              <a:defRPr sz="400"/>
            </a:lvl5pPr>
            <a:lvl6pPr marL="1131559" indent="0">
              <a:buNone/>
              <a:defRPr sz="400"/>
            </a:lvl6pPr>
            <a:lvl7pPr marL="1357871" indent="0">
              <a:buNone/>
              <a:defRPr sz="400"/>
            </a:lvl7pPr>
            <a:lvl8pPr marL="1584182" indent="0">
              <a:buNone/>
              <a:defRPr sz="400"/>
            </a:lvl8pPr>
            <a:lvl9pPr marL="1810494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216060" y="144185"/>
            <a:ext cx="3889058" cy="600075"/>
          </a:xfrm>
          <a:prstGeom prst="rect">
            <a:avLst/>
          </a:prstGeom>
        </p:spPr>
        <p:txBody>
          <a:bodyPr vert="horz" lIns="45262" tIns="22631" rIns="45262" bIns="22631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16060" y="840106"/>
            <a:ext cx="3889058" cy="2376131"/>
          </a:xfrm>
          <a:prstGeom prst="rect">
            <a:avLst/>
          </a:prstGeom>
        </p:spPr>
        <p:txBody>
          <a:bodyPr vert="horz" lIns="45262" tIns="22631" rIns="45262" bIns="22631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216060" y="3337084"/>
            <a:ext cx="1008274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2012/2/15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476402" y="3337084"/>
            <a:ext cx="1368373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3096844" y="3337084"/>
            <a:ext cx="1008274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2624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734" indent="-169734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7757" indent="-141445" algn="l" defTabSz="452624" rtl="0" eaLnBrk="1" latinLnBrk="0" hangingPunct="1">
        <a:spcBef>
          <a:spcPct val="20000"/>
        </a:spcBef>
        <a:buFont typeface="Arial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65780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92091" indent="-113156" algn="l" defTabSz="452624" rtl="0" eaLnBrk="1" latinLnBrk="0" hangingPunct="1">
        <a:spcBef>
          <a:spcPct val="20000"/>
        </a:spcBef>
        <a:buFont typeface="Arial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18403" indent="-113156" algn="l" defTabSz="452624" rtl="0" eaLnBrk="1" latinLnBrk="0" hangingPunct="1">
        <a:spcBef>
          <a:spcPct val="20000"/>
        </a:spcBef>
        <a:buFont typeface="Arial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44715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026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97338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23650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6312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2624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78935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05247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59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871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84182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10494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2378949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6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4" y="1323137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1483500" y="1605760"/>
            <a:ext cx="144021" cy="144020"/>
            <a:chOff x="759204" y="1949037"/>
            <a:chExt cx="144021" cy="144020"/>
          </a:xfrm>
        </p:grpSpPr>
        <p:sp>
          <p:nvSpPr>
            <p:cNvPr id="16" name="フローチャート : 結合子 15"/>
            <p:cNvSpPr/>
            <p:nvPr/>
          </p:nvSpPr>
          <p:spPr>
            <a:xfrm>
              <a:off x="759204" y="1949037"/>
              <a:ext cx="144021" cy="14402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17" name="フローチャート : 結合子 16"/>
            <p:cNvSpPr/>
            <p:nvPr/>
          </p:nvSpPr>
          <p:spPr>
            <a:xfrm>
              <a:off x="795208" y="1985042"/>
              <a:ext cx="72011" cy="7201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</p:grpSp>
      <p:cxnSp>
        <p:nvCxnSpPr>
          <p:cNvPr id="21" name="直線矢印コネクタ 28"/>
          <p:cNvCxnSpPr>
            <a:stCxn id="153" idx="2"/>
            <a:endCxn id="16" idx="0"/>
          </p:cNvCxnSpPr>
          <p:nvPr/>
        </p:nvCxnSpPr>
        <p:spPr>
          <a:xfrm>
            <a:off x="1554697" y="1323137"/>
            <a:ext cx="814" cy="2826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57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53" idx="2"/>
          </p:cNvCxnSpPr>
          <p:nvPr/>
        </p:nvCxnSpPr>
        <p:spPr>
          <a:xfrm>
            <a:off x="1554697" y="1323137"/>
            <a:ext cx="2380" cy="6211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4035133" cy="3291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6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Title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246221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smtClean="0"/>
              <a:t>action1</a:t>
            </a:r>
            <a:endParaRPr lang="en-US" altLang="ja-JP" sz="1000" dirty="0"/>
          </a:p>
        </p:txBody>
      </p:sp>
      <p:cxnSp>
        <p:nvCxnSpPr>
          <p:cNvPr id="158" name="直線矢印コネクタ 28"/>
          <p:cNvCxnSpPr>
            <a:stCxn id="163" idx="6"/>
          </p:cNvCxnSpPr>
          <p:nvPr/>
        </p:nvCxnSpPr>
        <p:spPr>
          <a:xfrm>
            <a:off x="889703" y="1098241"/>
            <a:ext cx="37760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745682" y="1026231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334761" y="1472806"/>
            <a:ext cx="144986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event[guard]/action</a:t>
            </a:r>
            <a:endParaRPr lang="ja-JP" altLang="en-US" sz="1000" dirty="0"/>
          </a:p>
        </p:txBody>
      </p:sp>
      <p:grpSp>
        <p:nvGrpSpPr>
          <p:cNvPr id="121" name="グループ化 120"/>
          <p:cNvGrpSpPr/>
          <p:nvPr/>
        </p:nvGrpSpPr>
        <p:grpSpPr>
          <a:xfrm>
            <a:off x="2222896" y="1018520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122" name="フローチャート : 結合子 12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124" name="直線コネクタ 123"/>
            <p:cNvCxnSpPr>
              <a:stCxn id="122" idx="1"/>
              <a:endCxn id="12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>
              <a:stCxn id="122" idx="7"/>
              <a:endCxn id="12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グループ化 1"/>
          <p:cNvGrpSpPr/>
          <p:nvPr/>
        </p:nvGrpSpPr>
        <p:grpSpPr>
          <a:xfrm>
            <a:off x="1483500" y="1914779"/>
            <a:ext cx="144021" cy="144020"/>
            <a:chOff x="759204" y="1949037"/>
            <a:chExt cx="144021" cy="144020"/>
          </a:xfrm>
        </p:grpSpPr>
        <p:sp>
          <p:nvSpPr>
            <p:cNvPr id="16" name="フローチャート : 結合子 15"/>
            <p:cNvSpPr/>
            <p:nvPr/>
          </p:nvSpPr>
          <p:spPr>
            <a:xfrm>
              <a:off x="759204" y="1949037"/>
              <a:ext cx="144021" cy="14402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17" name="フローチャート : 結合子 16"/>
            <p:cNvSpPr/>
            <p:nvPr/>
          </p:nvSpPr>
          <p:spPr>
            <a:xfrm>
              <a:off x="795208" y="1985042"/>
              <a:ext cx="72011" cy="7201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171591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2378949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6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4" y="1323137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3" idx="1"/>
          </p:cNvCxnSpPr>
          <p:nvPr/>
        </p:nvCxnSpPr>
        <p:spPr>
          <a:xfrm rot="5400000" flipH="1">
            <a:off x="1003007" y="77144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629087" y="325694"/>
            <a:ext cx="819532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/</a:t>
            </a:r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6953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2378949" cy="27872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6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Init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89832" y="2448297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4" idx="0"/>
          </p:cNvCxnSpPr>
          <p:nvPr/>
        </p:nvCxnSpPr>
        <p:spPr>
          <a:xfrm>
            <a:off x="1554697" y="1323137"/>
            <a:ext cx="2380" cy="405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629087" y="1402566"/>
            <a:ext cx="819532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/</a:t>
            </a:r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4" name="角丸四角形 13"/>
          <p:cNvSpPr/>
          <p:nvPr/>
        </p:nvSpPr>
        <p:spPr>
          <a:xfrm>
            <a:off x="813737" y="172821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811357" y="1978553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808226" y="1978553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cxnSp>
        <p:nvCxnSpPr>
          <p:cNvPr id="17" name="直線矢印コネクタ 28"/>
          <p:cNvCxnSpPr>
            <a:stCxn id="14" idx="2"/>
            <a:endCxn id="14" idx="1"/>
          </p:cNvCxnSpPr>
          <p:nvPr/>
        </p:nvCxnSpPr>
        <p:spPr>
          <a:xfrm rot="5400000" flipH="1">
            <a:off x="1005387" y="189660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2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2450956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041349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15481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Internal and self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553998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 smtClean="0"/>
          </a:p>
          <a:p>
            <a:r>
              <a:rPr lang="en-US" altLang="ja-JP" sz="1000" dirty="0" smtClean="0"/>
              <a:t>Event2 / Action2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3" y="1323137"/>
            <a:ext cx="102266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3" idx="1"/>
          </p:cNvCxnSpPr>
          <p:nvPr/>
        </p:nvCxnSpPr>
        <p:spPr>
          <a:xfrm rot="5400000" flipH="1">
            <a:off x="1003007" y="77144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17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2810997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629087" y="1376816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" idx="0"/>
          </p:cNvCxnSpPr>
          <p:nvPr/>
        </p:nvCxnSpPr>
        <p:spPr>
          <a:xfrm rot="5400000">
            <a:off x="1388400" y="1184980"/>
            <a:ext cx="33259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 : 結合子 14"/>
          <p:cNvSpPr/>
          <p:nvPr/>
        </p:nvSpPr>
        <p:spPr>
          <a:xfrm>
            <a:off x="1518690" y="1351278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stCxn id="15" idx="2"/>
            <a:endCxn id="153" idx="1"/>
          </p:cNvCxnSpPr>
          <p:nvPr/>
        </p:nvCxnSpPr>
        <p:spPr>
          <a:xfrm rot="10800000">
            <a:off x="811358" y="810870"/>
            <a:ext cx="707333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5" idx="6"/>
            <a:endCxn id="153" idx="3"/>
          </p:cNvCxnSpPr>
          <p:nvPr/>
        </p:nvCxnSpPr>
        <p:spPr>
          <a:xfrm flipV="1">
            <a:off x="1590702" y="810870"/>
            <a:ext cx="707334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50387" y="1032261"/>
            <a:ext cx="826224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98614" y="1376816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2]/Action2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7060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951612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6" y="165134"/>
            <a:ext cx="3528953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208272" y="603057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213033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81981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endCxn id="153" idx="1"/>
          </p:cNvCxnSpPr>
          <p:nvPr/>
        </p:nvCxnSpPr>
        <p:spPr>
          <a:xfrm rot="10800000">
            <a:off x="1208272" y="810871"/>
            <a:ext cx="629150" cy="485299"/>
          </a:xfrm>
          <a:prstGeom prst="bentConnector3">
            <a:avLst>
              <a:gd name="adj1" fmla="val 13633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endCxn id="153" idx="3"/>
          </p:cNvCxnSpPr>
          <p:nvPr/>
        </p:nvCxnSpPr>
        <p:spPr>
          <a:xfrm flipV="1">
            <a:off x="2125456" y="810870"/>
            <a:ext cx="569495" cy="485299"/>
          </a:xfrm>
          <a:prstGeom prst="bentConnector3">
            <a:avLst>
              <a:gd name="adj1" fmla="val 14014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216371" y="1296171"/>
            <a:ext cx="173524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2]/Action2</a:t>
            </a:r>
            <a:endParaRPr lang="ja-JP" altLang="en-US" sz="10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2125456" y="1018685"/>
            <a:ext cx="0" cy="277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1837422" y="1018683"/>
            <a:ext cx="0" cy="277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935389" y="1296171"/>
            <a:ext cx="173524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</a:t>
            </a:r>
            <a:r>
              <a:rPr lang="en-US" altLang="ja-JP" sz="1000" smtClean="0"/>
              <a:t>== 1]/Action1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4899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2810997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629087" y="1376816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" idx="0"/>
          </p:cNvCxnSpPr>
          <p:nvPr/>
        </p:nvCxnSpPr>
        <p:spPr>
          <a:xfrm rot="5400000">
            <a:off x="1388400" y="1184980"/>
            <a:ext cx="33259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 : 結合子 14"/>
          <p:cNvSpPr/>
          <p:nvPr/>
        </p:nvSpPr>
        <p:spPr>
          <a:xfrm>
            <a:off x="1518690" y="1351278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stCxn id="15" idx="2"/>
            <a:endCxn id="153" idx="1"/>
          </p:cNvCxnSpPr>
          <p:nvPr/>
        </p:nvCxnSpPr>
        <p:spPr>
          <a:xfrm rot="10800000">
            <a:off x="811358" y="810870"/>
            <a:ext cx="707333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5" idx="6"/>
            <a:endCxn id="153" idx="3"/>
          </p:cNvCxnSpPr>
          <p:nvPr/>
        </p:nvCxnSpPr>
        <p:spPr>
          <a:xfrm flipV="1">
            <a:off x="1590702" y="810870"/>
            <a:ext cx="707334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50387" y="1032261"/>
            <a:ext cx="826224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577201" y="1376816"/>
            <a:ext cx="96988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[else]/Action2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1177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2810998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57077" y="1511811"/>
            <a:ext cx="132359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</a:t>
            </a:r>
            <a:r>
              <a:rPr lang="en-US" altLang="ja-JP" sz="1000" dirty="0" smtClean="0"/>
              <a:t>]/Val1Branch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35" idx="0"/>
          </p:cNvCxnSpPr>
          <p:nvPr/>
        </p:nvCxnSpPr>
        <p:spPr>
          <a:xfrm flipH="1">
            <a:off x="1554696" y="1141793"/>
            <a:ext cx="1" cy="3301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28"/>
          <p:cNvCxnSpPr>
            <a:stCxn id="35" idx="2"/>
            <a:endCxn id="153" idx="1"/>
          </p:cNvCxnSpPr>
          <p:nvPr/>
        </p:nvCxnSpPr>
        <p:spPr>
          <a:xfrm rot="10800000">
            <a:off x="811358" y="872426"/>
            <a:ext cx="707333" cy="635495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35" idx="6"/>
            <a:endCxn id="153" idx="3"/>
          </p:cNvCxnSpPr>
          <p:nvPr/>
        </p:nvCxnSpPr>
        <p:spPr>
          <a:xfrm flipV="1">
            <a:off x="1590702" y="872425"/>
            <a:ext cx="707334" cy="635495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14640" y="1121956"/>
            <a:ext cx="1150005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432395" y="1511812"/>
            <a:ext cx="11223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</a:t>
            </a:r>
            <a:r>
              <a:rPr lang="en-US" altLang="ja-JP" sz="1000" dirty="0" smtClean="0"/>
              <a:t>]/</a:t>
            </a:r>
            <a:r>
              <a:rPr lang="en-US" altLang="ja-JP" sz="1000" dirty="0" err="1" smtClean="0"/>
              <a:t>ElseBranch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811357" y="857110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entry/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=0</a:t>
            </a:r>
            <a:endParaRPr lang="ja-JP" altLang="en-US" sz="1000" dirty="0"/>
          </a:p>
        </p:txBody>
      </p:sp>
      <p:sp>
        <p:nvSpPr>
          <p:cNvPr id="35" name="フローチャート : 結合子 34"/>
          <p:cNvSpPr/>
          <p:nvPr/>
        </p:nvSpPr>
        <p:spPr>
          <a:xfrm>
            <a:off x="1518690" y="1471914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412931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2810998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Choice </a:t>
            </a:r>
            <a:r>
              <a:rPr lang="en-US" altLang="ja-JP" sz="1000" dirty="0" smtClean="0"/>
              <a:t>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57077" y="1511811"/>
            <a:ext cx="132359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</a:t>
            </a:r>
            <a:r>
              <a:rPr lang="en-US" altLang="ja-JP" sz="1000" dirty="0" smtClean="0"/>
              <a:t>]/Val1Branch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2" idx="0"/>
          </p:cNvCxnSpPr>
          <p:nvPr/>
        </p:nvCxnSpPr>
        <p:spPr>
          <a:xfrm>
            <a:off x="1554697" y="1141793"/>
            <a:ext cx="2380" cy="3174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28"/>
          <p:cNvCxnSpPr>
            <a:stCxn id="2" idx="1"/>
            <a:endCxn id="153" idx="1"/>
          </p:cNvCxnSpPr>
          <p:nvPr/>
        </p:nvCxnSpPr>
        <p:spPr>
          <a:xfrm rot="10800000">
            <a:off x="811358" y="872426"/>
            <a:ext cx="667227" cy="639387"/>
          </a:xfrm>
          <a:prstGeom prst="bentConnector3">
            <a:avLst>
              <a:gd name="adj1" fmla="val 13426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2" idx="3"/>
            <a:endCxn id="153" idx="3"/>
          </p:cNvCxnSpPr>
          <p:nvPr/>
        </p:nvCxnSpPr>
        <p:spPr>
          <a:xfrm flipV="1">
            <a:off x="1635569" y="872425"/>
            <a:ext cx="662467" cy="639387"/>
          </a:xfrm>
          <a:prstGeom prst="bentConnector3">
            <a:avLst>
              <a:gd name="adj1" fmla="val 13450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14640" y="1121956"/>
            <a:ext cx="1150005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432395" y="1511812"/>
            <a:ext cx="11223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</a:t>
            </a:r>
            <a:r>
              <a:rPr lang="en-US" altLang="ja-JP" sz="1000" dirty="0" smtClean="0"/>
              <a:t>]/</a:t>
            </a:r>
            <a:r>
              <a:rPr lang="en-US" altLang="ja-JP" sz="1000" dirty="0" err="1" smtClean="0"/>
              <a:t>ElseBranch</a:t>
            </a:r>
            <a:endParaRPr lang="ja-JP" altLang="en-US" sz="1000" dirty="0"/>
          </a:p>
        </p:txBody>
      </p:sp>
      <p:sp>
        <p:nvSpPr>
          <p:cNvPr id="2" name="フローチャート : 判断 1"/>
          <p:cNvSpPr/>
          <p:nvPr/>
        </p:nvSpPr>
        <p:spPr>
          <a:xfrm>
            <a:off x="1478584" y="1459222"/>
            <a:ext cx="156985" cy="10518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811357" y="857110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entry/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=0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9455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148</Words>
  <Application>Microsoft Office PowerPoint</Application>
  <PresentationFormat>ユーザー設定</PresentationFormat>
  <Paragraphs>64</Paragraphs>
  <Slides>10</Slides>
  <Notes>10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0485193 近藤 貴俊</dc:creator>
  <cp:lastModifiedBy>p0485193</cp:lastModifiedBy>
  <cp:revision>9</cp:revision>
  <dcterms:created xsi:type="dcterms:W3CDTF">2012-01-23T00:40:33Z</dcterms:created>
  <dcterms:modified xsi:type="dcterms:W3CDTF">2012-02-15T04:27:09Z</dcterms:modified>
</cp:coreProperties>
</file>