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84" r:id="rId16"/>
    <p:sldId id="285" r:id="rId17"/>
    <p:sldId id="286" r:id="rId18"/>
    <p:sldId id="287" r:id="rId19"/>
    <p:sldId id="279" r:id="rId20"/>
    <p:sldId id="273" r:id="rId21"/>
    <p:sldId id="280" r:id="rId22"/>
    <p:sldId id="281" r:id="rId23"/>
    <p:sldId id="274" r:id="rId24"/>
    <p:sldId id="283" r:id="rId25"/>
    <p:sldId id="275" r:id="rId26"/>
    <p:sldId id="278" r:id="rId27"/>
    <p:sldId id="276" r:id="rId28"/>
    <p:sldId id="277" r:id="rId29"/>
    <p:sldId id="258" r:id="rId30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842" y="-138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499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4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65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47" y="1368177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3" y="2029947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4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25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36" y="21951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88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88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4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36" y="13567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06" y="165670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3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3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2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3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05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0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3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19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3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1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55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537252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77" y="181553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18875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61818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59" y="1132051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0" y="177002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3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3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2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3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05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0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3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19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3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1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55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760336" y="118535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760336" y="161439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537252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77" y="181553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18875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61818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59" y="1132051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0" y="177002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70112" y="165620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384262" y="815057"/>
            <a:ext cx="2668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4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39" y="1563962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818015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240241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5" y="149195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86" y="203069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688469" y="136835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67" name="角丸四角形 66"/>
          <p:cNvSpPr/>
          <p:nvPr/>
        </p:nvSpPr>
        <p:spPr>
          <a:xfrm>
            <a:off x="1651133" y="54568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3" y="815057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3" y="1084425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3" y="1080145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57" y="2058234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72" name="角丸四角形 71"/>
          <p:cNvSpPr/>
          <p:nvPr/>
        </p:nvSpPr>
        <p:spPr>
          <a:xfrm>
            <a:off x="1631539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86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86" y="291589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  <a:endCxn id="74" idx="0"/>
          </p:cNvCxnSpPr>
          <p:nvPr/>
        </p:nvCxnSpPr>
        <p:spPr>
          <a:xfrm>
            <a:off x="2178595" y="2174706"/>
            <a:ext cx="2" cy="2024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2184873" y="2088257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 smtClean="0"/>
              <a:t>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  <p:sp>
        <p:nvSpPr>
          <p:cNvPr id="82" name="正方形/長方形 81"/>
          <p:cNvSpPr/>
          <p:nvPr/>
        </p:nvSpPr>
        <p:spPr>
          <a:xfrm>
            <a:off x="1662399" y="799742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650359" y="1343292"/>
            <a:ext cx="2244852" cy="1188381"/>
          </a:xfrm>
          <a:prstGeom prst="bentConnector4">
            <a:avLst>
              <a:gd name="adj1" fmla="val -16972"/>
              <a:gd name="adj2" fmla="val 16219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55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2" name="正方形/長方形 91"/>
          <p:cNvSpPr/>
          <p:nvPr/>
        </p:nvSpPr>
        <p:spPr>
          <a:xfrm>
            <a:off x="1674949" y="223227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37" y="2922156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1013460"/>
            <a:ext cx="1895146" cy="2256764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1082040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線矢印コネクタ 28"/>
          <p:cNvCxnSpPr>
            <a:stCxn id="54" idx="4"/>
            <a:endCxn id="63" idx="0"/>
          </p:cNvCxnSpPr>
          <p:nvPr/>
        </p:nvCxnSpPr>
        <p:spPr>
          <a:xfrm flipH="1">
            <a:off x="1493765" y="634656"/>
            <a:ext cx="301" cy="23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504403" y="227477"/>
            <a:ext cx="3324941" cy="1471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1 つの角を切り取った四角形 49"/>
          <p:cNvSpPr/>
          <p:nvPr/>
        </p:nvSpPr>
        <p:spPr>
          <a:xfrm flipV="1">
            <a:off x="504403" y="235469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04404" y="21604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ScanFinger</a:t>
            </a:r>
            <a:endParaRPr lang="ja-JP" altLang="en-US" sz="1000" dirty="0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1422055" y="4906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5" name="直線矢印コネクタ 28"/>
          <p:cNvCxnSpPr>
            <a:stCxn id="56" idx="6"/>
            <a:endCxn id="63" idx="1"/>
          </p:cNvCxnSpPr>
          <p:nvPr/>
        </p:nvCxnSpPr>
        <p:spPr>
          <a:xfrm>
            <a:off x="576413" y="1143477"/>
            <a:ext cx="3836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 : 結合子 55"/>
          <p:cNvSpPr/>
          <p:nvPr/>
        </p:nvSpPr>
        <p:spPr>
          <a:xfrm>
            <a:off x="432392" y="107146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57" name="グループ化 56"/>
          <p:cNvGrpSpPr/>
          <p:nvPr/>
        </p:nvGrpSpPr>
        <p:grpSpPr>
          <a:xfrm>
            <a:off x="3760915" y="1071471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8" name="フローチャート : 結合子 5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9" name="直線コネクタ 58"/>
            <p:cNvCxnSpPr>
              <a:stCxn id="58" idx="1"/>
              <a:endCxn id="5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58" idx="7"/>
              <a:endCxn id="5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正方形/長方形 60"/>
          <p:cNvSpPr/>
          <p:nvPr/>
        </p:nvSpPr>
        <p:spPr>
          <a:xfrm>
            <a:off x="347" y="11434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62" name="正方形/長方形 61"/>
          <p:cNvSpPr/>
          <p:nvPr/>
        </p:nvSpPr>
        <p:spPr>
          <a:xfrm>
            <a:off x="3832924" y="1143479"/>
            <a:ext cx="4882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63" name="角丸四角形 62"/>
          <p:cNvSpPr/>
          <p:nvPr/>
        </p:nvSpPr>
        <p:spPr>
          <a:xfrm>
            <a:off x="960024" y="8741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964785" y="11281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28"/>
          <p:cNvCxnSpPr>
            <a:stCxn id="63" idx="3"/>
            <a:endCxn id="58" idx="2"/>
          </p:cNvCxnSpPr>
          <p:nvPr/>
        </p:nvCxnSpPr>
        <p:spPr>
          <a:xfrm>
            <a:off x="2027505" y="1143477"/>
            <a:ext cx="173341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2055628" y="728052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ScanSucceeded</a:t>
            </a:r>
            <a:r>
              <a:rPr lang="en-US" altLang="ja-JP" sz="1000" dirty="0" smtClean="0"/>
              <a:t> </a:t>
            </a:r>
            <a:r>
              <a:rPr lang="en-US" altLang="ja-JP" sz="1000" dirty="0" smtClean="0"/>
              <a:t>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(OK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4" name="フリーフォーム 3"/>
          <p:cNvSpPr/>
          <p:nvPr/>
        </p:nvSpPr>
        <p:spPr>
          <a:xfrm>
            <a:off x="2034540" y="1219200"/>
            <a:ext cx="1767840" cy="106680"/>
          </a:xfrm>
          <a:custGeom>
            <a:avLst/>
            <a:gdLst>
              <a:gd name="connsiteX0" fmla="*/ 0 w 1767840"/>
              <a:gd name="connsiteY0" fmla="*/ 106680 h 106680"/>
              <a:gd name="connsiteX1" fmla="*/ 1661160 w 1767840"/>
              <a:gd name="connsiteY1" fmla="*/ 106680 h 106680"/>
              <a:gd name="connsiteX2" fmla="*/ 1767840 w 176784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106680">
                <a:moveTo>
                  <a:pt x="0" y="106680"/>
                </a:moveTo>
                <a:lnTo>
                  <a:pt x="1661160" y="106680"/>
                </a:lnTo>
                <a:lnTo>
                  <a:pt x="176784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2055628" y="127254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ScanFailed</a:t>
            </a:r>
            <a:r>
              <a:rPr lang="en-US" altLang="ja-JP" sz="1000" dirty="0" smtClean="0"/>
              <a:t> </a:t>
            </a:r>
            <a:r>
              <a:rPr lang="en-US" altLang="ja-JP" sz="1000" dirty="0" smtClean="0"/>
              <a:t>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432392" y="1944241"/>
            <a:ext cx="1440163" cy="288032"/>
          </a:xfrm>
          <a:prstGeom prst="wedgeRoundRectCallout">
            <a:avLst>
              <a:gd name="adj1" fmla="val -29828"/>
              <a:gd name="adj2" fmla="val -316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Event as a template parameter Entry1Event.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797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44" idx="0"/>
          </p:cNvCxnSpPr>
          <p:nvPr/>
        </p:nvCxnSpPr>
        <p:spPr>
          <a:xfrm flipH="1">
            <a:off x="1967538" y="1350502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37" y="1436225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94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cxnSp>
        <p:nvCxnSpPr>
          <p:cNvPr id="16" name="直線矢印コネクタ 28"/>
          <p:cNvCxnSpPr>
            <a:stCxn id="153" idx="3"/>
            <a:endCxn id="44" idx="3"/>
          </p:cNvCxnSpPr>
          <p:nvPr/>
        </p:nvCxnSpPr>
        <p:spPr>
          <a:xfrm>
            <a:off x="2501280" y="1081134"/>
            <a:ext cx="11079" cy="1031704"/>
          </a:xfrm>
          <a:prstGeom prst="bentConnector3">
            <a:avLst>
              <a:gd name="adj1" fmla="val 21633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乗算記号 4"/>
          <p:cNvSpPr/>
          <p:nvPr/>
        </p:nvSpPr>
        <p:spPr>
          <a:xfrm>
            <a:off x="2554535" y="1395346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770235" y="1584201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797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0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37" y="1436225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0" y="171972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17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1" y="21348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5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5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29315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78" y="2626292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77" y="2859583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1" y="25923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797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0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37" y="1436225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0" y="171972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17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1" y="21348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5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5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8"/>
          <p:cNvCxnSpPr>
            <a:stCxn id="153" idx="3"/>
            <a:endCxn id="44" idx="3"/>
          </p:cNvCxnSpPr>
          <p:nvPr/>
        </p:nvCxnSpPr>
        <p:spPr>
          <a:xfrm flipH="1">
            <a:off x="2501278" y="1081134"/>
            <a:ext cx="2" cy="988459"/>
          </a:xfrm>
          <a:prstGeom prst="bent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/>
          <p:cNvSpPr/>
          <p:nvPr/>
        </p:nvSpPr>
        <p:spPr>
          <a:xfrm>
            <a:off x="2554535" y="1395346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70235" y="1584201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20627" y="833924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4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506087" y="165134"/>
            <a:ext cx="3670724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88793" y="819121"/>
            <a:ext cx="902131" cy="503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688794" y="1152153"/>
            <a:ext cx="90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50325" y="905932"/>
            <a:ext cx="5804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808980" y="819121"/>
            <a:ext cx="1368152" cy="50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1808980" y="115215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808980" y="905932"/>
            <a:ext cx="144016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i="1" dirty="0" err="1" smtClean="0"/>
              <a:t>AuthenticationMethod</a:t>
            </a:r>
            <a:endParaRPr lang="ja-JP" altLang="en-US" sz="1000" i="1" dirty="0"/>
          </a:p>
        </p:txBody>
      </p:sp>
      <p:sp>
        <p:nvSpPr>
          <p:cNvPr id="60" name="正方形/長方形 59"/>
          <p:cNvSpPr/>
          <p:nvPr/>
        </p:nvSpPr>
        <p:spPr>
          <a:xfrm>
            <a:off x="944884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944884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944884" y="1914044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592635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2592635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592635" y="1914044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22" name="二等辺三角形 21"/>
          <p:cNvSpPr/>
          <p:nvPr/>
        </p:nvSpPr>
        <p:spPr>
          <a:xfrm>
            <a:off x="2385044" y="1322440"/>
            <a:ext cx="224457" cy="18975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60" idx="0"/>
            <a:endCxn id="22" idx="3"/>
          </p:cNvCxnSpPr>
          <p:nvPr/>
        </p:nvCxnSpPr>
        <p:spPr>
          <a:xfrm rot="5400000" flipH="1" flipV="1">
            <a:off x="1955104" y="1258057"/>
            <a:ext cx="288032" cy="7963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63" idx="0"/>
            <a:endCxn id="22" idx="3"/>
          </p:cNvCxnSpPr>
          <p:nvPr/>
        </p:nvCxnSpPr>
        <p:spPr>
          <a:xfrm rot="16200000" flipV="1">
            <a:off x="2778980" y="1230486"/>
            <a:ext cx="288032" cy="851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8"/>
          <p:cNvCxnSpPr>
            <a:stCxn id="55" idx="3"/>
            <a:endCxn id="57" idx="1"/>
          </p:cNvCxnSpPr>
          <p:nvPr/>
        </p:nvCxnSpPr>
        <p:spPr>
          <a:xfrm>
            <a:off x="1590924" y="1070781"/>
            <a:ext cx="218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2007542" y="432073"/>
            <a:ext cx="10430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Strategy Pattern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23870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981285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20984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5" name="正方形/長方形 84"/>
          <p:cNvSpPr/>
          <p:nvPr/>
        </p:nvSpPr>
        <p:spPr>
          <a:xfrm>
            <a:off x="2832731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33" idx="0"/>
          </p:cNvCxnSpPr>
          <p:nvPr/>
        </p:nvCxnSpPr>
        <p:spPr>
          <a:xfrm>
            <a:off x="2027337" y="537252"/>
            <a:ext cx="1488" cy="202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7" y="165134"/>
            <a:ext cx="2972359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20427" y="811766"/>
            <a:ext cx="261382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Authenticating</a:t>
            </a:r>
            <a:r>
              <a:rPr lang="ja-JP" altLang="en-US" sz="1000" dirty="0" smtClean="0">
                <a:solidFill>
                  <a:schemeClr val="tx1"/>
                </a:solidFill>
              </a:rPr>
              <a:t>：</a:t>
            </a:r>
            <a:r>
              <a:rPr lang="en-US" altLang="ja-JP" sz="1000" dirty="0" smtClean="0">
                <a:solidFill>
                  <a:srgbClr val="0070C0"/>
                </a:solidFill>
              </a:rPr>
              <a:t>&lt;</a:t>
            </a:r>
            <a:r>
              <a:rPr lang="en-US" altLang="ja-JP" sz="1000" dirty="0" err="1" smtClean="0">
                <a:solidFill>
                  <a:srgbClr val="0070C0"/>
                </a:solidFill>
              </a:rPr>
              <a:t>AuthenticationMethod</a:t>
            </a:r>
            <a:r>
              <a:rPr lang="en-US" altLang="ja-JP" sz="1000" dirty="0" smtClean="0">
                <a:solidFill>
                  <a:srgbClr val="0070C0"/>
                </a:solidFill>
              </a:rPr>
              <a:t>&gt;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3900" y="1065819"/>
            <a:ext cx="2609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55326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4"/>
            <a:endCxn id="44" idx="0"/>
          </p:cNvCxnSpPr>
          <p:nvPr/>
        </p:nvCxnSpPr>
        <p:spPr>
          <a:xfrm>
            <a:off x="2706966" y="1422510"/>
            <a:ext cx="1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1956814" y="73975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634957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1567254" y="59746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173226" y="18984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Withdrawing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177987" y="21524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68124" y="1347842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63853" y="139183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203662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576411" y="1898418"/>
            <a:ext cx="1398520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ErrorMessageShowing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581172" y="2152471"/>
            <a:ext cx="1391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32" idx="4"/>
            <a:endCxn id="42" idx="0"/>
          </p:cNvCxnSpPr>
          <p:nvPr/>
        </p:nvCxnSpPr>
        <p:spPr>
          <a:xfrm>
            <a:off x="1275671" y="1422510"/>
            <a:ext cx="0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397" y="155468"/>
            <a:ext cx="3240357" cy="330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1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57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8"/>
          <p:cNvCxnSpPr>
            <a:stCxn id="42" idx="2"/>
            <a:endCxn id="44" idx="0"/>
          </p:cNvCxnSpPr>
          <p:nvPr/>
        </p:nvCxnSpPr>
        <p:spPr>
          <a:xfrm>
            <a:off x="1227171" y="2438632"/>
            <a:ext cx="2911" cy="335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87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47" y="297101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37" y="43207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1" y="277365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302771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47" y="1481996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Detect finger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39" y="3024361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3" y="248303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693430" y="18998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Scanning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98191" y="21539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153" idx="2"/>
            <a:endCxn id="42" idx="0"/>
          </p:cNvCxnSpPr>
          <p:nvPr/>
        </p:nvCxnSpPr>
        <p:spPr>
          <a:xfrm>
            <a:off x="1227170" y="1412847"/>
            <a:ext cx="1" cy="487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210392" y="2483033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</a:t>
            </a:r>
            <a:endParaRPr lang="ja-JP" altLang="en-US" sz="1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342712" y="300702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3043025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24" y="3043022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817872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66" y="2167294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2308819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47" y="2431930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904599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397" y="155468"/>
            <a:ext cx="3240357" cy="2508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1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57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Entering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87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47" y="224639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37" y="43207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1" y="20490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23030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47" y="1481996"/>
            <a:ext cx="120562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OK button pressed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39" y="2299743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3" y="17584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28"/>
          <p:cNvCxnSpPr>
            <a:stCxn id="153" idx="2"/>
            <a:endCxn id="44" idx="0"/>
          </p:cNvCxnSpPr>
          <p:nvPr/>
        </p:nvCxnSpPr>
        <p:spPr>
          <a:xfrm>
            <a:off x="1227170" y="1412847"/>
            <a:ext cx="2912" cy="63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結合子 54"/>
          <p:cNvSpPr/>
          <p:nvPr/>
        </p:nvSpPr>
        <p:spPr>
          <a:xfrm>
            <a:off x="2342712" y="2282402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2318407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24" y="2318404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093254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66" y="1442676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1584201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47" y="1729407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202076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6" y="165134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2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3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1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56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89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1" y="1376816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696" y="1141793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58" y="872426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5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3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58" y="872426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69" y="872425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84" y="1459222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461</Words>
  <Application>Microsoft Office PowerPoint</Application>
  <PresentationFormat>ユーザー設定</PresentationFormat>
  <Paragraphs>251</Paragraphs>
  <Slides>29</Slides>
  <Notes>29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51</cp:revision>
  <dcterms:created xsi:type="dcterms:W3CDTF">2012-01-23T00:40:33Z</dcterms:created>
  <dcterms:modified xsi:type="dcterms:W3CDTF">2012-05-30T07:19:06Z</dcterms:modified>
</cp:coreProperties>
</file>